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E177D-5E50-4A22-B54C-E10D4992D5D1}" v="100" dt="2020-02-19T02:01:0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80" d="100"/>
          <a:sy n="80" d="100"/>
        </p:scale>
        <p:origin x="165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19T02:09:58.887" v="1148" actId="1076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">
        <pc:chgData name="Meaghan Winder" userId="e7dbd1f288b20f78" providerId="LiveId" clId="{777E177D-5E50-4A22-B54C-E10D4992D5D1}" dt="2020-02-19T01:39:20.476" v="565" actId="693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7232364" y="4586318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901139" y="4586318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649565" y="4586319"/>
            <a:ext cx="78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318338" y="4586318"/>
            <a:ext cx="78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5" y="4151265"/>
            <a:ext cx="353875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8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4" y="4151265"/>
            <a:ext cx="361928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10152712" y="4586317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821485" y="4586317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569913" y="4586317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9238686" y="4586317"/>
            <a:ext cx="78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mr10" panose="020B0500000000000000" pitchFamily="34" charset="0"/>
              </a:rPr>
              <a:t>ddPCR</a:t>
            </a:r>
            <a:endParaRPr lang="en-US" sz="1400" dirty="0">
              <a:latin typeface="cmr10" panose="020B0500000000000000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3" y="4157336"/>
            <a:ext cx="35751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Meaghan Winder</cp:lastModifiedBy>
  <cp:revision>7</cp:revision>
  <dcterms:created xsi:type="dcterms:W3CDTF">2020-02-18T20:05:48Z</dcterms:created>
  <dcterms:modified xsi:type="dcterms:W3CDTF">2020-02-19T02:10:09Z</dcterms:modified>
</cp:coreProperties>
</file>