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3A2AB-DDEC-414F-B735-33C2F4627402}" v="2" dt="2020-03-24T02:15:1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777E177D-5E50-4A22-B54C-E10D4992D5D1}"/>
    <pc:docChg chg="undo custSel addSld delSld modSld sldOrd">
      <pc:chgData name="Meaghan Winder" userId="e7dbd1f288b20f78" providerId="LiveId" clId="{777E177D-5E50-4A22-B54C-E10D4992D5D1}" dt="2020-02-23T20:59:13.820" v="1273" actId="2696"/>
      <pc:docMkLst>
        <pc:docMk/>
      </pc:docMkLst>
      <pc:sldChg chg="modSp del setBg">
        <pc:chgData name="Meaghan Winder" userId="e7dbd1f288b20f78" providerId="LiveId" clId="{777E177D-5E50-4A22-B54C-E10D4992D5D1}" dt="2020-02-19T02:06:42.683" v="1127" actId="2696"/>
        <pc:sldMkLst>
          <pc:docMk/>
          <pc:sldMk cId="3931568217" sldId="256"/>
        </pc:sldMkLst>
        <pc:spChg chg="mod">
          <ac:chgData name="Meaghan Winder" userId="e7dbd1f288b20f78" providerId="LiveId" clId="{777E177D-5E50-4A22-B54C-E10D4992D5D1}" dt="2020-02-19T01:34:56.661" v="443" actId="2711"/>
          <ac:spMkLst>
            <pc:docMk/>
            <pc:sldMk cId="3931568217" sldId="256"/>
            <ac:spMk id="2" creationId="{A8B36630-6845-4A5E-A73F-2FB0F6685F34}"/>
          </ac:spMkLst>
        </pc:spChg>
        <pc:spChg chg="mod">
          <ac:chgData name="Meaghan Winder" userId="e7dbd1f288b20f78" providerId="LiveId" clId="{777E177D-5E50-4A22-B54C-E10D4992D5D1}" dt="2020-02-19T01:35:20.420" v="482" actId="403"/>
          <ac:spMkLst>
            <pc:docMk/>
            <pc:sldMk cId="3931568217" sldId="256"/>
            <ac:spMk id="3" creationId="{BED009EF-D66E-4CC7-A588-0FC29B428AE4}"/>
          </ac:spMkLst>
        </pc:spChg>
      </pc:sldChg>
      <pc:sldChg chg="addSp delSp modSp ord">
        <pc:chgData name="Meaghan Winder" userId="e7dbd1f288b20f78" providerId="LiveId" clId="{777E177D-5E50-4A22-B54C-E10D4992D5D1}" dt="2020-02-19T20:36:06.568" v="1269"/>
        <pc:sldMkLst>
          <pc:docMk/>
          <pc:sldMk cId="701564972" sldId="257"/>
        </pc:sldMkLst>
        <pc:spChg chg="mod">
          <ac:chgData name="Meaghan Winder" userId="e7dbd1f288b20f78" providerId="LiveId" clId="{777E177D-5E50-4A22-B54C-E10D4992D5D1}" dt="2020-02-19T01:30:50.383" v="154" actId="1076"/>
          <ac:spMkLst>
            <pc:docMk/>
            <pc:sldMk cId="701564972" sldId="257"/>
            <ac:spMk id="2" creationId="{FFB6E667-37EB-4F51-AB20-A7B390FE4523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7" creationId="{87068AE6-4B8A-446E-92BD-3229586AA46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8" creationId="{E5B7F03F-047C-4566-9CB3-36A02926484E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0" creationId="{A84575AA-9A6C-4D97-9152-EFB30DC8843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1" creationId="{6BACECE9-E28C-4CDB-A018-491DE661A363}"/>
          </ac:spMkLst>
        </pc:spChg>
        <pc:spChg chg="mod">
          <ac:chgData name="Meaghan Winder" userId="e7dbd1f288b20f78" providerId="LiveId" clId="{777E177D-5E50-4A22-B54C-E10D4992D5D1}" dt="2020-02-19T01:29:12.882" v="150" actId="1076"/>
          <ac:spMkLst>
            <pc:docMk/>
            <pc:sldMk cId="701564972" sldId="257"/>
            <ac:spMk id="12" creationId="{3571F296-8CF9-4FEB-A58E-075399042097}"/>
          </ac:spMkLst>
        </pc:spChg>
        <pc:spChg chg="mod">
          <ac:chgData name="Meaghan Winder" userId="e7dbd1f288b20f78" providerId="LiveId" clId="{777E177D-5E50-4A22-B54C-E10D4992D5D1}" dt="2020-02-19T01:29:07.869" v="149" actId="1076"/>
          <ac:spMkLst>
            <pc:docMk/>
            <pc:sldMk cId="701564972" sldId="257"/>
            <ac:spMk id="13" creationId="{6086DE10-1D0D-4404-9111-520114FAD8A1}"/>
          </ac:spMkLst>
        </pc:spChg>
        <pc:spChg chg="mod">
          <ac:chgData name="Meaghan Winder" userId="e7dbd1f288b20f78" providerId="LiveId" clId="{777E177D-5E50-4A22-B54C-E10D4992D5D1}" dt="2020-02-19T01:29:19.830" v="151" actId="1076"/>
          <ac:spMkLst>
            <pc:docMk/>
            <pc:sldMk cId="701564972" sldId="257"/>
            <ac:spMk id="14" creationId="{1C4520C5-6953-4C23-9B25-C473348D693A}"/>
          </ac:spMkLst>
        </pc:spChg>
        <pc:spChg chg="mod">
          <ac:chgData name="Meaghan Winder" userId="e7dbd1f288b20f78" providerId="LiveId" clId="{777E177D-5E50-4A22-B54C-E10D4992D5D1}" dt="2020-02-19T01:29:25.998" v="152" actId="1076"/>
          <ac:spMkLst>
            <pc:docMk/>
            <pc:sldMk cId="701564972" sldId="257"/>
            <ac:spMk id="16" creationId="{4B736045-6A38-4CA8-AD8D-BABB5EFBB677}"/>
          </ac:spMkLst>
        </pc:spChg>
        <pc:spChg chg="mod">
          <ac:chgData name="Meaghan Winder" userId="e7dbd1f288b20f78" providerId="LiveId" clId="{777E177D-5E50-4A22-B54C-E10D4992D5D1}" dt="2020-02-19T01:25:39.887" v="85" actId="1076"/>
          <ac:spMkLst>
            <pc:docMk/>
            <pc:sldMk cId="701564972" sldId="257"/>
            <ac:spMk id="17" creationId="{AD11A657-B6CF-4FEF-B437-812EEBE351E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68" creationId="{7C707F89-3B5B-4524-876C-DA1BEE7959C4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2" creationId="{AB1880B0-2022-4DA3-AA91-00A95C948B6A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3" creationId="{96FAEAF6-6F9A-416B-8923-40142FFAB21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4" creationId="{709BB3CC-86C5-474B-9BE7-343DC5939200}"/>
          </ac:spMkLst>
        </pc:spChg>
        <pc:spChg chg="mod">
          <ac:chgData name="Meaghan Winder" userId="e7dbd1f288b20f78" providerId="LiveId" clId="{777E177D-5E50-4A22-B54C-E10D4992D5D1}" dt="2020-02-19T18:24:39.774" v="1194" actId="14100"/>
          <ac:spMkLst>
            <pc:docMk/>
            <pc:sldMk cId="701564972" sldId="257"/>
            <ac:spMk id="75" creationId="{8832BCC2-4EFB-4BD8-9FFD-6D2EFD2C7D1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0" creationId="{6A68C30A-1883-4838-88D9-E1A6532FEF9F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1" creationId="{5453FF1D-7B79-4700-8C46-72C66A5C137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3" creationId="{8C3F97BB-DD7A-45B8-81B8-C73900016AD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8" creationId="{80377E21-1016-4035-9B3B-7666150146F3}"/>
          </ac:spMkLst>
        </pc:spChg>
        <pc:spChg chg="mod">
          <ac:chgData name="Meaghan Winder" userId="e7dbd1f288b20f78" providerId="LiveId" clId="{777E177D-5E50-4A22-B54C-E10D4992D5D1}" dt="2020-02-19T18:24:49.469" v="1208" actId="14100"/>
          <ac:spMkLst>
            <pc:docMk/>
            <pc:sldMk cId="701564972" sldId="257"/>
            <ac:spMk id="89" creationId="{39ECC4AA-D316-47F3-B05E-A6738B10B711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6" creationId="{921BC98F-7D89-465F-8792-88EC87A4FE3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7" creationId="{23081557-CFFD-4304-90B0-4CF15F7B702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8" creationId="{DD103CF9-B5E3-4D17-BAC0-447BD12AC532}"/>
          </ac:spMkLst>
        </pc:spChg>
        <pc:spChg chg="mod">
          <ac:chgData name="Meaghan Winder" userId="e7dbd1f288b20f78" providerId="LiveId" clId="{777E177D-5E50-4A22-B54C-E10D4992D5D1}" dt="2020-02-19T18:24:21.050" v="1162" actId="14100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0" creationId="{9874DA5D-B023-42B0-8014-E4F4570142E3}"/>
          </ac:spMkLst>
        </pc:spChg>
        <pc:spChg chg="mod">
          <ac:chgData name="Meaghan Winder" userId="e7dbd1f288b20f78" providerId="LiveId" clId="{777E177D-5E50-4A22-B54C-E10D4992D5D1}" dt="2020-02-19T18:24:31.144" v="1178" actId="14100"/>
          <ac:spMkLst>
            <pc:docMk/>
            <pc:sldMk cId="701564972" sldId="257"/>
            <ac:spMk id="111" creationId="{26A309AA-F5E5-48A4-896A-72458985CCFE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2" creationId="{8F48959C-5AF6-477B-8961-D9499E7400C8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3" creationId="{942C3995-2045-4859-B26B-6CF9904B6550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4" creationId="{16B275C5-2428-4896-A74E-681C8567AD7B}"/>
          </ac:spMkLst>
        </pc:spChg>
        <pc:spChg chg="add del mod">
          <ac:chgData name="Meaghan Winder" userId="e7dbd1f288b20f78" providerId="LiveId" clId="{777E177D-5E50-4A22-B54C-E10D4992D5D1}" dt="2020-02-19T01:02:51.285" v="30" actId="478"/>
          <ac:spMkLst>
            <pc:docMk/>
            <pc:sldMk cId="701564972" sldId="257"/>
            <ac:spMk id="115" creationId="{CFFDD920-8154-4CAC-A86A-3FFC16CDFEF1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6" creationId="{CCAC5A7D-7F76-40FC-AD63-69958AE72909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7" creationId="{2188BEEE-5449-420F-862C-E68B84D03BB9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5" creationId="{119F2C14-57ED-4E5B-84C0-8BB7E0E7BCFE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6" creationId="{F86424EC-A9C8-4B97-8600-51B1030F275F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7" creationId="{7633BAD0-11FE-43C8-B816-0E3A2BC59AA3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8" creationId="{888E7C40-5CE6-42EB-AB32-7D5B1CD5E9F0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9" creationId="{DD8164BE-AAFD-46D5-B3A1-D4F27F2542F2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50" creationId="{8CDC6FE8-9C4E-4079-AEC8-1769A7CCF3D9}"/>
          </ac:spMkLst>
        </pc:spChg>
        <pc:spChg chg="add mod">
          <ac:chgData name="Meaghan Winder" userId="e7dbd1f288b20f78" providerId="LiveId" clId="{777E177D-5E50-4A22-B54C-E10D4992D5D1}" dt="2020-02-19T18:25:18.908" v="1254" actId="14100"/>
          <ac:spMkLst>
            <pc:docMk/>
            <pc:sldMk cId="701564972" sldId="257"/>
            <ac:spMk id="151" creationId="{B47F68E9-7110-4930-AC00-F325B49AEF91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2" creationId="{F8F2D8FA-F15F-43DD-A7BE-372670B831E3}"/>
          </ac:spMkLst>
        </pc:spChg>
        <pc:spChg chg="add mod">
          <ac:chgData name="Meaghan Winder" userId="e7dbd1f288b20f78" providerId="LiveId" clId="{777E177D-5E50-4A22-B54C-E10D4992D5D1}" dt="2020-02-19T18:25:26.532" v="1268" actId="14100"/>
          <ac:spMkLst>
            <pc:docMk/>
            <pc:sldMk cId="701564972" sldId="257"/>
            <ac:spMk id="153" creationId="{82D13E65-7A1A-44D8-BF83-76CDDADDA3AE}"/>
          </ac:spMkLst>
        </pc:spChg>
        <pc:spChg chg="add del mod">
          <ac:chgData name="Meaghan Winder" userId="e7dbd1f288b20f78" providerId="LiveId" clId="{777E177D-5E50-4A22-B54C-E10D4992D5D1}" dt="2020-02-19T18:24:58.491" v="1222" actId="14100"/>
          <ac:spMkLst>
            <pc:docMk/>
            <pc:sldMk cId="701564972" sldId="257"/>
            <ac:spMk id="154" creationId="{A214F0DC-0217-4EBA-AE8D-02AA904FB95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5" creationId="{9D2646C4-7CF4-457F-8561-803342AE5546}"/>
          </ac:spMkLst>
        </pc:spChg>
        <pc:spChg chg="add mod">
          <ac:chgData name="Meaghan Winder" userId="e7dbd1f288b20f78" providerId="LiveId" clId="{777E177D-5E50-4A22-B54C-E10D4992D5D1}" dt="2020-02-19T18:25:07.871" v="1236" actId="14100"/>
          <ac:spMkLst>
            <pc:docMk/>
            <pc:sldMk cId="701564972" sldId="257"/>
            <ac:spMk id="156" creationId="{3DC2E632-6A81-43DB-B668-AD9FFC70E8A1}"/>
          </ac:spMkLst>
        </pc:spChg>
        <pc:cxnChg chg="del mod">
          <ac:chgData name="Meaghan Winder" userId="e7dbd1f288b20f78" providerId="LiveId" clId="{777E177D-5E50-4A22-B54C-E10D4992D5D1}" dt="2020-02-19T01:05:07.400" v="47" actId="478"/>
          <ac:cxnSpMkLst>
            <pc:docMk/>
            <pc:sldMk cId="701564972" sldId="257"/>
            <ac:cxnSpMk id="19" creationId="{19514936-7E4B-421D-A6D2-77023EFC3569}"/>
          </ac:cxnSpMkLst>
        </pc:cxnChg>
        <pc:cxnChg chg="del mod">
          <ac:chgData name="Meaghan Winder" userId="e7dbd1f288b20f78" providerId="LiveId" clId="{777E177D-5E50-4A22-B54C-E10D4992D5D1}" dt="2020-02-19T01:05:03.870" v="46" actId="478"/>
          <ac:cxnSpMkLst>
            <pc:docMk/>
            <pc:sldMk cId="701564972" sldId="257"/>
            <ac:cxnSpMk id="22" creationId="{8E9AD4F5-5C72-4B51-9E8B-54F662F91467}"/>
          </ac:cxnSpMkLst>
        </pc:cxnChg>
        <pc:cxnChg chg="mod">
          <ac:chgData name="Meaghan Winder" userId="e7dbd1f288b20f78" providerId="LiveId" clId="{777E177D-5E50-4A22-B54C-E10D4992D5D1}" dt="2020-02-19T01:29:12.882" v="150" actId="1076"/>
          <ac:cxnSpMkLst>
            <pc:docMk/>
            <pc:sldMk cId="701564972" sldId="257"/>
            <ac:cxnSpMk id="25" creationId="{2D109292-B553-4944-BA4B-1630BDC97B13}"/>
          </ac:cxnSpMkLst>
        </pc:cxnChg>
        <pc:cxnChg chg="mod">
          <ac:chgData name="Meaghan Winder" userId="e7dbd1f288b20f78" providerId="LiveId" clId="{777E177D-5E50-4A22-B54C-E10D4992D5D1}" dt="2020-02-19T01:29:19.830" v="151" actId="1076"/>
          <ac:cxnSpMkLst>
            <pc:docMk/>
            <pc:sldMk cId="701564972" sldId="257"/>
            <ac:cxnSpMk id="28" creationId="{6BC43CC7-3572-4831-9006-E8434F9CDAAD}"/>
          </ac:cxnSpMkLst>
        </pc:cxnChg>
        <pc:cxnChg chg="mod">
          <ac:chgData name="Meaghan Winder" userId="e7dbd1f288b20f78" providerId="LiveId" clId="{777E177D-5E50-4A22-B54C-E10D4992D5D1}" dt="2020-02-19T01:29:07.869" v="149" actId="1076"/>
          <ac:cxnSpMkLst>
            <pc:docMk/>
            <pc:sldMk cId="701564972" sldId="257"/>
            <ac:cxnSpMk id="33" creationId="{513FB975-B13D-4684-A6E8-7CF2838712EE}"/>
          </ac:cxnSpMkLst>
        </pc:cxnChg>
        <pc:cxnChg chg="mod">
          <ac:chgData name="Meaghan Winder" userId="e7dbd1f288b20f78" providerId="LiveId" clId="{777E177D-5E50-4A22-B54C-E10D4992D5D1}" dt="2020-02-19T01:29:25.998" v="152" actId="1076"/>
          <ac:cxnSpMkLst>
            <pc:docMk/>
            <pc:sldMk cId="701564972" sldId="257"/>
            <ac:cxnSpMk id="36" creationId="{C8C720DC-FB50-4781-83F9-5ED5D8542EBD}"/>
          </ac:cxnSpMkLst>
        </pc:cxnChg>
        <pc:cxnChg chg="add mod">
          <ac:chgData name="Meaghan Winder" userId="e7dbd1f288b20f78" providerId="LiveId" clId="{777E177D-5E50-4A22-B54C-E10D4992D5D1}" dt="2020-02-19T01:39:20.476" v="565" actId="693"/>
          <ac:cxnSpMkLst>
            <pc:docMk/>
            <pc:sldMk cId="701564972" sldId="257"/>
            <ac:cxnSpMk id="45" creationId="{40A118FA-50CC-4B51-AB4B-FA24CB7F8484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19" creationId="{BC5DE70A-5BB6-4AC9-9C2A-29779214830B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2" creationId="{61CF4283-1F1E-4173-9D21-63C78063EF49}"/>
          </ac:cxnSpMkLst>
        </pc:cxnChg>
        <pc:cxnChg chg="add mod">
          <ac:chgData name="Meaghan Winder" userId="e7dbd1f288b20f78" providerId="LiveId" clId="{777E177D-5E50-4A22-B54C-E10D4992D5D1}" dt="2020-02-19T18:24:21.050" v="1162" actId="14100"/>
          <ac:cxnSpMkLst>
            <pc:docMk/>
            <pc:sldMk cId="701564972" sldId="257"/>
            <ac:cxnSpMk id="125" creationId="{80CB0DB3-C30F-4056-A056-FA7374D9BDD5}"/>
          </ac:cxnSpMkLst>
        </pc:cxnChg>
        <pc:cxnChg chg="add mod">
          <ac:chgData name="Meaghan Winder" userId="e7dbd1f288b20f78" providerId="LiveId" clId="{777E177D-5E50-4A22-B54C-E10D4992D5D1}" dt="2020-02-19T18:24:31.144" v="1178" actId="14100"/>
          <ac:cxnSpMkLst>
            <pc:docMk/>
            <pc:sldMk cId="701564972" sldId="257"/>
            <ac:cxnSpMk id="128" creationId="{06BA903A-4C49-4628-A7D8-217BA5C54172}"/>
          </ac:cxnSpMkLst>
        </pc:cxnChg>
        <pc:cxnChg chg="add mod">
          <ac:chgData name="Meaghan Winder" userId="e7dbd1f288b20f78" providerId="LiveId" clId="{777E177D-5E50-4A22-B54C-E10D4992D5D1}" dt="2020-02-19T18:24:39.774" v="1194" actId="14100"/>
          <ac:cxnSpMkLst>
            <pc:docMk/>
            <pc:sldMk cId="701564972" sldId="257"/>
            <ac:cxnSpMk id="134" creationId="{1770EA49-0FFA-4FAC-8C2F-BB31334696B7}"/>
          </ac:cxnSpMkLst>
        </pc:cxnChg>
        <pc:cxnChg chg="add mod">
          <ac:chgData name="Meaghan Winder" userId="e7dbd1f288b20f78" providerId="LiveId" clId="{777E177D-5E50-4A22-B54C-E10D4992D5D1}" dt="2020-02-19T18:24:49.469" v="1208" actId="14100"/>
          <ac:cxnSpMkLst>
            <pc:docMk/>
            <pc:sldMk cId="701564972" sldId="257"/>
            <ac:cxnSpMk id="137" creationId="{90CF5607-2904-4453-AC9E-49387E65B343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0" creationId="{D351DD40-6CBE-4BF1-BA50-9AADDA48E8A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3" creationId="{D7CBB9C6-6B15-4EEF-A7E8-241F3742DD21}"/>
          </ac:cxnSpMkLst>
        </pc:cxnChg>
        <pc:cxnChg chg="add mod">
          <ac:chgData name="Meaghan Winder" userId="e7dbd1f288b20f78" providerId="LiveId" clId="{777E177D-5E50-4A22-B54C-E10D4992D5D1}" dt="2020-02-19T18:24:58.491" v="1222" actId="14100"/>
          <ac:cxnSpMkLst>
            <pc:docMk/>
            <pc:sldMk cId="701564972" sldId="257"/>
            <ac:cxnSpMk id="158" creationId="{3E8C5480-A114-4620-96B4-0FE236C00346}"/>
          </ac:cxnSpMkLst>
        </pc:cxnChg>
        <pc:cxnChg chg="add mod">
          <ac:chgData name="Meaghan Winder" userId="e7dbd1f288b20f78" providerId="LiveId" clId="{777E177D-5E50-4A22-B54C-E10D4992D5D1}" dt="2020-02-19T18:25:07.871" v="1236" actId="14100"/>
          <ac:cxnSpMkLst>
            <pc:docMk/>
            <pc:sldMk cId="701564972" sldId="257"/>
            <ac:cxnSpMk id="161" creationId="{66249B7A-A869-4E33-A628-C88FB9DFB134}"/>
          </ac:cxnSpMkLst>
        </pc:cxnChg>
        <pc:cxnChg chg="add mod">
          <ac:chgData name="Meaghan Winder" userId="e7dbd1f288b20f78" providerId="LiveId" clId="{777E177D-5E50-4A22-B54C-E10D4992D5D1}" dt="2020-02-19T18:25:18.908" v="1254" actId="14100"/>
          <ac:cxnSpMkLst>
            <pc:docMk/>
            <pc:sldMk cId="701564972" sldId="257"/>
            <ac:cxnSpMk id="164" creationId="{1250CDF7-9782-4EC3-986C-24CFFCAB343F}"/>
          </ac:cxnSpMkLst>
        </pc:cxnChg>
        <pc:cxnChg chg="add mod">
          <ac:chgData name="Meaghan Winder" userId="e7dbd1f288b20f78" providerId="LiveId" clId="{777E177D-5E50-4A22-B54C-E10D4992D5D1}" dt="2020-02-19T18:25:26.532" v="1268" actId="14100"/>
          <ac:cxnSpMkLst>
            <pc:docMk/>
            <pc:sldMk cId="701564972" sldId="257"/>
            <ac:cxnSpMk id="167" creationId="{F4BF5770-D122-4017-A911-8FC5ACAD043B}"/>
          </ac:cxnSpMkLst>
        </pc:cxnChg>
      </pc:sldChg>
      <pc:sldChg chg="addSp delSp modSp ord">
        <pc:chgData name="Meaghan Winder" userId="e7dbd1f288b20f78" providerId="LiveId" clId="{777E177D-5E50-4A22-B54C-E10D4992D5D1}" dt="2020-02-19T02:09:58.887" v="1148" actId="1076"/>
        <pc:sldMkLst>
          <pc:docMk/>
          <pc:sldMk cId="3520620076" sldId="258"/>
        </pc:sldMkLst>
        <pc:spChg chg="mod">
          <ac:chgData name="Meaghan Winder" userId="e7dbd1f288b20f78" providerId="LiveId" clId="{777E177D-5E50-4A22-B54C-E10D4992D5D1}" dt="2020-02-19T01:50:29.797" v="910" actId="20577"/>
          <ac:spMkLst>
            <pc:docMk/>
            <pc:sldMk cId="3520620076" sldId="258"/>
            <ac:spMk id="2" creationId="{5439ABA0-DDCF-4FFC-87DD-32158CEC47EA}"/>
          </ac:spMkLst>
        </pc:spChg>
        <pc:spChg chg="mod">
          <ac:chgData name="Meaghan Winder" userId="e7dbd1f288b20f78" providerId="LiveId" clId="{777E177D-5E50-4A22-B54C-E10D4992D5D1}" dt="2020-02-19T02:09:08.560" v="1145" actId="1076"/>
          <ac:spMkLst>
            <pc:docMk/>
            <pc:sldMk cId="3520620076" sldId="258"/>
            <ac:spMk id="3" creationId="{11CA3CB8-F20F-4C81-8ECD-D9F19B6FD597}"/>
          </ac:spMkLst>
        </pc:spChg>
        <pc:spChg chg="del">
          <ac:chgData name="Meaghan Winder" userId="e7dbd1f288b20f78" providerId="LiveId" clId="{777E177D-5E50-4A22-B54C-E10D4992D5D1}" dt="2020-02-19T01:40:12.633" v="587" actId="931"/>
          <ac:spMkLst>
            <pc:docMk/>
            <pc:sldMk cId="3520620076" sldId="258"/>
            <ac:spMk id="4" creationId="{CD37D790-17B3-4A15-8296-BA2F57166B1A}"/>
          </ac:spMkLst>
        </pc:spChg>
        <pc:spChg chg="add del mod">
          <ac:chgData name="Meaghan Winder" userId="e7dbd1f288b20f78" providerId="LiveId" clId="{777E177D-5E50-4A22-B54C-E10D4992D5D1}" dt="2020-02-19T01:55:46.560" v="1079"/>
          <ac:spMkLst>
            <pc:docMk/>
            <pc:sldMk cId="3520620076" sldId="258"/>
            <ac:spMk id="7" creationId="{374B2082-8222-4531-B78F-4456B183FB29}"/>
          </ac:spMkLst>
        </pc:spChg>
        <pc:spChg chg="add del mod">
          <ac:chgData name="Meaghan Winder" userId="e7dbd1f288b20f78" providerId="LiveId" clId="{777E177D-5E50-4A22-B54C-E10D4992D5D1}" dt="2020-02-19T02:00:12.326" v="1124"/>
          <ac:spMkLst>
            <pc:docMk/>
            <pc:sldMk cId="3520620076" sldId="258"/>
            <ac:spMk id="8" creationId="{30F57931-2389-4AB5-B782-5118BA9DF038}"/>
          </ac:spMkLst>
        </pc:spChg>
        <pc:picChg chg="add del mod">
          <ac:chgData name="Meaghan Winder" userId="e7dbd1f288b20f78" providerId="LiveId" clId="{777E177D-5E50-4A22-B54C-E10D4992D5D1}" dt="2020-02-19T01:55:46.560" v="1079"/>
          <ac:picMkLst>
            <pc:docMk/>
            <pc:sldMk cId="3520620076" sldId="258"/>
            <ac:picMk id="6" creationId="{E0929AC2-F89B-420A-8D2D-3D3137580C1B}"/>
          </ac:picMkLst>
        </pc:picChg>
        <pc:picChg chg="add mod">
          <ac:chgData name="Meaghan Winder" userId="e7dbd1f288b20f78" providerId="LiveId" clId="{777E177D-5E50-4A22-B54C-E10D4992D5D1}" dt="2020-02-19T02:09:58.887" v="1148" actId="1076"/>
          <ac:picMkLst>
            <pc:docMk/>
            <pc:sldMk cId="3520620076" sldId="258"/>
            <ac:picMk id="9" creationId="{57C832AF-03E8-4D35-B876-5543AAB76CD8}"/>
          </ac:picMkLst>
        </pc:picChg>
      </pc:sldChg>
      <pc:sldChg chg="add del">
        <pc:chgData name="Meaghan Winder" userId="e7dbd1f288b20f78" providerId="LiveId" clId="{777E177D-5E50-4A22-B54C-E10D4992D5D1}" dt="2020-02-23T20:58:29.280" v="1271"/>
        <pc:sldMkLst>
          <pc:docMk/>
          <pc:sldMk cId="888166419" sldId="259"/>
        </pc:sldMkLst>
      </pc:sldChg>
      <pc:sldChg chg="add del">
        <pc:chgData name="Meaghan Winder" userId="e7dbd1f288b20f78" providerId="LiveId" clId="{777E177D-5E50-4A22-B54C-E10D4992D5D1}" dt="2020-02-23T20:59:13.820" v="1273" actId="2696"/>
        <pc:sldMkLst>
          <pc:docMk/>
          <pc:sldMk cId="2469896984" sldId="259"/>
        </pc:sldMkLst>
      </pc:sldChg>
      <pc:sldChg chg="add del ord">
        <pc:chgData name="Meaghan Winder" userId="e7dbd1f288b20f78" providerId="LiveId" clId="{777E177D-5E50-4A22-B54C-E10D4992D5D1}" dt="2020-02-19T01:52:50.624" v="1058" actId="2696"/>
        <pc:sldMkLst>
          <pc:docMk/>
          <pc:sldMk cId="3198847881" sldId="259"/>
        </pc:sldMkLst>
      </pc:sldChg>
      <pc:sldChg chg="addSp delSp modSp add del">
        <pc:chgData name="Meaghan Winder" userId="e7dbd1f288b20f78" providerId="LiveId" clId="{777E177D-5E50-4A22-B54C-E10D4992D5D1}" dt="2020-02-19T02:00:36.625" v="1125" actId="2696"/>
        <pc:sldMkLst>
          <pc:docMk/>
          <pc:sldMk cId="3326564915" sldId="260"/>
        </pc:sldMkLst>
        <pc:spChg chg="mod">
          <ac:chgData name="Meaghan Winder" userId="e7dbd1f288b20f78" providerId="LiveId" clId="{777E177D-5E50-4A22-B54C-E10D4992D5D1}" dt="2020-02-19T01:53:01.410" v="1077" actId="2711"/>
          <ac:spMkLst>
            <pc:docMk/>
            <pc:sldMk cId="3326564915" sldId="260"/>
            <ac:spMk id="2" creationId="{25ED6BAE-967C-4F05-8D87-B862FC5C96E0}"/>
          </ac:spMkLst>
        </pc:spChg>
        <pc:spChg chg="del mod">
          <ac:chgData name="Meaghan Winder" userId="e7dbd1f288b20f78" providerId="LiveId" clId="{777E177D-5E50-4A22-B54C-E10D4992D5D1}" dt="2020-02-19T01:55:55.433" v="1080"/>
          <ac:spMkLst>
            <pc:docMk/>
            <pc:sldMk cId="3326564915" sldId="260"/>
            <ac:spMk id="3" creationId="{6B5607DB-ECA2-41E6-8F0F-009238019D76}"/>
          </ac:spMkLst>
        </pc:spChg>
        <pc:spChg chg="add mod">
          <ac:chgData name="Meaghan Winder" userId="e7dbd1f288b20f78" providerId="LiveId" clId="{777E177D-5E50-4A22-B54C-E10D4992D5D1}" dt="2020-02-19T01:57:24.522" v="1122" actId="20577"/>
          <ac:spMkLst>
            <pc:docMk/>
            <pc:sldMk cId="3326564915" sldId="260"/>
            <ac:spMk id="4" creationId="{5CD0B56D-BE60-4959-BEC8-18F5D0C66DFA}"/>
          </ac:spMkLst>
        </pc:spChg>
        <pc:spChg chg="add del mod">
          <ac:chgData name="Meaghan Winder" userId="e7dbd1f288b20f78" providerId="LiveId" clId="{777E177D-5E50-4A22-B54C-E10D4992D5D1}" dt="2020-02-19T01:56:05.714" v="1081"/>
          <ac:spMkLst>
            <pc:docMk/>
            <pc:sldMk cId="3326564915" sldId="260"/>
            <ac:spMk id="5" creationId="{12DA5D37-E3F0-4E1F-B804-62CABD925908}"/>
          </ac:spMkLst>
        </pc:spChg>
        <pc:spChg chg="add mod">
          <ac:chgData name="Meaghan Winder" userId="e7dbd1f288b20f78" providerId="LiveId" clId="{777E177D-5E50-4A22-B54C-E10D4992D5D1}" dt="2020-02-19T02:00:08.209" v="1123"/>
          <ac:spMkLst>
            <pc:docMk/>
            <pc:sldMk cId="3326564915" sldId="260"/>
            <ac:spMk id="7" creationId="{0E0F9799-33B3-4F43-8C5D-D3AB95AC584E}"/>
          </ac:spMkLst>
        </pc:spChg>
        <pc:picChg chg="add del mod">
          <ac:chgData name="Meaghan Winder" userId="e7dbd1f288b20f78" providerId="LiveId" clId="{777E177D-5E50-4A22-B54C-E10D4992D5D1}" dt="2020-02-19T02:00:08.209" v="1123"/>
          <ac:picMkLst>
            <pc:docMk/>
            <pc:sldMk cId="3326564915" sldId="260"/>
            <ac:picMk id="6" creationId="{4EF4C110-C34C-4A81-BC07-090334EAD496}"/>
          </ac:picMkLst>
        </pc:picChg>
      </pc:sldChg>
    </pc:docChg>
  </pc:docChgLst>
  <pc:docChgLst>
    <pc:chgData name="Meaghan Winder" userId="e7dbd1f288b20f78" providerId="LiveId" clId="{ABA3A2AB-DDEC-414F-B735-33C2F4627402}"/>
    <pc:docChg chg="custSel addSld modSld">
      <pc:chgData name="Meaghan Winder" userId="e7dbd1f288b20f78" providerId="LiveId" clId="{ABA3A2AB-DDEC-414F-B735-33C2F4627402}" dt="2020-03-24T02:15:58.241" v="29" actId="478"/>
      <pc:docMkLst>
        <pc:docMk/>
      </pc:docMkLst>
      <pc:sldChg chg="addSp delSp modSp add">
        <pc:chgData name="Meaghan Winder" userId="e7dbd1f288b20f78" providerId="LiveId" clId="{ABA3A2AB-DDEC-414F-B735-33C2F4627402}" dt="2020-03-24T02:15:58.241" v="29" actId="478"/>
        <pc:sldMkLst>
          <pc:docMk/>
          <pc:sldMk cId="2686133521" sldId="259"/>
        </pc:sldMkLst>
        <pc:spChg chg="del">
          <ac:chgData name="Meaghan Winder" userId="e7dbd1f288b20f78" providerId="LiveId" clId="{ABA3A2AB-DDEC-414F-B735-33C2F4627402}" dt="2020-03-24T02:15:11.550" v="2" actId="478"/>
          <ac:spMkLst>
            <pc:docMk/>
            <pc:sldMk cId="2686133521" sldId="259"/>
            <ac:spMk id="2" creationId="{B41CDE38-C16D-4F7B-92B4-798F88C6CCCC}"/>
          </ac:spMkLst>
        </pc:spChg>
        <pc:spChg chg="del">
          <ac:chgData name="Meaghan Winder" userId="e7dbd1f288b20f78" providerId="LiveId" clId="{ABA3A2AB-DDEC-414F-B735-33C2F4627402}" dt="2020-03-24T02:15:09.231" v="1" actId="478"/>
          <ac:spMkLst>
            <pc:docMk/>
            <pc:sldMk cId="2686133521" sldId="259"/>
            <ac:spMk id="3" creationId="{24BF7F90-D133-4AD8-AB5E-8F9F15C024D4}"/>
          </ac:spMkLst>
        </pc:spChg>
        <pc:spChg chg="del">
          <ac:chgData name="Meaghan Winder" userId="e7dbd1f288b20f78" providerId="LiveId" clId="{ABA3A2AB-DDEC-414F-B735-33C2F4627402}" dt="2020-03-24T02:15:15.249" v="3" actId="478"/>
          <ac:spMkLst>
            <pc:docMk/>
            <pc:sldMk cId="2686133521" sldId="259"/>
            <ac:spMk id="4" creationId="{FB85EBF7-FE1D-448A-BB23-45FCCD8C652C}"/>
          </ac:spMkLst>
        </pc:spChg>
        <pc:spChg chg="add del">
          <ac:chgData name="Meaghan Winder" userId="e7dbd1f288b20f78" providerId="LiveId" clId="{ABA3A2AB-DDEC-414F-B735-33C2F4627402}" dt="2020-03-24T02:15:20.209" v="5" actId="478"/>
          <ac:spMkLst>
            <pc:docMk/>
            <pc:sldMk cId="2686133521" sldId="259"/>
            <ac:spMk id="5" creationId="{B7646E83-575F-4B8D-A017-03FB1D010A5B}"/>
          </ac:spMkLst>
        </pc:spChg>
        <pc:spChg chg="add mod">
          <ac:chgData name="Meaghan Winder" userId="e7dbd1f288b20f78" providerId="LiveId" clId="{ABA3A2AB-DDEC-414F-B735-33C2F4627402}" dt="2020-03-24T02:15:24.102" v="12" actId="20577"/>
          <ac:spMkLst>
            <pc:docMk/>
            <pc:sldMk cId="2686133521" sldId="259"/>
            <ac:spMk id="6" creationId="{4F72032D-0F02-4938-BAB1-C82DBF53198D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7" creationId="{A94C2E2F-CD36-4302-87FB-04F2D5D191A8}"/>
          </ac:spMkLst>
        </pc:spChg>
        <pc:spChg chg="add mod">
          <ac:chgData name="Meaghan Winder" userId="e7dbd1f288b20f78" providerId="LiveId" clId="{ABA3A2AB-DDEC-414F-B735-33C2F4627402}" dt="2020-03-24T02:15:27.341" v="19" actId="20577"/>
          <ac:spMkLst>
            <pc:docMk/>
            <pc:sldMk cId="2686133521" sldId="259"/>
            <ac:spMk id="8" creationId="{9A2508D2-99AB-45C9-991C-7B6326382FD8}"/>
          </ac:spMkLst>
        </pc:spChg>
        <pc:spChg chg="add del">
          <ac:chgData name="Meaghan Winder" userId="e7dbd1f288b20f78" providerId="LiveId" clId="{ABA3A2AB-DDEC-414F-B735-33C2F4627402}" dt="2020-03-24T02:15:47.010" v="26" actId="478"/>
          <ac:spMkLst>
            <pc:docMk/>
            <pc:sldMk cId="2686133521" sldId="259"/>
            <ac:spMk id="9" creationId="{AC108667-1223-42A8-997C-4BE3A63DC134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0" creationId="{2FEE30CC-B088-486B-A2DF-64261DF910C9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1" creationId="{D9E98563-D76B-4483-85F9-BA7E350CEED0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2" creationId="{4C8F7575-6EC9-4A4C-BDD9-0306F1AA662C}"/>
          </ac:spMkLst>
        </pc:spChg>
        <pc:spChg chg="add del">
          <ac:chgData name="Meaghan Winder" userId="e7dbd1f288b20f78" providerId="LiveId" clId="{ABA3A2AB-DDEC-414F-B735-33C2F4627402}" dt="2020-03-24T02:15:49.890" v="27" actId="478"/>
          <ac:spMkLst>
            <pc:docMk/>
            <pc:sldMk cId="2686133521" sldId="259"/>
            <ac:spMk id="13" creationId="{B4ED5061-F35C-479F-8ED1-FAAB0839966A}"/>
          </ac:spMkLst>
        </pc:spChg>
        <pc:spChg chg="add del">
          <ac:chgData name="Meaghan Winder" userId="e7dbd1f288b20f78" providerId="LiveId" clId="{ABA3A2AB-DDEC-414F-B735-33C2F4627402}" dt="2020-03-24T02:15:52.300" v="28" actId="478"/>
          <ac:spMkLst>
            <pc:docMk/>
            <pc:sldMk cId="2686133521" sldId="259"/>
            <ac:spMk id="14" creationId="{88530BE3-FF44-493D-A5AB-DC38B2D0B4E7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5" creationId="{2D8FB126-796E-4E04-9C6B-E125E0A6967D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6" creationId="{3A476F38-7B84-479B-83DF-9B39F8C2FA95}"/>
          </ac:spMkLst>
        </pc:spChg>
        <pc:spChg chg="add">
          <ac:chgData name="Meaghan Winder" userId="e7dbd1f288b20f78" providerId="LiveId" clId="{ABA3A2AB-DDEC-414F-B735-33C2F4627402}" dt="2020-03-24T02:15:16.664" v="4"/>
          <ac:spMkLst>
            <pc:docMk/>
            <pc:sldMk cId="2686133521" sldId="259"/>
            <ac:spMk id="17" creationId="{F6FA13F2-830A-4C4E-95BB-ACF9F774F520}"/>
          </ac:spMkLst>
        </pc:spChg>
        <pc:spChg chg="add del mod">
          <ac:chgData name="Meaghan Winder" userId="e7dbd1f288b20f78" providerId="LiveId" clId="{ABA3A2AB-DDEC-414F-B735-33C2F4627402}" dt="2020-03-24T02:15:37.660" v="23" actId="478"/>
          <ac:spMkLst>
            <pc:docMk/>
            <pc:sldMk cId="2686133521" sldId="259"/>
            <ac:spMk id="18" creationId="{CC1C30FD-42BF-4E7B-860F-E6444F11227C}"/>
          </ac:spMkLst>
        </pc:spChg>
        <pc:spChg chg="add del">
          <ac:chgData name="Meaghan Winder" userId="e7dbd1f288b20f78" providerId="LiveId" clId="{ABA3A2AB-DDEC-414F-B735-33C2F4627402}" dt="2020-03-24T02:15:42.561" v="24" actId="478"/>
          <ac:spMkLst>
            <pc:docMk/>
            <pc:sldMk cId="2686133521" sldId="259"/>
            <ac:spMk id="19" creationId="{90514162-BB00-4774-9862-95BAEA661158}"/>
          </ac:spMkLst>
        </pc:spChg>
        <pc:spChg chg="add del">
          <ac:chgData name="Meaghan Winder" userId="e7dbd1f288b20f78" providerId="LiveId" clId="{ABA3A2AB-DDEC-414F-B735-33C2F4627402}" dt="2020-03-24T02:15:45.540" v="25" actId="478"/>
          <ac:spMkLst>
            <pc:docMk/>
            <pc:sldMk cId="2686133521" sldId="259"/>
            <ac:spMk id="20" creationId="{D038A74D-F207-4B95-B6F4-DFA623010A7D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29" creationId="{2EB77231-E218-44C8-AC55-B4AEA4907897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0" creationId="{F38E6355-CEDC-447F-9883-C9920F55C950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1" creationId="{D5842824-D1D4-4640-A998-66969A45EA9A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2" creationId="{4B5893E0-37B1-4004-B516-3D9E44404B14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3" creationId="{225326D9-5B14-48E3-8F48-5C2572BEBCE8}"/>
          </ac:spMkLst>
        </pc:spChg>
        <pc:spChg chg="add del">
          <ac:chgData name="Meaghan Winder" userId="e7dbd1f288b20f78" providerId="LiveId" clId="{ABA3A2AB-DDEC-414F-B735-33C2F4627402}" dt="2020-03-24T02:15:58.241" v="29" actId="478"/>
          <ac:spMkLst>
            <pc:docMk/>
            <pc:sldMk cId="2686133521" sldId="259"/>
            <ac:spMk id="34" creationId="{97706E32-E7C8-477D-AD2D-20172213D8E7}"/>
          </ac:spMkLst>
        </pc:spChg>
        <pc:cxnChg chg="add mod">
          <ac:chgData name="Meaghan Winder" userId="e7dbd1f288b20f78" providerId="LiveId" clId="{ABA3A2AB-DDEC-414F-B735-33C2F4627402}" dt="2020-03-24T02:15:24.102" v="12" actId="20577"/>
          <ac:cxnSpMkLst>
            <pc:docMk/>
            <pc:sldMk cId="2686133521" sldId="259"/>
            <ac:cxnSpMk id="21" creationId="{AD692655-DD5E-4A9E-A3A2-BEF23FDD0A1C}"/>
          </ac:cxnSpMkLst>
        </pc:cxnChg>
        <pc:cxnChg chg="add mod">
          <ac:chgData name="Meaghan Winder" userId="e7dbd1f288b20f78" providerId="LiveId" clId="{ABA3A2AB-DDEC-414F-B735-33C2F4627402}" dt="2020-03-24T02:15:24.102" v="12" actId="20577"/>
          <ac:cxnSpMkLst>
            <pc:docMk/>
            <pc:sldMk cId="2686133521" sldId="259"/>
            <ac:cxnSpMk id="22" creationId="{48342EC8-BD99-4F76-B742-8E1D1A3E35A0}"/>
          </ac:cxnSpMkLst>
        </pc:cxnChg>
        <pc:cxnChg chg="add del mod">
          <ac:chgData name="Meaghan Winder" userId="e7dbd1f288b20f78" providerId="LiveId" clId="{ABA3A2AB-DDEC-414F-B735-33C2F4627402}" dt="2020-03-24T02:15:30.589" v="20" actId="478"/>
          <ac:cxnSpMkLst>
            <pc:docMk/>
            <pc:sldMk cId="2686133521" sldId="259"/>
            <ac:cxnSpMk id="23" creationId="{63D5C908-6793-4E9B-9F1A-76A7CF9B4F77}"/>
          </ac:cxnSpMkLst>
        </pc:cxnChg>
        <pc:cxnChg chg="add del mod">
          <ac:chgData name="Meaghan Winder" userId="e7dbd1f288b20f78" providerId="LiveId" clId="{ABA3A2AB-DDEC-414F-B735-33C2F4627402}" dt="2020-03-24T02:15:33.640" v="21" actId="478"/>
          <ac:cxnSpMkLst>
            <pc:docMk/>
            <pc:sldMk cId="2686133521" sldId="259"/>
            <ac:cxnSpMk id="24" creationId="{44D57A4F-3DDB-4986-85AC-3E97A13DEE7C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25" creationId="{1A56E28A-ACCC-45C3-A8CF-D37EB83D9AAC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26" creationId="{411A5CA1-8863-43C7-BFB8-609434DA0DE7}"/>
          </ac:cxnSpMkLst>
        </pc:cxnChg>
        <pc:cxnChg chg="add mod">
          <ac:chgData name="Meaghan Winder" userId="e7dbd1f288b20f78" providerId="LiveId" clId="{ABA3A2AB-DDEC-414F-B735-33C2F4627402}" dt="2020-03-24T02:15:27.341" v="19" actId="20577"/>
          <ac:cxnSpMkLst>
            <pc:docMk/>
            <pc:sldMk cId="2686133521" sldId="259"/>
            <ac:cxnSpMk id="27" creationId="{3F6F17A5-E22E-46E6-93B3-5EEA2BDB4C4B}"/>
          </ac:cxnSpMkLst>
        </pc:cxnChg>
        <pc:cxnChg chg="add mod">
          <ac:chgData name="Meaghan Winder" userId="e7dbd1f288b20f78" providerId="LiveId" clId="{ABA3A2AB-DDEC-414F-B735-33C2F4627402}" dt="2020-03-24T02:15:27.341" v="19" actId="20577"/>
          <ac:cxnSpMkLst>
            <pc:docMk/>
            <pc:sldMk cId="2686133521" sldId="259"/>
            <ac:cxnSpMk id="28" creationId="{914C1056-9EB3-4F77-A65F-3708669C9558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5" creationId="{B76F2090-F5E4-45E1-82AE-DF80A2EDF219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6" creationId="{EDBCC410-7B0F-43B1-8836-15A92E9ACD39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7" creationId="{A2D17909-7F89-43E3-B53B-A60065F93C6C}"/>
          </ac:cxnSpMkLst>
        </pc:cxnChg>
        <pc:cxnChg chg="add del mod">
          <ac:chgData name="Meaghan Winder" userId="e7dbd1f288b20f78" providerId="LiveId" clId="{ABA3A2AB-DDEC-414F-B735-33C2F4627402}" dt="2020-03-24T02:15:58.241" v="29" actId="478"/>
          <ac:cxnSpMkLst>
            <pc:docMk/>
            <pc:sldMk cId="2686133521" sldId="259"/>
            <ac:cxnSpMk id="38" creationId="{EE316045-FFEE-4507-9E95-5C8FFA192D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54-1E7C-4099-912D-48553CAC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158-7CB2-4633-B8B5-56552CC9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5D97-AB82-4048-B338-556C3DB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5BB8-EC9C-4E6D-BA26-A118761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3F5-BA51-4064-A358-CDB09FD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73B-4141-47BA-94F2-80D5E9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1F6E-B6E0-49DE-A214-21AC96BE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C316-EB77-4CF7-8ED1-EA0F1DA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5A6-E76B-4986-A2A7-2C46361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E08-497B-4825-9E79-0E75534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46EDD-FF79-4EB7-8B1D-DC101E3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F7BF-8C70-4BC9-9CE4-CCE69DD0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C1-7DAE-4C80-B507-194E693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89D5-AA5B-4525-8018-476AE1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BCDC-6F0D-4639-BA9F-269390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98-EDE4-4EEC-B02B-13CE5DF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CE-8C28-4719-B3B1-C739800A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9FF-20C1-4F98-90E4-0BB191F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EE24-8EB8-417D-AF45-EAA2CC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134E-B2FD-428E-8BF2-C9CFAF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87D-0C40-486F-B6F4-CA09FCE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F55-F571-4B0B-88BA-AF8C8E2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19F7-419A-4405-8F4F-EE6F65BD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C011-0A2C-4642-920E-A4B449E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B1C5-6182-47EB-B32E-618024E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D10-C749-4EE9-A784-E281D60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1F19-C975-4610-8BFF-25A3AE4E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9A80-C517-4C35-9035-DEE3CCC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7BB-715D-4F97-BFF9-8741E334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7AC0-184A-4ABA-9CAC-19B9DD6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2345-AD35-485F-933C-2E0EAB5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38B-A39A-4B16-A9FC-287A327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5885-5993-433B-84BE-F5F2ECE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C16-931F-4671-8525-4EFF225E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3E07E-529B-4AE5-9B49-69D57F27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E782-0723-4C8F-B4C3-E0796D5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1FD9-C6DB-4930-A1E2-67134FB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46E9-D021-42BB-9481-D269F8F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F232-0BE9-45DA-9D7F-739A7DA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9E7-60E2-4CAA-8CEF-ACF904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9A95F-25AD-4EB9-B4F7-8FAB8D7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ACC3-53F8-4B85-8ACA-A6EE626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8348-4D0D-4C25-8EA7-75851B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DD40-74D6-4F2B-A7E6-D1D415C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73E2-499E-4699-9E2F-4DD9AEA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83F8-C9BF-48ED-9C62-E054623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A25-9EEE-4541-BBC5-E381EA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4E-C36A-4377-8A03-E381FC61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4E77-A999-4545-BE63-A6171890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3F7-9AB4-4BD1-B9EA-438A28B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47F-8A12-40A3-AFEB-8655CDF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6FE9-282E-4BDE-A15C-8B7E084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D7F-2534-4C98-9D32-CDF0F92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593E-7BB0-4AA3-A46E-6D42113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9E46-81A3-4AEB-B9E7-3AD7A379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ADDE-F183-4151-B447-4F07274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184F-BCFB-4E8E-B0C1-DDB8530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B56-3AC7-4E27-800B-C876FC4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8F6A-7D46-4D11-8A6B-D3D9EF7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1F78-3390-4720-9F15-1E4E972D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A7E7-8256-4CA7-A6B9-DB7BD524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DE8-822D-4694-8B11-BB9F03B17CF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9C2-3424-41FB-8EAA-10DB834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926-530F-4324-B94D-2D40B20F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BA0-DDCF-4FFC-87DD-32158CE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CB8-F20F-4C81-8ECD-D9F19B6F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9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 panose="020B0500000000000000" pitchFamily="34" charset="0"/>
              </a:rPr>
              <a:t>Presence or absence data</a:t>
            </a:r>
          </a:p>
          <a:p>
            <a:r>
              <a:rPr lang="en-US" sz="2400" dirty="0">
                <a:latin typeface="cmr10" panose="020B0500000000000000" pitchFamily="34" charset="0"/>
              </a:rPr>
              <a:t>Non-zero probability of a false-negative result</a:t>
            </a:r>
          </a:p>
          <a:p>
            <a:r>
              <a:rPr lang="en-US" sz="2400" dirty="0">
                <a:latin typeface="cmr10" panose="020B0500000000000000" pitchFamily="34" charset="0"/>
              </a:rPr>
              <a:t>Occupancy models</a:t>
            </a:r>
          </a:p>
          <a:p>
            <a:pPr lvl="1"/>
            <a:r>
              <a:rPr lang="en-US" sz="2000" dirty="0">
                <a:latin typeface="cmr10" panose="020B0500000000000000" pitchFamily="34" charset="0"/>
              </a:rPr>
              <a:t>Estimation of occupancy while accounting for errors in detection</a:t>
            </a:r>
          </a:p>
          <a:p>
            <a:pPr lvl="2"/>
            <a:r>
              <a:rPr lang="en-US" sz="1600" dirty="0">
                <a:latin typeface="cmr10" panose="020B0500000000000000" pitchFamily="34" charset="0"/>
              </a:rPr>
              <a:t>Need replication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832AF-03E8-4D35-B876-5543AAB7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0749"/>
            <a:ext cx="5610206" cy="43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667-37EB-4F51-AB20-A7B390F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8AE6-4B8A-446E-92BD-3229586AA46A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F03F-047C-4566-9CB3-36A02926484E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75AA-9A6C-4D97-9152-EFB30DC8843A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ECE9-E28C-4CDB-A018-491DE661A363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1F296-8CF9-4FEB-A58E-075399042097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DE10-1D0D-4404-9111-520114FAD8A1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20C5-6953-4C23-9B25-C473348D693A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36045-6A38-4CA8-AD8D-BABB5EFBB677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11A657-B6CF-4FEF-B437-812EEBE351E8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09292-B553-4944-BA4B-1630BDC97B1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43CC7-3572-4831-9006-E8434F9CDAA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B975-B13D-4684-A6E8-7CF283871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20DC-FB50-4781-83F9-5ED5D8542E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707F89-3B5B-4524-876C-DA1BEE7959C4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1880B0-2022-4DA3-AA91-00A95C948B6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AEAF6-6F9A-416B-8923-40142FFAB210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9BB3CC-86C5-474B-9BE7-343DC593920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32BCC2-4EFB-4BD8-9FFD-6D2EFD2C7D18}"/>
              </a:ext>
            </a:extLst>
          </p:cNvPr>
          <p:cNvSpPr txBox="1"/>
          <p:nvPr/>
        </p:nvSpPr>
        <p:spPr>
          <a:xfrm rot="16200000">
            <a:off x="6959487" y="4859194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8C30A-1883-4838-88D9-E1A6532FEF9F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53FF1D-7B79-4700-8C46-72C66A5C137C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F97BB-DD7A-45B8-81B8-C73900016AD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377E21-1016-4035-9B3B-7666150146F3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CC4AA-D316-47F3-B05E-A6738B10B711}"/>
              </a:ext>
            </a:extLst>
          </p:cNvPr>
          <p:cNvSpPr txBox="1"/>
          <p:nvPr/>
        </p:nvSpPr>
        <p:spPr>
          <a:xfrm rot="16200000">
            <a:off x="7628263" y="4859194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BC98F-7D89-465F-8792-88EC87A4FE3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081557-CFFD-4304-90B0-4CF15F7B702C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103CF9-B5E3-4D17-BAC0-447BD12AC532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BD9-D2C7-4451-BEEB-86ABA6D78A1D}"/>
              </a:ext>
            </a:extLst>
          </p:cNvPr>
          <p:cNvSpPr txBox="1"/>
          <p:nvPr/>
        </p:nvSpPr>
        <p:spPr>
          <a:xfrm rot="16200000">
            <a:off x="5376689" y="4859195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74DA5D-B023-42B0-8014-E4F4570142E3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A309AA-F5E5-48A4-896A-72458985CCFE}"/>
              </a:ext>
            </a:extLst>
          </p:cNvPr>
          <p:cNvSpPr txBox="1"/>
          <p:nvPr/>
        </p:nvSpPr>
        <p:spPr>
          <a:xfrm rot="16200000">
            <a:off x="6045462" y="4859194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5DE70A-5BB6-4AC9-9C2A-29779214830B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CF4283-1F1E-4173-9D21-63C78063EF49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CB0DB3-C30F-4056-A056-FA7374D9BDD5}"/>
              </a:ext>
            </a:extLst>
          </p:cNvPr>
          <p:cNvCxnSpPr>
            <a:cxnSpLocks/>
            <a:stCxn id="106" idx="2"/>
            <a:endCxn id="109" idx="3"/>
          </p:cNvCxnSpPr>
          <p:nvPr/>
        </p:nvCxnSpPr>
        <p:spPr>
          <a:xfrm flipH="1">
            <a:off x="6039786" y="4151265"/>
            <a:ext cx="353874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BA903A-4C49-4628-A7D8-217BA5C54172}"/>
              </a:ext>
            </a:extLst>
          </p:cNvPr>
          <p:cNvCxnSpPr>
            <a:cxnSpLocks/>
            <a:stCxn id="106" idx="2"/>
            <a:endCxn id="111" idx="3"/>
          </p:cNvCxnSpPr>
          <p:nvPr/>
        </p:nvCxnSpPr>
        <p:spPr>
          <a:xfrm>
            <a:off x="6393660" y="4151265"/>
            <a:ext cx="31489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70EA49-0FFA-4FAC-8C2F-BB31334696B7}"/>
              </a:ext>
            </a:extLst>
          </p:cNvPr>
          <p:cNvCxnSpPr>
            <a:cxnSpLocks/>
            <a:stCxn id="107" idx="2"/>
            <a:endCxn id="75" idx="3"/>
          </p:cNvCxnSpPr>
          <p:nvPr/>
        </p:nvCxnSpPr>
        <p:spPr>
          <a:xfrm flipH="1">
            <a:off x="7622583" y="4151265"/>
            <a:ext cx="36192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0CF5607-2904-4453-AC9E-49387E65B343}"/>
              </a:ext>
            </a:extLst>
          </p:cNvPr>
          <p:cNvCxnSpPr>
            <a:cxnSpLocks/>
            <a:stCxn id="107" idx="2"/>
            <a:endCxn id="89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51DD40-6CBE-4BF1-BA50-9AADDA48E8A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CBB9C6-6B15-4EEF-A7E8-241F3742DD21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7F68E9-7110-4930-AC00-F325B49AEF91}"/>
              </a:ext>
            </a:extLst>
          </p:cNvPr>
          <p:cNvSpPr txBox="1"/>
          <p:nvPr/>
        </p:nvSpPr>
        <p:spPr>
          <a:xfrm rot="16200000">
            <a:off x="9879836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F2D8FA-F15F-43DD-A7BE-372670B831E3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13E65-7A1A-44D8-BF83-76CDDADDA3AE}"/>
              </a:ext>
            </a:extLst>
          </p:cNvPr>
          <p:cNvSpPr txBox="1"/>
          <p:nvPr/>
        </p:nvSpPr>
        <p:spPr>
          <a:xfrm rot="16200000">
            <a:off x="10548609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4F0DC-0217-4EBA-AE8D-02AA904FB953}"/>
              </a:ext>
            </a:extLst>
          </p:cNvPr>
          <p:cNvSpPr txBox="1"/>
          <p:nvPr/>
        </p:nvSpPr>
        <p:spPr>
          <a:xfrm rot="16200000">
            <a:off x="8297036" y="4859193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2646C4-7CF4-457F-8561-803342AE5546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C2E632-6A81-43DB-B668-AD9FFC70E8A1}"/>
              </a:ext>
            </a:extLst>
          </p:cNvPr>
          <p:cNvSpPr txBox="1"/>
          <p:nvPr/>
        </p:nvSpPr>
        <p:spPr>
          <a:xfrm rot="16200000">
            <a:off x="8965810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8C5480-A114-4620-96B4-0FE236C00346}"/>
              </a:ext>
            </a:extLst>
          </p:cNvPr>
          <p:cNvCxnSpPr>
            <a:cxnSpLocks/>
            <a:stCxn id="80" idx="2"/>
            <a:endCxn id="154" idx="3"/>
          </p:cNvCxnSpPr>
          <p:nvPr/>
        </p:nvCxnSpPr>
        <p:spPr>
          <a:xfrm flipH="1">
            <a:off x="8960132" y="4157336"/>
            <a:ext cx="357516" cy="1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249B7A-A869-4E33-A628-C88FB9DFB134}"/>
              </a:ext>
            </a:extLst>
          </p:cNvPr>
          <p:cNvCxnSpPr>
            <a:cxnSpLocks/>
            <a:stCxn id="80" idx="2"/>
            <a:endCxn id="156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250CDF7-9782-4EC3-986C-24CFFCAB343F}"/>
              </a:ext>
            </a:extLst>
          </p:cNvPr>
          <p:cNvCxnSpPr>
            <a:cxnSpLocks/>
            <a:stCxn id="81" idx="2"/>
            <a:endCxn id="151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F5770-D122-4017-A911-8FC5ACAD043B}"/>
              </a:ext>
            </a:extLst>
          </p:cNvPr>
          <p:cNvCxnSpPr>
            <a:cxnSpLocks/>
            <a:stCxn id="81" idx="2"/>
            <a:endCxn id="153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A118FA-50CC-4B51-AB4B-FA24CB7F8484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72032D-0F02-4938-BAB1-C82DBF53198D}"/>
              </a:ext>
            </a:extLst>
          </p:cNvPr>
          <p:cNvSpPr txBox="1"/>
          <p:nvPr/>
        </p:nvSpPr>
        <p:spPr>
          <a:xfrm>
            <a:off x="6933753" y="29380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2E2F-CD36-4302-87FB-04F2D5D191A8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508D2-99AB-45C9-991C-7B6326382FD8}"/>
              </a:ext>
            </a:extLst>
          </p:cNvPr>
          <p:cNvSpPr txBox="1"/>
          <p:nvPr/>
        </p:nvSpPr>
        <p:spPr>
          <a:xfrm>
            <a:off x="9856431" y="29194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E30CC-B088-486B-A2DF-64261DF910C9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98563-D76B-4483-85F9-BA7E350CEED0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7575-6EC9-4A4C-BDD9-0306F1AA662C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FB126-796E-4E04-9C6B-E125E0A6967D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76F38-7B84-479B-83DF-9B39F8C2FA95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A13F2-830A-4C4E-95BB-ACF9F774F520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92655-DD5E-4A9E-A3A2-BEF23FDD0A1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7175165" y="3245805"/>
            <a:ext cx="809347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342EC8-BD99-4F76-B742-8E1D1A3E35A0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6393660" y="3245805"/>
            <a:ext cx="781505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6F17A5-E22E-46E6-93B3-5EEA2BDB4C4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097843" y="3227265"/>
            <a:ext cx="810657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4C1056-9EB3-4F77-A65F-3708669C955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317648" y="3227265"/>
            <a:ext cx="780195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cmr10</vt:lpstr>
      <vt:lpstr>Office Theme</vt:lpstr>
      <vt:lpstr>Occupancy Data</vt:lpstr>
      <vt:lpstr>eDNA Surveys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Winder</dc:creator>
  <cp:lastModifiedBy>Meaghan Winder</cp:lastModifiedBy>
  <cp:revision>7</cp:revision>
  <dcterms:created xsi:type="dcterms:W3CDTF">2020-02-18T20:05:48Z</dcterms:created>
  <dcterms:modified xsi:type="dcterms:W3CDTF">2020-03-24T02:16:01Z</dcterms:modified>
</cp:coreProperties>
</file>