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B49B06-321D-4DBB-BB2D-C1340DEA48DC}" v="60" dt="2020-02-25T23:48:24.2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5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aghan Winder" userId="e7dbd1f288b20f78" providerId="LiveId" clId="{91B49B06-321D-4DBB-BB2D-C1340DEA48DC}"/>
    <pc:docChg chg="undo custSel modSld">
      <pc:chgData name="Meaghan Winder" userId="e7dbd1f288b20f78" providerId="LiveId" clId="{91B49B06-321D-4DBB-BB2D-C1340DEA48DC}" dt="2020-02-26T17:52:39.921" v="457" actId="478"/>
      <pc:docMkLst>
        <pc:docMk/>
      </pc:docMkLst>
      <pc:sldChg chg="addSp delSp modSp">
        <pc:chgData name="Meaghan Winder" userId="e7dbd1f288b20f78" providerId="LiveId" clId="{91B49B06-321D-4DBB-BB2D-C1340DEA48DC}" dt="2020-02-26T17:52:39.921" v="457" actId="478"/>
        <pc:sldMkLst>
          <pc:docMk/>
          <pc:sldMk cId="1175813555" sldId="256"/>
        </pc:sldMkLst>
        <pc:spChg chg="add del mod">
          <ac:chgData name="Meaghan Winder" userId="e7dbd1f288b20f78" providerId="LiveId" clId="{91B49B06-321D-4DBB-BB2D-C1340DEA48DC}" dt="2020-02-25T23:41:54.443" v="146" actId="478"/>
          <ac:spMkLst>
            <pc:docMk/>
            <pc:sldMk cId="1175813555" sldId="256"/>
            <ac:spMk id="2" creationId="{317AC6FF-006F-49F0-B1A1-35EE38F755B1}"/>
          </ac:spMkLst>
        </pc:spChg>
        <pc:spChg chg="add del mod">
          <ac:chgData name="Meaghan Winder" userId="e7dbd1f288b20f78" providerId="LiveId" clId="{91B49B06-321D-4DBB-BB2D-C1340DEA48DC}" dt="2020-02-25T23:43:09.150" v="159" actId="478"/>
          <ac:spMkLst>
            <pc:docMk/>
            <pc:sldMk cId="1175813555" sldId="256"/>
            <ac:spMk id="3" creationId="{826C0F41-FF52-4D41-9058-B0D0041E29A0}"/>
          </ac:spMkLst>
        </pc:spChg>
        <pc:spChg chg="add del mod">
          <ac:chgData name="Meaghan Winder" userId="e7dbd1f288b20f78" providerId="LiveId" clId="{91B49B06-321D-4DBB-BB2D-C1340DEA48DC}" dt="2020-02-26T17:52:39.921" v="457" actId="478"/>
          <ac:spMkLst>
            <pc:docMk/>
            <pc:sldMk cId="1175813555" sldId="256"/>
            <ac:spMk id="5" creationId="{07F0E12C-279A-4466-BFC6-3E1C75FF0B19}"/>
          </ac:spMkLst>
        </pc:spChg>
        <pc:spChg chg="del">
          <ac:chgData name="Meaghan Winder" userId="e7dbd1f288b20f78" providerId="LiveId" clId="{91B49B06-321D-4DBB-BB2D-C1340DEA48DC}" dt="2020-02-25T20:12:31.159" v="0" actId="931"/>
          <ac:spMkLst>
            <pc:docMk/>
            <pc:sldMk cId="1175813555" sldId="256"/>
            <ac:spMk id="5" creationId="{6DF1D133-BC0F-4FEF-B6A6-25EAEE1EC414}"/>
          </ac:spMkLst>
        </pc:spChg>
        <pc:spChg chg="mod">
          <ac:chgData name="Meaghan Winder" userId="e7dbd1f288b20f78" providerId="LiveId" clId="{91B49B06-321D-4DBB-BB2D-C1340DEA48DC}" dt="2020-02-25T20:23:17.193" v="139" actId="404"/>
          <ac:spMkLst>
            <pc:docMk/>
            <pc:sldMk cId="1175813555" sldId="256"/>
            <ac:spMk id="8" creationId="{63717FFD-4C34-4D3B-A1AD-2A96565A3DA6}"/>
          </ac:spMkLst>
        </pc:spChg>
        <pc:spChg chg="add del mod ord">
          <ac:chgData name="Meaghan Winder" userId="e7dbd1f288b20f78" providerId="LiveId" clId="{91B49B06-321D-4DBB-BB2D-C1340DEA48DC}" dt="2020-02-26T17:52:16.695" v="453" actId="478"/>
          <ac:spMkLst>
            <pc:docMk/>
            <pc:sldMk cId="1175813555" sldId="256"/>
            <ac:spMk id="9" creationId="{32A1100E-D987-422C-957B-022702E94378}"/>
          </ac:spMkLst>
        </pc:spChg>
        <pc:spChg chg="add mod ord">
          <ac:chgData name="Meaghan Winder" userId="e7dbd1f288b20f78" providerId="LiveId" clId="{91B49B06-321D-4DBB-BB2D-C1340DEA48DC}" dt="2020-02-25T23:46:41.600" v="324" actId="167"/>
          <ac:spMkLst>
            <pc:docMk/>
            <pc:sldMk cId="1175813555" sldId="256"/>
            <ac:spMk id="27" creationId="{45BC85FE-7B36-4F1D-8FA2-4AAB444CB4DE}"/>
          </ac:spMkLst>
        </pc:spChg>
        <pc:picChg chg="add mod">
          <ac:chgData name="Meaghan Winder" userId="e7dbd1f288b20f78" providerId="LiveId" clId="{91B49B06-321D-4DBB-BB2D-C1340DEA48DC}" dt="2020-02-25T20:12:57.250" v="23" actId="1076"/>
          <ac:picMkLst>
            <pc:docMk/>
            <pc:sldMk cId="1175813555" sldId="256"/>
            <ac:picMk id="14" creationId="{FC49E69A-EC97-4C82-AE5B-DD354DA6B407}"/>
          </ac:picMkLst>
        </pc:picChg>
        <pc:picChg chg="add mod modCrop">
          <ac:chgData name="Meaghan Winder" userId="e7dbd1f288b20f78" providerId="LiveId" clId="{91B49B06-321D-4DBB-BB2D-C1340DEA48DC}" dt="2020-02-25T23:21:54.993" v="142" actId="1076"/>
          <ac:picMkLst>
            <pc:docMk/>
            <pc:sldMk cId="1175813555" sldId="256"/>
            <ac:picMk id="16" creationId="{596AED6D-4525-4973-B854-043BA9161475}"/>
          </ac:picMkLst>
        </pc:picChg>
        <pc:picChg chg="add mod">
          <ac:chgData name="Meaghan Winder" userId="e7dbd1f288b20f78" providerId="LiveId" clId="{91B49B06-321D-4DBB-BB2D-C1340DEA48DC}" dt="2020-02-25T20:13:53.925" v="50" actId="1076"/>
          <ac:picMkLst>
            <pc:docMk/>
            <pc:sldMk cId="1175813555" sldId="256"/>
            <ac:picMk id="18" creationId="{8C233986-84CF-4C36-9196-7397AE6520E9}"/>
          </ac:picMkLst>
        </pc:picChg>
        <pc:picChg chg="add mod modCrop">
          <ac:chgData name="Meaghan Winder" userId="e7dbd1f288b20f78" providerId="LiveId" clId="{91B49B06-321D-4DBB-BB2D-C1340DEA48DC}" dt="2020-02-25T23:21:52.009" v="141" actId="1076"/>
          <ac:picMkLst>
            <pc:docMk/>
            <pc:sldMk cId="1175813555" sldId="256"/>
            <ac:picMk id="20" creationId="{298B2CC2-7F05-4C01-9EAE-D2D1D0962642}"/>
          </ac:picMkLst>
        </pc:picChg>
        <pc:picChg chg="add mod">
          <ac:chgData name="Meaghan Winder" userId="e7dbd1f288b20f78" providerId="LiveId" clId="{91B49B06-321D-4DBB-BB2D-C1340DEA48DC}" dt="2020-02-25T20:13:15.540" v="31" actId="1076"/>
          <ac:picMkLst>
            <pc:docMk/>
            <pc:sldMk cId="1175813555" sldId="256"/>
            <ac:picMk id="22" creationId="{D7263EFB-FF79-4E76-AF62-D8937E601F45}"/>
          </ac:picMkLst>
        </pc:picChg>
        <pc:picChg chg="add mod">
          <ac:chgData name="Meaghan Winder" userId="e7dbd1f288b20f78" providerId="LiveId" clId="{91B49B06-321D-4DBB-BB2D-C1340DEA48DC}" dt="2020-02-25T20:13:04.174" v="27" actId="1076"/>
          <ac:picMkLst>
            <pc:docMk/>
            <pc:sldMk cId="1175813555" sldId="256"/>
            <ac:picMk id="24" creationId="{EF71A54B-FEAD-4868-A3BB-622EBF7175BD}"/>
          </ac:picMkLst>
        </pc:picChg>
        <pc:picChg chg="add mod">
          <ac:chgData name="Meaghan Winder" userId="e7dbd1f288b20f78" providerId="LiveId" clId="{91B49B06-321D-4DBB-BB2D-C1340DEA48DC}" dt="2020-02-25T20:12:51.714" v="20" actId="14100"/>
          <ac:picMkLst>
            <pc:docMk/>
            <pc:sldMk cId="1175813555" sldId="256"/>
            <ac:picMk id="26" creationId="{49C95D98-1033-4CCE-BB70-891205A3B75E}"/>
          </ac:picMkLst>
        </pc:picChg>
        <pc:picChg chg="add mod">
          <ac:chgData name="Meaghan Winder" userId="e7dbd1f288b20f78" providerId="LiveId" clId="{91B49B06-321D-4DBB-BB2D-C1340DEA48DC}" dt="2020-02-25T20:20:37.243" v="132" actId="1076"/>
          <ac:picMkLst>
            <pc:docMk/>
            <pc:sldMk cId="1175813555" sldId="256"/>
            <ac:picMk id="29" creationId="{BBBBCC4F-996C-4C60-895F-2A2007885AD9}"/>
          </ac:picMkLst>
        </pc:picChg>
        <pc:picChg chg="add del mod">
          <ac:chgData name="Meaghan Winder" userId="e7dbd1f288b20f78" providerId="LiveId" clId="{91B49B06-321D-4DBB-BB2D-C1340DEA48DC}" dt="2020-02-25T20:20:37.664" v="133" actId="931"/>
          <ac:picMkLst>
            <pc:docMk/>
            <pc:sldMk cId="1175813555" sldId="256"/>
            <ac:picMk id="31" creationId="{20390D4A-03F4-42BA-A5EC-2D5D6F589AB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37AA-C70A-4EE7-9A02-9AE62CF8D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B617EC-9B9A-46E3-AD8B-20A58CA5B8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17E03-D994-4EBB-A992-980CC0628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2E553-037A-4685-9D1C-66DFA41AB479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8ADF5-E3BB-4466-9E9A-A630AFD7C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7D0C2-496B-4A25-8695-56D6065CE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D70B-787D-4CDF-AF3C-8A2C22F06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951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928D3-C3D0-4F07-80D3-5309B692D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681333-46EE-4DBB-A491-9290FEE23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D76BE-04C1-4A5E-B55A-9E7EB70EC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2E553-037A-4685-9D1C-66DFA41AB479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9BDA2-8BE3-4AAA-A6B4-C5D88A63F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AE23A-FCFF-45AA-9E1C-9162C0204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D70B-787D-4CDF-AF3C-8A2C22F06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99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84A54B-87F2-4F78-9DDD-324AF20C75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E5C3FB-DCCC-494F-8A2D-D18DB03ED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3F070-745F-45BB-A008-617FB7BBF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2E553-037A-4685-9D1C-66DFA41AB479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E28CB-0653-4D3D-A9E4-091BB8CC0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01BFD-7FE3-4F0E-8BC3-9DB9FB71E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D70B-787D-4CDF-AF3C-8A2C22F06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87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C5065-C64C-4816-B32B-0594775DD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84D4C-A027-4F46-B7B3-CB420C4A0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44E5D-1B5B-4668-BB0C-E57475262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2E553-037A-4685-9D1C-66DFA41AB479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A4EA1-A448-4BE6-943A-E8F683A3A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32B3E-321E-46B8-A7D6-3D0440B1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D70B-787D-4CDF-AF3C-8A2C22F06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860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155B4-61F7-4C21-A07C-73C6ECA71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8640D-278E-49FE-8668-F3A3F494E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2B56A-C2B4-40F2-93C6-50D2367B3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2E553-037A-4685-9D1C-66DFA41AB479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353D7-40D4-4EAB-8C27-D5E1C5F39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519DB-760F-484C-B203-555C9D8EE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D70B-787D-4CDF-AF3C-8A2C22F06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822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13F53-624E-4B15-B4E3-F8040302D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94CDC-5CFE-4C8F-95A5-F69F81EC9C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B5113F-11F0-483A-A8A6-4A9DD21F42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90535-3E69-4F2F-A69F-CB45AA244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2E553-037A-4685-9D1C-66DFA41AB479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31386E-F2FF-4A44-B31F-559EF62DE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0E2BA-9BD5-4DF4-8806-AE3804903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D70B-787D-4CDF-AF3C-8A2C22F06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86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A2F67-855B-499A-9446-FFCA0A52C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413E84-1F2A-47E1-B889-67357E557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41A91B-E309-41DC-A94B-1B7E0F3C7B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984A8B-C946-49E4-9FFD-33646DA45A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03613B-BB87-4813-88C5-1F93211700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E71DB9-DEB8-4E4E-B62B-7F84CED58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2E553-037A-4685-9D1C-66DFA41AB479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196A1D-4205-431A-B5DC-D6E4DB979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A5C948-4C15-453C-8DA0-561F5759B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D70B-787D-4CDF-AF3C-8A2C22F06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43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27726-DF59-43E8-A0D6-536002B91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968FBA-2093-4170-91D4-FF50F15F0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2E553-037A-4685-9D1C-66DFA41AB479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D8CA09-1295-4215-847E-D606FD266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4624A8-92FC-4DD4-86D6-48243B6B9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D70B-787D-4CDF-AF3C-8A2C22F06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45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4E3171-EA64-4B82-9636-5495B0CFD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2E553-037A-4685-9D1C-66DFA41AB479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0E044C-2B29-493E-9C9D-AE41191DC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76989-6059-4945-A74E-73311FCCF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D70B-787D-4CDF-AF3C-8A2C22F06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059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78A3B-7CAA-4A6D-A74C-514633E06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CD3DE-B74C-4942-B372-10C658CD7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78A9EC-2280-4308-88F0-C199C75F8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1FD569-36E8-4A41-B92C-A54BD24FB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2E553-037A-4685-9D1C-66DFA41AB479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F2E3A-A186-4500-855E-031B83C8C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1245A-7FAD-42E4-AA34-93F2D1063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D70B-787D-4CDF-AF3C-8A2C22F06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526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AB3E7-477A-4711-90B3-4E1ED0420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B05188-5C67-4979-8EC5-41D6128831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CF589F-1A4F-4875-B560-D951E6B1B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A0054A-EE43-4B27-94E2-A1E63FF16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2E553-037A-4685-9D1C-66DFA41AB479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47CD5-9B57-4518-BD59-DA2361611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1AC767-205D-4F29-B4E6-4B0CB7B0A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D70B-787D-4CDF-AF3C-8A2C22F06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38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12B3B2-A2A2-4435-8F05-12A3353E6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8B6C9-5C6D-47DE-A0DB-63F65C0C8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594A6-461A-4DF7-83BD-C33C9224EE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2E553-037A-4685-9D1C-66DFA41AB479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274AE-AAEA-47A0-B1EB-23B2636B20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C3D67-7FD1-4706-BAC7-6D874BBAF2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2D70B-787D-4CDF-AF3C-8A2C22F06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618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microsoft.com/office/2007/relationships/hdphoto" Target="../media/hdphoto1.wdp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45BC85FE-7B36-4F1D-8FA2-4AAB444CB4DE}"/>
              </a:ext>
            </a:extLst>
          </p:cNvPr>
          <p:cNvSpPr/>
          <p:nvPr/>
        </p:nvSpPr>
        <p:spPr>
          <a:xfrm>
            <a:off x="3111690" y="0"/>
            <a:ext cx="6002521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EABDD9F-8E83-4B83-A570-F8516E061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27" y="65990"/>
            <a:ext cx="2952102" cy="946357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latin typeface="cmr10" panose="020B0500000000000000" pitchFamily="34" charset="0"/>
              </a:rPr>
              <a:t>TITLE…………………………………..</a:t>
            </a:r>
          </a:p>
        </p:txBody>
      </p:sp>
      <p:pic>
        <p:nvPicPr>
          <p:cNvPr id="14" name="Content Placeholder 13" descr="A picture containing outdoor, rock, mountain, reef&#10;&#10;Description automatically generated">
            <a:extLst>
              <a:ext uri="{FF2B5EF4-FFF2-40B4-BE49-F238E27FC236}">
                <a16:creationId xmlns:a16="http://schemas.microsoft.com/office/drawing/2014/main" id="{FC49E69A-EC97-4C82-AE5B-DD354DA6B4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907" y="-2228073"/>
            <a:ext cx="3143417" cy="1750938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9E46671-4FA8-41FA-8B54-30F82ED44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727" y="1212227"/>
            <a:ext cx="2952101" cy="1655618"/>
          </a:xfrm>
        </p:spPr>
        <p:txBody>
          <a:bodyPr>
            <a:normAutofit/>
          </a:bodyPr>
          <a:lstStyle/>
          <a:p>
            <a:r>
              <a:rPr lang="en-US" sz="1200" dirty="0">
                <a:latin typeface="cmr10" panose="020B0500000000000000" pitchFamily="34" charset="0"/>
              </a:rPr>
              <a:t>Motivation: 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550BA088-2E83-46EA-888E-D349E823971B}"/>
              </a:ext>
            </a:extLst>
          </p:cNvPr>
          <p:cNvSpPr txBox="1">
            <a:spLocks/>
          </p:cNvSpPr>
          <p:nvPr/>
        </p:nvSpPr>
        <p:spPr>
          <a:xfrm>
            <a:off x="73729" y="3796842"/>
            <a:ext cx="2952101" cy="1655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cmr10" panose="020B0500000000000000" pitchFamily="34" charset="0"/>
              </a:rPr>
              <a:t>Methods: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717FFD-4C34-4D3B-A1AD-2A96565A3DA6}"/>
              </a:ext>
            </a:extLst>
          </p:cNvPr>
          <p:cNvSpPr txBox="1"/>
          <p:nvPr/>
        </p:nvSpPr>
        <p:spPr>
          <a:xfrm>
            <a:off x="73731" y="856855"/>
            <a:ext cx="13560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mr10" panose="020B0500000000000000" pitchFamily="34" charset="0"/>
              </a:rPr>
              <a:t>Meaghan Winder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5749BD7-48DE-434E-8FCE-813212772757}"/>
              </a:ext>
            </a:extLst>
          </p:cNvPr>
          <p:cNvSpPr txBox="1">
            <a:spLocks/>
          </p:cNvSpPr>
          <p:nvPr/>
        </p:nvSpPr>
        <p:spPr>
          <a:xfrm>
            <a:off x="73728" y="2818617"/>
            <a:ext cx="2952101" cy="398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cmr10" panose="020B0500000000000000" pitchFamily="34" charset="0"/>
              </a:rPr>
              <a:t>Research Questions:</a:t>
            </a:r>
          </a:p>
        </p:txBody>
      </p: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596AED6D-4525-4973-B854-043BA91614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1" r="1670"/>
          <a:stretch/>
        </p:blipFill>
        <p:spPr>
          <a:xfrm>
            <a:off x="9299048" y="1826451"/>
            <a:ext cx="2683565" cy="1750938"/>
          </a:xfrm>
          <a:prstGeom prst="rect">
            <a:avLst/>
          </a:prstGeom>
        </p:spPr>
      </p:pic>
      <p:pic>
        <p:nvPicPr>
          <p:cNvPr id="18" name="Picture 17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8C233986-84CF-4C36-9196-7397AE6520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7446" y="6318403"/>
            <a:ext cx="652248" cy="457200"/>
          </a:xfrm>
          <a:prstGeom prst="rect">
            <a:avLst/>
          </a:prstGeom>
        </p:spPr>
      </p:pic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298B2CC2-7F05-4C01-9EAE-D2D1D096264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2" r="2215"/>
          <a:stretch/>
        </p:blipFill>
        <p:spPr>
          <a:xfrm>
            <a:off x="9652881" y="230815"/>
            <a:ext cx="1975900" cy="1413782"/>
          </a:xfrm>
          <a:prstGeom prst="rect">
            <a:avLst/>
          </a:prstGeom>
        </p:spPr>
      </p:pic>
      <p:pic>
        <p:nvPicPr>
          <p:cNvPr id="22" name="Picture 21" descr="A picture containing person, grass, outdoor, holding&#10;&#10;Description automatically generated">
            <a:extLst>
              <a:ext uri="{FF2B5EF4-FFF2-40B4-BE49-F238E27FC236}">
                <a16:creationId xmlns:a16="http://schemas.microsoft.com/office/drawing/2014/main" id="{D7263EFB-FF79-4E76-AF62-D8937E601F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8365" y="351816"/>
            <a:ext cx="1761417" cy="1321061"/>
          </a:xfrm>
          <a:prstGeom prst="rect">
            <a:avLst/>
          </a:prstGeom>
        </p:spPr>
      </p:pic>
      <p:pic>
        <p:nvPicPr>
          <p:cNvPr id="24" name="Picture 23" descr="A picture containing animal, table, food, plate&#10;&#10;Description automatically generated">
            <a:extLst>
              <a:ext uri="{FF2B5EF4-FFF2-40B4-BE49-F238E27FC236}">
                <a16:creationId xmlns:a16="http://schemas.microsoft.com/office/drawing/2014/main" id="{EF71A54B-FEAD-4868-A3BB-622EBF7175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9694" y="-1800620"/>
            <a:ext cx="2369752" cy="1448182"/>
          </a:xfrm>
          <a:prstGeom prst="rect">
            <a:avLst/>
          </a:prstGeom>
        </p:spPr>
      </p:pic>
      <p:pic>
        <p:nvPicPr>
          <p:cNvPr id="26" name="Picture 25" descr="A picture containing indoor, table, sitting, food&#10;&#10;Description automatically generated">
            <a:extLst>
              <a:ext uri="{FF2B5EF4-FFF2-40B4-BE49-F238E27FC236}">
                <a16:creationId xmlns:a16="http://schemas.microsoft.com/office/drawing/2014/main" id="{49C95D98-1033-4CCE-BB70-891205A3B75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8365" y="4437867"/>
            <a:ext cx="2952101" cy="2214076"/>
          </a:xfrm>
          <a:prstGeom prst="rect">
            <a:avLst/>
          </a:prstGeom>
        </p:spPr>
      </p:pic>
      <p:pic>
        <p:nvPicPr>
          <p:cNvPr id="29" name="Picture 28" descr="A close up of a logo&#10;&#10;Description automatically generated">
            <a:extLst>
              <a:ext uri="{FF2B5EF4-FFF2-40B4-BE49-F238E27FC236}">
                <a16:creationId xmlns:a16="http://schemas.microsoft.com/office/drawing/2014/main" id="{BBBBCC4F-996C-4C60-895F-2A2007885AD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15556" y1="11354" x2="15556" y2="11354"/>
                        <a14:foregroundMark x1="14465" y1="11192" x2="14465" y2="11192"/>
                        <a14:foregroundMark x1="20646" y1="19596" x2="20646" y2="19596"/>
                        <a14:foregroundMark x1="40768" y1="14384" x2="40768" y2="14384"/>
                        <a14:foregroundMark x1="62949" y1="12323" x2="62949" y2="12323"/>
                        <a14:foregroundMark x1="75152" y1="12000" x2="75152" y2="12000"/>
                        <a14:foregroundMark x1="78303" y1="20525" x2="78303" y2="20525"/>
                        <a14:foregroundMark x1="62626" y1="21980" x2="62626" y2="21980"/>
                        <a14:foregroundMark x1="54061" y1="22303" x2="54061" y2="22303"/>
                        <a14:foregroundMark x1="50909" y1="24646" x2="50909" y2="24646"/>
                        <a14:foregroundMark x1="44242" y1="29253" x2="44242" y2="29253"/>
                        <a14:foregroundMark x1="36162" y1="28323" x2="36162" y2="28323"/>
                        <a14:foregroundMark x1="40121" y1="41939" x2="40121" y2="41939"/>
                        <a14:foregroundMark x1="50101" y1="33374" x2="50101" y2="33374"/>
                        <a14:foregroundMark x1="62626" y1="31636" x2="62626" y2="31636"/>
                        <a14:foregroundMark x1="73859" y1="40040" x2="73859" y2="40040"/>
                        <a14:foregroundMark x1="78141" y1="38141" x2="78141" y2="38141"/>
                        <a14:foregroundMark x1="84323" y1="37333" x2="84323" y2="37333"/>
                        <a14:foregroundMark x1="88121" y1="40808" x2="88121" y2="40808"/>
                        <a14:foregroundMark x1="81778" y1="44485" x2="81778" y2="44485"/>
                        <a14:foregroundMark x1="85737" y1="50343" x2="85737" y2="50343"/>
                        <a14:foregroundMark x1="68646" y1="68848" x2="68646" y2="68848"/>
                        <a14:foregroundMark x1="87636" y1="59030" x2="87636" y2="59030"/>
                        <a14:foregroundMark x1="88768" y1="79960" x2="88768" y2="79960"/>
                        <a14:foregroundMark x1="82424" y1="82667" x2="82424" y2="82667"/>
                        <a14:foregroundMark x1="84808" y1="85495" x2="84808" y2="85495"/>
                        <a14:foregroundMark x1="57535" y1="89616" x2="57535" y2="89616"/>
                        <a14:foregroundMark x1="50747" y1="83111" x2="50747" y2="83111"/>
                        <a14:foregroundMark x1="42828" y1="84848" x2="42828" y2="84848"/>
                        <a14:foregroundMark x1="30949" y1="83758" x2="30949" y2="83758"/>
                        <a14:foregroundMark x1="23475" y1="79475" x2="23475" y2="79475"/>
                        <a14:foregroundMark x1="37414" y1="69172" x2="37414" y2="69172"/>
                        <a14:foregroundMark x1="40768" y1="62990" x2="40768" y2="62990"/>
                        <a14:foregroundMark x1="43152" y1="67111" x2="43152" y2="67111"/>
                        <a14:foregroundMark x1="52970" y1="59354" x2="52970" y2="59354"/>
                        <a14:foregroundMark x1="50101" y1="54303" x2="50101" y2="54303"/>
                        <a14:foregroundMark x1="53899" y1="50343" x2="53899" y2="50343"/>
                        <a14:foregroundMark x1="56768" y1="45737" x2="56768" y2="45737"/>
                        <a14:foregroundMark x1="59434" y1="50949" x2="59434" y2="50949"/>
                        <a14:foregroundMark x1="24283" y1="50788" x2="24283" y2="50788"/>
                        <a14:foregroundMark x1="16364" y1="40646" x2="16364" y2="40646"/>
                        <a14:foregroundMark x1="33778" y1="56687" x2="33778" y2="56687"/>
                        <a14:foregroundMark x1="20162" y1="56687" x2="20162" y2="56687"/>
                        <a14:foregroundMark x1="20000" y1="62828" x2="20000" y2="62828"/>
                        <a14:foregroundMark x1="12727" y1="48444" x2="12727" y2="48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690" y="64008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813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11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cmr10</vt:lpstr>
      <vt:lpstr>Office Theme</vt:lpstr>
      <vt:lpstr>TITLE…………………………………..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TITLE…………………………………..</dc:title>
  <dc:creator>Meaghan Winder</dc:creator>
  <cp:lastModifiedBy>Meaghan Winder</cp:lastModifiedBy>
  <cp:revision>2</cp:revision>
  <dcterms:created xsi:type="dcterms:W3CDTF">2020-02-25T20:02:07Z</dcterms:created>
  <dcterms:modified xsi:type="dcterms:W3CDTF">2020-02-26T17:52:41Z</dcterms:modified>
</cp:coreProperties>
</file>