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7E177D-5E50-4A22-B54C-E10D4992D5D1}" v="100" dt="2020-02-19T02:01:08.9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2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aghan Winder" userId="e7dbd1f288b20f78" providerId="LiveId" clId="{777E177D-5E50-4A22-B54C-E10D4992D5D1}"/>
    <pc:docChg chg="undo custSel addSld delSld modSld sldOrd">
      <pc:chgData name="Meaghan Winder" userId="e7dbd1f288b20f78" providerId="LiveId" clId="{777E177D-5E50-4A22-B54C-E10D4992D5D1}" dt="2020-02-19T18:25:26.532" v="1268" actId="14100"/>
      <pc:docMkLst>
        <pc:docMk/>
      </pc:docMkLst>
      <pc:sldChg chg="modSp del setBg">
        <pc:chgData name="Meaghan Winder" userId="e7dbd1f288b20f78" providerId="LiveId" clId="{777E177D-5E50-4A22-B54C-E10D4992D5D1}" dt="2020-02-19T02:06:42.683" v="1127" actId="2696"/>
        <pc:sldMkLst>
          <pc:docMk/>
          <pc:sldMk cId="3931568217" sldId="256"/>
        </pc:sldMkLst>
        <pc:spChg chg="mod">
          <ac:chgData name="Meaghan Winder" userId="e7dbd1f288b20f78" providerId="LiveId" clId="{777E177D-5E50-4A22-B54C-E10D4992D5D1}" dt="2020-02-19T01:34:56.661" v="443" actId="2711"/>
          <ac:spMkLst>
            <pc:docMk/>
            <pc:sldMk cId="3931568217" sldId="256"/>
            <ac:spMk id="2" creationId="{A8B36630-6845-4A5E-A73F-2FB0F6685F34}"/>
          </ac:spMkLst>
        </pc:spChg>
        <pc:spChg chg="mod">
          <ac:chgData name="Meaghan Winder" userId="e7dbd1f288b20f78" providerId="LiveId" clId="{777E177D-5E50-4A22-B54C-E10D4992D5D1}" dt="2020-02-19T01:35:20.420" v="482" actId="403"/>
          <ac:spMkLst>
            <pc:docMk/>
            <pc:sldMk cId="3931568217" sldId="256"/>
            <ac:spMk id="3" creationId="{BED009EF-D66E-4CC7-A588-0FC29B428AE4}"/>
          </ac:spMkLst>
        </pc:spChg>
      </pc:sldChg>
      <pc:sldChg chg="addSp delSp modSp">
        <pc:chgData name="Meaghan Winder" userId="e7dbd1f288b20f78" providerId="LiveId" clId="{777E177D-5E50-4A22-B54C-E10D4992D5D1}" dt="2020-02-19T18:25:26.532" v="1268" actId="14100"/>
        <pc:sldMkLst>
          <pc:docMk/>
          <pc:sldMk cId="701564972" sldId="257"/>
        </pc:sldMkLst>
        <pc:spChg chg="mod">
          <ac:chgData name="Meaghan Winder" userId="e7dbd1f288b20f78" providerId="LiveId" clId="{777E177D-5E50-4A22-B54C-E10D4992D5D1}" dt="2020-02-19T01:30:50.383" v="154" actId="1076"/>
          <ac:spMkLst>
            <pc:docMk/>
            <pc:sldMk cId="701564972" sldId="257"/>
            <ac:spMk id="2" creationId="{FFB6E667-37EB-4F51-AB20-A7B390FE4523}"/>
          </ac:spMkLst>
        </pc:spChg>
        <pc:spChg chg="mod">
          <ac:chgData name="Meaghan Winder" userId="e7dbd1f288b20f78" providerId="LiveId" clId="{777E177D-5E50-4A22-B54C-E10D4992D5D1}" dt="2020-02-19T01:23:43.778" v="70" actId="2711"/>
          <ac:spMkLst>
            <pc:docMk/>
            <pc:sldMk cId="701564972" sldId="257"/>
            <ac:spMk id="7" creationId="{87068AE6-4B8A-446E-92BD-3229586AA46A}"/>
          </ac:spMkLst>
        </pc:spChg>
        <pc:spChg chg="mod">
          <ac:chgData name="Meaghan Winder" userId="e7dbd1f288b20f78" providerId="LiveId" clId="{777E177D-5E50-4A22-B54C-E10D4992D5D1}" dt="2020-02-19T01:23:43.778" v="70" actId="2711"/>
          <ac:spMkLst>
            <pc:docMk/>
            <pc:sldMk cId="701564972" sldId="257"/>
            <ac:spMk id="8" creationId="{E5B7F03F-047C-4566-9CB3-36A02926484E}"/>
          </ac:spMkLst>
        </pc:spChg>
        <pc:spChg chg="mod">
          <ac:chgData name="Meaghan Winder" userId="e7dbd1f288b20f78" providerId="LiveId" clId="{777E177D-5E50-4A22-B54C-E10D4992D5D1}" dt="2020-02-19T01:23:43.778" v="70" actId="2711"/>
          <ac:spMkLst>
            <pc:docMk/>
            <pc:sldMk cId="701564972" sldId="257"/>
            <ac:spMk id="10" creationId="{A84575AA-9A6C-4D97-9152-EFB30DC8843A}"/>
          </ac:spMkLst>
        </pc:spChg>
        <pc:spChg chg="mod">
          <ac:chgData name="Meaghan Winder" userId="e7dbd1f288b20f78" providerId="LiveId" clId="{777E177D-5E50-4A22-B54C-E10D4992D5D1}" dt="2020-02-19T01:23:43.778" v="70" actId="2711"/>
          <ac:spMkLst>
            <pc:docMk/>
            <pc:sldMk cId="701564972" sldId="257"/>
            <ac:spMk id="11" creationId="{6BACECE9-E28C-4CDB-A018-491DE661A363}"/>
          </ac:spMkLst>
        </pc:spChg>
        <pc:spChg chg="mod">
          <ac:chgData name="Meaghan Winder" userId="e7dbd1f288b20f78" providerId="LiveId" clId="{777E177D-5E50-4A22-B54C-E10D4992D5D1}" dt="2020-02-19T01:29:12.882" v="150" actId="1076"/>
          <ac:spMkLst>
            <pc:docMk/>
            <pc:sldMk cId="701564972" sldId="257"/>
            <ac:spMk id="12" creationId="{3571F296-8CF9-4FEB-A58E-075399042097}"/>
          </ac:spMkLst>
        </pc:spChg>
        <pc:spChg chg="mod">
          <ac:chgData name="Meaghan Winder" userId="e7dbd1f288b20f78" providerId="LiveId" clId="{777E177D-5E50-4A22-B54C-E10D4992D5D1}" dt="2020-02-19T01:29:07.869" v="149" actId="1076"/>
          <ac:spMkLst>
            <pc:docMk/>
            <pc:sldMk cId="701564972" sldId="257"/>
            <ac:spMk id="13" creationId="{6086DE10-1D0D-4404-9111-520114FAD8A1}"/>
          </ac:spMkLst>
        </pc:spChg>
        <pc:spChg chg="mod">
          <ac:chgData name="Meaghan Winder" userId="e7dbd1f288b20f78" providerId="LiveId" clId="{777E177D-5E50-4A22-B54C-E10D4992D5D1}" dt="2020-02-19T01:29:19.830" v="151" actId="1076"/>
          <ac:spMkLst>
            <pc:docMk/>
            <pc:sldMk cId="701564972" sldId="257"/>
            <ac:spMk id="14" creationId="{1C4520C5-6953-4C23-9B25-C473348D693A}"/>
          </ac:spMkLst>
        </pc:spChg>
        <pc:spChg chg="mod">
          <ac:chgData name="Meaghan Winder" userId="e7dbd1f288b20f78" providerId="LiveId" clId="{777E177D-5E50-4A22-B54C-E10D4992D5D1}" dt="2020-02-19T01:29:25.998" v="152" actId="1076"/>
          <ac:spMkLst>
            <pc:docMk/>
            <pc:sldMk cId="701564972" sldId="257"/>
            <ac:spMk id="16" creationId="{4B736045-6A38-4CA8-AD8D-BABB5EFBB677}"/>
          </ac:spMkLst>
        </pc:spChg>
        <pc:spChg chg="mod">
          <ac:chgData name="Meaghan Winder" userId="e7dbd1f288b20f78" providerId="LiveId" clId="{777E177D-5E50-4A22-B54C-E10D4992D5D1}" dt="2020-02-19T01:25:39.887" v="85" actId="1076"/>
          <ac:spMkLst>
            <pc:docMk/>
            <pc:sldMk cId="701564972" sldId="257"/>
            <ac:spMk id="17" creationId="{AD11A657-B6CF-4FEF-B437-812EEBE351E8}"/>
          </ac:spMkLst>
        </pc:spChg>
        <pc:spChg chg="mod">
          <ac:chgData name="Meaghan Winder" userId="e7dbd1f288b20f78" providerId="LiveId" clId="{777E177D-5E50-4A22-B54C-E10D4992D5D1}" dt="2020-02-19T01:30:25.306" v="153" actId="1076"/>
          <ac:spMkLst>
            <pc:docMk/>
            <pc:sldMk cId="701564972" sldId="257"/>
            <ac:spMk id="68" creationId="{7C707F89-3B5B-4524-876C-DA1BEE7959C4}"/>
          </ac:spMkLst>
        </pc:spChg>
        <pc:spChg chg="mod">
          <ac:chgData name="Meaghan Winder" userId="e7dbd1f288b20f78" providerId="LiveId" clId="{777E177D-5E50-4A22-B54C-E10D4992D5D1}" dt="2020-02-19T01:30:25.306" v="153" actId="1076"/>
          <ac:spMkLst>
            <pc:docMk/>
            <pc:sldMk cId="701564972" sldId="257"/>
            <ac:spMk id="72" creationId="{AB1880B0-2022-4DA3-AA91-00A95C948B6A}"/>
          </ac:spMkLst>
        </pc:spChg>
        <pc:spChg chg="mod">
          <ac:chgData name="Meaghan Winder" userId="e7dbd1f288b20f78" providerId="LiveId" clId="{777E177D-5E50-4A22-B54C-E10D4992D5D1}" dt="2020-02-19T01:30:25.306" v="153" actId="1076"/>
          <ac:spMkLst>
            <pc:docMk/>
            <pc:sldMk cId="701564972" sldId="257"/>
            <ac:spMk id="73" creationId="{96FAEAF6-6F9A-416B-8923-40142FFAB210}"/>
          </ac:spMkLst>
        </pc:spChg>
        <pc:spChg chg="mod">
          <ac:chgData name="Meaghan Winder" userId="e7dbd1f288b20f78" providerId="LiveId" clId="{777E177D-5E50-4A22-B54C-E10D4992D5D1}" dt="2020-02-19T01:30:25.306" v="153" actId="1076"/>
          <ac:spMkLst>
            <pc:docMk/>
            <pc:sldMk cId="701564972" sldId="257"/>
            <ac:spMk id="74" creationId="{709BB3CC-86C5-474B-9BE7-343DC5939200}"/>
          </ac:spMkLst>
        </pc:spChg>
        <pc:spChg chg="mod">
          <ac:chgData name="Meaghan Winder" userId="e7dbd1f288b20f78" providerId="LiveId" clId="{777E177D-5E50-4A22-B54C-E10D4992D5D1}" dt="2020-02-19T18:24:39.774" v="1194" actId="14100"/>
          <ac:spMkLst>
            <pc:docMk/>
            <pc:sldMk cId="701564972" sldId="257"/>
            <ac:spMk id="75" creationId="{8832BCC2-4EFB-4BD8-9FFD-6D2EFD2C7D18}"/>
          </ac:spMkLst>
        </pc:spChg>
        <pc:spChg chg="mod">
          <ac:chgData name="Meaghan Winder" userId="e7dbd1f288b20f78" providerId="LiveId" clId="{777E177D-5E50-4A22-B54C-E10D4992D5D1}" dt="2020-02-19T01:30:25.306" v="153" actId="1076"/>
          <ac:spMkLst>
            <pc:docMk/>
            <pc:sldMk cId="701564972" sldId="257"/>
            <ac:spMk id="80" creationId="{6A68C30A-1883-4838-88D9-E1A6532FEF9F}"/>
          </ac:spMkLst>
        </pc:spChg>
        <pc:spChg chg="mod">
          <ac:chgData name="Meaghan Winder" userId="e7dbd1f288b20f78" providerId="LiveId" clId="{777E177D-5E50-4A22-B54C-E10D4992D5D1}" dt="2020-02-19T01:30:25.306" v="153" actId="1076"/>
          <ac:spMkLst>
            <pc:docMk/>
            <pc:sldMk cId="701564972" sldId="257"/>
            <ac:spMk id="81" creationId="{5453FF1D-7B79-4700-8C46-72C66A5C137C}"/>
          </ac:spMkLst>
        </pc:spChg>
        <pc:spChg chg="mod">
          <ac:chgData name="Meaghan Winder" userId="e7dbd1f288b20f78" providerId="LiveId" clId="{777E177D-5E50-4A22-B54C-E10D4992D5D1}" dt="2020-02-19T01:30:25.306" v="153" actId="1076"/>
          <ac:spMkLst>
            <pc:docMk/>
            <pc:sldMk cId="701564972" sldId="257"/>
            <ac:spMk id="83" creationId="{8C3F97BB-DD7A-45B8-81B8-C73900016AD3}"/>
          </ac:spMkLst>
        </pc:spChg>
        <pc:spChg chg="mod">
          <ac:chgData name="Meaghan Winder" userId="e7dbd1f288b20f78" providerId="LiveId" clId="{777E177D-5E50-4A22-B54C-E10D4992D5D1}" dt="2020-02-19T01:30:25.306" v="153" actId="1076"/>
          <ac:spMkLst>
            <pc:docMk/>
            <pc:sldMk cId="701564972" sldId="257"/>
            <ac:spMk id="88" creationId="{80377E21-1016-4035-9B3B-7666150146F3}"/>
          </ac:spMkLst>
        </pc:spChg>
        <pc:spChg chg="mod">
          <ac:chgData name="Meaghan Winder" userId="e7dbd1f288b20f78" providerId="LiveId" clId="{777E177D-5E50-4A22-B54C-E10D4992D5D1}" dt="2020-02-19T18:24:49.469" v="1208" actId="14100"/>
          <ac:spMkLst>
            <pc:docMk/>
            <pc:sldMk cId="701564972" sldId="257"/>
            <ac:spMk id="89" creationId="{39ECC4AA-D316-47F3-B05E-A6738B10B711}"/>
          </ac:spMkLst>
        </pc:spChg>
        <pc:spChg chg="mod">
          <ac:chgData name="Meaghan Winder" userId="e7dbd1f288b20f78" providerId="LiveId" clId="{777E177D-5E50-4A22-B54C-E10D4992D5D1}" dt="2020-02-19T01:30:25.306" v="153" actId="1076"/>
          <ac:spMkLst>
            <pc:docMk/>
            <pc:sldMk cId="701564972" sldId="257"/>
            <ac:spMk id="106" creationId="{921BC98F-7D89-465F-8792-88EC87A4FE3C}"/>
          </ac:spMkLst>
        </pc:spChg>
        <pc:spChg chg="mod">
          <ac:chgData name="Meaghan Winder" userId="e7dbd1f288b20f78" providerId="LiveId" clId="{777E177D-5E50-4A22-B54C-E10D4992D5D1}" dt="2020-02-19T01:30:25.306" v="153" actId="1076"/>
          <ac:spMkLst>
            <pc:docMk/>
            <pc:sldMk cId="701564972" sldId="257"/>
            <ac:spMk id="107" creationId="{23081557-CFFD-4304-90B0-4CF15F7B702C}"/>
          </ac:spMkLst>
        </pc:spChg>
        <pc:spChg chg="mod">
          <ac:chgData name="Meaghan Winder" userId="e7dbd1f288b20f78" providerId="LiveId" clId="{777E177D-5E50-4A22-B54C-E10D4992D5D1}" dt="2020-02-19T01:30:25.306" v="153" actId="1076"/>
          <ac:spMkLst>
            <pc:docMk/>
            <pc:sldMk cId="701564972" sldId="257"/>
            <ac:spMk id="108" creationId="{DD103CF9-B5E3-4D17-BAC0-447BD12AC532}"/>
          </ac:spMkLst>
        </pc:spChg>
        <pc:spChg chg="mod">
          <ac:chgData name="Meaghan Winder" userId="e7dbd1f288b20f78" providerId="LiveId" clId="{777E177D-5E50-4A22-B54C-E10D4992D5D1}" dt="2020-02-19T18:24:21.050" v="1162" actId="14100"/>
          <ac:spMkLst>
            <pc:docMk/>
            <pc:sldMk cId="701564972" sldId="257"/>
            <ac:spMk id="109" creationId="{6541FBD9-D2C7-4451-BEEB-86ABA6D78A1D}"/>
          </ac:spMkLst>
        </pc:spChg>
        <pc:spChg chg="mod">
          <ac:chgData name="Meaghan Winder" userId="e7dbd1f288b20f78" providerId="LiveId" clId="{777E177D-5E50-4A22-B54C-E10D4992D5D1}" dt="2020-02-19T01:30:25.306" v="153" actId="1076"/>
          <ac:spMkLst>
            <pc:docMk/>
            <pc:sldMk cId="701564972" sldId="257"/>
            <ac:spMk id="110" creationId="{9874DA5D-B023-42B0-8014-E4F4570142E3}"/>
          </ac:spMkLst>
        </pc:spChg>
        <pc:spChg chg="mod">
          <ac:chgData name="Meaghan Winder" userId="e7dbd1f288b20f78" providerId="LiveId" clId="{777E177D-5E50-4A22-B54C-E10D4992D5D1}" dt="2020-02-19T18:24:31.144" v="1178" actId="14100"/>
          <ac:spMkLst>
            <pc:docMk/>
            <pc:sldMk cId="701564972" sldId="257"/>
            <ac:spMk id="111" creationId="{26A309AA-F5E5-48A4-896A-72458985CCFE}"/>
          </ac:spMkLst>
        </pc:spChg>
        <pc:spChg chg="del">
          <ac:chgData name="Meaghan Winder" userId="e7dbd1f288b20f78" providerId="LiveId" clId="{777E177D-5E50-4A22-B54C-E10D4992D5D1}" dt="2020-02-19T01:02:46.691" v="28" actId="478"/>
          <ac:spMkLst>
            <pc:docMk/>
            <pc:sldMk cId="701564972" sldId="257"/>
            <ac:spMk id="112" creationId="{8F48959C-5AF6-477B-8961-D9499E7400C8}"/>
          </ac:spMkLst>
        </pc:spChg>
        <pc:spChg chg="del">
          <ac:chgData name="Meaghan Winder" userId="e7dbd1f288b20f78" providerId="LiveId" clId="{777E177D-5E50-4A22-B54C-E10D4992D5D1}" dt="2020-02-19T01:02:46.691" v="28" actId="478"/>
          <ac:spMkLst>
            <pc:docMk/>
            <pc:sldMk cId="701564972" sldId="257"/>
            <ac:spMk id="113" creationId="{942C3995-2045-4859-B26B-6CF9904B6550}"/>
          </ac:spMkLst>
        </pc:spChg>
        <pc:spChg chg="del">
          <ac:chgData name="Meaghan Winder" userId="e7dbd1f288b20f78" providerId="LiveId" clId="{777E177D-5E50-4A22-B54C-E10D4992D5D1}" dt="2020-02-19T01:02:46.691" v="28" actId="478"/>
          <ac:spMkLst>
            <pc:docMk/>
            <pc:sldMk cId="701564972" sldId="257"/>
            <ac:spMk id="114" creationId="{16B275C5-2428-4896-A74E-681C8567AD7B}"/>
          </ac:spMkLst>
        </pc:spChg>
        <pc:spChg chg="add del mod">
          <ac:chgData name="Meaghan Winder" userId="e7dbd1f288b20f78" providerId="LiveId" clId="{777E177D-5E50-4A22-B54C-E10D4992D5D1}" dt="2020-02-19T01:02:51.285" v="30" actId="478"/>
          <ac:spMkLst>
            <pc:docMk/>
            <pc:sldMk cId="701564972" sldId="257"/>
            <ac:spMk id="115" creationId="{CFFDD920-8154-4CAC-A86A-3FFC16CDFEF1}"/>
          </ac:spMkLst>
        </pc:spChg>
        <pc:spChg chg="del">
          <ac:chgData name="Meaghan Winder" userId="e7dbd1f288b20f78" providerId="LiveId" clId="{777E177D-5E50-4A22-B54C-E10D4992D5D1}" dt="2020-02-19T01:02:46.691" v="28" actId="478"/>
          <ac:spMkLst>
            <pc:docMk/>
            <pc:sldMk cId="701564972" sldId="257"/>
            <ac:spMk id="116" creationId="{CCAC5A7D-7F76-40FC-AD63-69958AE72909}"/>
          </ac:spMkLst>
        </pc:spChg>
        <pc:spChg chg="del">
          <ac:chgData name="Meaghan Winder" userId="e7dbd1f288b20f78" providerId="LiveId" clId="{777E177D-5E50-4A22-B54C-E10D4992D5D1}" dt="2020-02-19T01:02:46.691" v="28" actId="478"/>
          <ac:spMkLst>
            <pc:docMk/>
            <pc:sldMk cId="701564972" sldId="257"/>
            <ac:spMk id="117" creationId="{2188BEEE-5449-420F-862C-E68B84D03BB9}"/>
          </ac:spMkLst>
        </pc:spChg>
        <pc:spChg chg="add del">
          <ac:chgData name="Meaghan Winder" userId="e7dbd1f288b20f78" providerId="LiveId" clId="{777E177D-5E50-4A22-B54C-E10D4992D5D1}" dt="2020-02-19T01:02:42.003" v="26"/>
          <ac:spMkLst>
            <pc:docMk/>
            <pc:sldMk cId="701564972" sldId="257"/>
            <ac:spMk id="145" creationId="{119F2C14-57ED-4E5B-84C0-8BB7E0E7BCFE}"/>
          </ac:spMkLst>
        </pc:spChg>
        <pc:spChg chg="add del">
          <ac:chgData name="Meaghan Winder" userId="e7dbd1f288b20f78" providerId="LiveId" clId="{777E177D-5E50-4A22-B54C-E10D4992D5D1}" dt="2020-02-19T01:02:42.003" v="26"/>
          <ac:spMkLst>
            <pc:docMk/>
            <pc:sldMk cId="701564972" sldId="257"/>
            <ac:spMk id="146" creationId="{F86424EC-A9C8-4B97-8600-51B1030F275F}"/>
          </ac:spMkLst>
        </pc:spChg>
        <pc:spChg chg="add del">
          <ac:chgData name="Meaghan Winder" userId="e7dbd1f288b20f78" providerId="LiveId" clId="{777E177D-5E50-4A22-B54C-E10D4992D5D1}" dt="2020-02-19T01:02:42.003" v="26"/>
          <ac:spMkLst>
            <pc:docMk/>
            <pc:sldMk cId="701564972" sldId="257"/>
            <ac:spMk id="147" creationId="{7633BAD0-11FE-43C8-B816-0E3A2BC59AA3}"/>
          </ac:spMkLst>
        </pc:spChg>
        <pc:spChg chg="add del">
          <ac:chgData name="Meaghan Winder" userId="e7dbd1f288b20f78" providerId="LiveId" clId="{777E177D-5E50-4A22-B54C-E10D4992D5D1}" dt="2020-02-19T01:02:42.003" v="26"/>
          <ac:spMkLst>
            <pc:docMk/>
            <pc:sldMk cId="701564972" sldId="257"/>
            <ac:spMk id="148" creationId="{888E7C40-5CE6-42EB-AB32-7D5B1CD5E9F0}"/>
          </ac:spMkLst>
        </pc:spChg>
        <pc:spChg chg="add del">
          <ac:chgData name="Meaghan Winder" userId="e7dbd1f288b20f78" providerId="LiveId" clId="{777E177D-5E50-4A22-B54C-E10D4992D5D1}" dt="2020-02-19T01:02:42.003" v="26"/>
          <ac:spMkLst>
            <pc:docMk/>
            <pc:sldMk cId="701564972" sldId="257"/>
            <ac:spMk id="149" creationId="{DD8164BE-AAFD-46D5-B3A1-D4F27F2542F2}"/>
          </ac:spMkLst>
        </pc:spChg>
        <pc:spChg chg="add del">
          <ac:chgData name="Meaghan Winder" userId="e7dbd1f288b20f78" providerId="LiveId" clId="{777E177D-5E50-4A22-B54C-E10D4992D5D1}" dt="2020-02-19T01:02:42.003" v="26"/>
          <ac:spMkLst>
            <pc:docMk/>
            <pc:sldMk cId="701564972" sldId="257"/>
            <ac:spMk id="150" creationId="{8CDC6FE8-9C4E-4079-AEC8-1769A7CCF3D9}"/>
          </ac:spMkLst>
        </pc:spChg>
        <pc:spChg chg="add mod">
          <ac:chgData name="Meaghan Winder" userId="e7dbd1f288b20f78" providerId="LiveId" clId="{777E177D-5E50-4A22-B54C-E10D4992D5D1}" dt="2020-02-19T18:25:18.908" v="1254" actId="14100"/>
          <ac:spMkLst>
            <pc:docMk/>
            <pc:sldMk cId="701564972" sldId="257"/>
            <ac:spMk id="151" creationId="{B47F68E9-7110-4930-AC00-F325B49AEF91}"/>
          </ac:spMkLst>
        </pc:spChg>
        <pc:spChg chg="add mod">
          <ac:chgData name="Meaghan Winder" userId="e7dbd1f288b20f78" providerId="LiveId" clId="{777E177D-5E50-4A22-B54C-E10D4992D5D1}" dt="2020-02-19T01:30:25.306" v="153" actId="1076"/>
          <ac:spMkLst>
            <pc:docMk/>
            <pc:sldMk cId="701564972" sldId="257"/>
            <ac:spMk id="152" creationId="{F8F2D8FA-F15F-43DD-A7BE-372670B831E3}"/>
          </ac:spMkLst>
        </pc:spChg>
        <pc:spChg chg="add mod">
          <ac:chgData name="Meaghan Winder" userId="e7dbd1f288b20f78" providerId="LiveId" clId="{777E177D-5E50-4A22-B54C-E10D4992D5D1}" dt="2020-02-19T18:25:26.532" v="1268" actId="14100"/>
          <ac:spMkLst>
            <pc:docMk/>
            <pc:sldMk cId="701564972" sldId="257"/>
            <ac:spMk id="153" creationId="{82D13E65-7A1A-44D8-BF83-76CDDADDA3AE}"/>
          </ac:spMkLst>
        </pc:spChg>
        <pc:spChg chg="add del mod">
          <ac:chgData name="Meaghan Winder" userId="e7dbd1f288b20f78" providerId="LiveId" clId="{777E177D-5E50-4A22-B54C-E10D4992D5D1}" dt="2020-02-19T18:24:58.491" v="1222" actId="14100"/>
          <ac:spMkLst>
            <pc:docMk/>
            <pc:sldMk cId="701564972" sldId="257"/>
            <ac:spMk id="154" creationId="{A214F0DC-0217-4EBA-AE8D-02AA904FB953}"/>
          </ac:spMkLst>
        </pc:spChg>
        <pc:spChg chg="add mod">
          <ac:chgData name="Meaghan Winder" userId="e7dbd1f288b20f78" providerId="LiveId" clId="{777E177D-5E50-4A22-B54C-E10D4992D5D1}" dt="2020-02-19T01:30:25.306" v="153" actId="1076"/>
          <ac:spMkLst>
            <pc:docMk/>
            <pc:sldMk cId="701564972" sldId="257"/>
            <ac:spMk id="155" creationId="{9D2646C4-7CF4-457F-8561-803342AE5546}"/>
          </ac:spMkLst>
        </pc:spChg>
        <pc:spChg chg="add mod">
          <ac:chgData name="Meaghan Winder" userId="e7dbd1f288b20f78" providerId="LiveId" clId="{777E177D-5E50-4A22-B54C-E10D4992D5D1}" dt="2020-02-19T18:25:07.871" v="1236" actId="14100"/>
          <ac:spMkLst>
            <pc:docMk/>
            <pc:sldMk cId="701564972" sldId="257"/>
            <ac:spMk id="156" creationId="{3DC2E632-6A81-43DB-B668-AD9FFC70E8A1}"/>
          </ac:spMkLst>
        </pc:spChg>
        <pc:cxnChg chg="del mod">
          <ac:chgData name="Meaghan Winder" userId="e7dbd1f288b20f78" providerId="LiveId" clId="{777E177D-5E50-4A22-B54C-E10D4992D5D1}" dt="2020-02-19T01:05:07.400" v="47" actId="478"/>
          <ac:cxnSpMkLst>
            <pc:docMk/>
            <pc:sldMk cId="701564972" sldId="257"/>
            <ac:cxnSpMk id="19" creationId="{19514936-7E4B-421D-A6D2-77023EFC3569}"/>
          </ac:cxnSpMkLst>
        </pc:cxnChg>
        <pc:cxnChg chg="del mod">
          <ac:chgData name="Meaghan Winder" userId="e7dbd1f288b20f78" providerId="LiveId" clId="{777E177D-5E50-4A22-B54C-E10D4992D5D1}" dt="2020-02-19T01:05:03.870" v="46" actId="478"/>
          <ac:cxnSpMkLst>
            <pc:docMk/>
            <pc:sldMk cId="701564972" sldId="257"/>
            <ac:cxnSpMk id="22" creationId="{8E9AD4F5-5C72-4B51-9E8B-54F662F91467}"/>
          </ac:cxnSpMkLst>
        </pc:cxnChg>
        <pc:cxnChg chg="mod">
          <ac:chgData name="Meaghan Winder" userId="e7dbd1f288b20f78" providerId="LiveId" clId="{777E177D-5E50-4A22-B54C-E10D4992D5D1}" dt="2020-02-19T01:29:12.882" v="150" actId="1076"/>
          <ac:cxnSpMkLst>
            <pc:docMk/>
            <pc:sldMk cId="701564972" sldId="257"/>
            <ac:cxnSpMk id="25" creationId="{2D109292-B553-4944-BA4B-1630BDC97B13}"/>
          </ac:cxnSpMkLst>
        </pc:cxnChg>
        <pc:cxnChg chg="mod">
          <ac:chgData name="Meaghan Winder" userId="e7dbd1f288b20f78" providerId="LiveId" clId="{777E177D-5E50-4A22-B54C-E10D4992D5D1}" dt="2020-02-19T01:29:19.830" v="151" actId="1076"/>
          <ac:cxnSpMkLst>
            <pc:docMk/>
            <pc:sldMk cId="701564972" sldId="257"/>
            <ac:cxnSpMk id="28" creationId="{6BC43CC7-3572-4831-9006-E8434F9CDAAD}"/>
          </ac:cxnSpMkLst>
        </pc:cxnChg>
        <pc:cxnChg chg="mod">
          <ac:chgData name="Meaghan Winder" userId="e7dbd1f288b20f78" providerId="LiveId" clId="{777E177D-5E50-4A22-B54C-E10D4992D5D1}" dt="2020-02-19T01:29:07.869" v="149" actId="1076"/>
          <ac:cxnSpMkLst>
            <pc:docMk/>
            <pc:sldMk cId="701564972" sldId="257"/>
            <ac:cxnSpMk id="33" creationId="{513FB975-B13D-4684-A6E8-7CF2838712EE}"/>
          </ac:cxnSpMkLst>
        </pc:cxnChg>
        <pc:cxnChg chg="mod">
          <ac:chgData name="Meaghan Winder" userId="e7dbd1f288b20f78" providerId="LiveId" clId="{777E177D-5E50-4A22-B54C-E10D4992D5D1}" dt="2020-02-19T01:29:25.998" v="152" actId="1076"/>
          <ac:cxnSpMkLst>
            <pc:docMk/>
            <pc:sldMk cId="701564972" sldId="257"/>
            <ac:cxnSpMk id="36" creationId="{C8C720DC-FB50-4781-83F9-5ED5D8542EBD}"/>
          </ac:cxnSpMkLst>
        </pc:cxnChg>
        <pc:cxnChg chg="add mod">
          <ac:chgData name="Meaghan Winder" userId="e7dbd1f288b20f78" providerId="LiveId" clId="{777E177D-5E50-4A22-B54C-E10D4992D5D1}" dt="2020-02-19T01:39:20.476" v="565" actId="693"/>
          <ac:cxnSpMkLst>
            <pc:docMk/>
            <pc:sldMk cId="701564972" sldId="257"/>
            <ac:cxnSpMk id="45" creationId="{40A118FA-50CC-4B51-AB4B-FA24CB7F8484}"/>
          </ac:cxnSpMkLst>
        </pc:cxnChg>
        <pc:cxnChg chg="mod">
          <ac:chgData name="Meaghan Winder" userId="e7dbd1f288b20f78" providerId="LiveId" clId="{777E177D-5E50-4A22-B54C-E10D4992D5D1}" dt="2020-02-19T01:30:25.306" v="153" actId="1076"/>
          <ac:cxnSpMkLst>
            <pc:docMk/>
            <pc:sldMk cId="701564972" sldId="257"/>
            <ac:cxnSpMk id="119" creationId="{BC5DE70A-5BB6-4AC9-9C2A-29779214830B}"/>
          </ac:cxnSpMkLst>
        </pc:cxnChg>
        <pc:cxnChg chg="mod">
          <ac:chgData name="Meaghan Winder" userId="e7dbd1f288b20f78" providerId="LiveId" clId="{777E177D-5E50-4A22-B54C-E10D4992D5D1}" dt="2020-02-19T01:30:25.306" v="153" actId="1076"/>
          <ac:cxnSpMkLst>
            <pc:docMk/>
            <pc:sldMk cId="701564972" sldId="257"/>
            <ac:cxnSpMk id="122" creationId="{61CF4283-1F1E-4173-9D21-63C78063EF49}"/>
          </ac:cxnSpMkLst>
        </pc:cxnChg>
        <pc:cxnChg chg="add mod">
          <ac:chgData name="Meaghan Winder" userId="e7dbd1f288b20f78" providerId="LiveId" clId="{777E177D-5E50-4A22-B54C-E10D4992D5D1}" dt="2020-02-19T18:24:21.050" v="1162" actId="14100"/>
          <ac:cxnSpMkLst>
            <pc:docMk/>
            <pc:sldMk cId="701564972" sldId="257"/>
            <ac:cxnSpMk id="125" creationId="{80CB0DB3-C30F-4056-A056-FA7374D9BDD5}"/>
          </ac:cxnSpMkLst>
        </pc:cxnChg>
        <pc:cxnChg chg="add mod">
          <ac:chgData name="Meaghan Winder" userId="e7dbd1f288b20f78" providerId="LiveId" clId="{777E177D-5E50-4A22-B54C-E10D4992D5D1}" dt="2020-02-19T18:24:31.144" v="1178" actId="14100"/>
          <ac:cxnSpMkLst>
            <pc:docMk/>
            <pc:sldMk cId="701564972" sldId="257"/>
            <ac:cxnSpMk id="128" creationId="{06BA903A-4C49-4628-A7D8-217BA5C54172}"/>
          </ac:cxnSpMkLst>
        </pc:cxnChg>
        <pc:cxnChg chg="add mod">
          <ac:chgData name="Meaghan Winder" userId="e7dbd1f288b20f78" providerId="LiveId" clId="{777E177D-5E50-4A22-B54C-E10D4992D5D1}" dt="2020-02-19T18:24:39.774" v="1194" actId="14100"/>
          <ac:cxnSpMkLst>
            <pc:docMk/>
            <pc:sldMk cId="701564972" sldId="257"/>
            <ac:cxnSpMk id="134" creationId="{1770EA49-0FFA-4FAC-8C2F-BB31334696B7}"/>
          </ac:cxnSpMkLst>
        </pc:cxnChg>
        <pc:cxnChg chg="add mod">
          <ac:chgData name="Meaghan Winder" userId="e7dbd1f288b20f78" providerId="LiveId" clId="{777E177D-5E50-4A22-B54C-E10D4992D5D1}" dt="2020-02-19T18:24:49.469" v="1208" actId="14100"/>
          <ac:cxnSpMkLst>
            <pc:docMk/>
            <pc:sldMk cId="701564972" sldId="257"/>
            <ac:cxnSpMk id="137" creationId="{90CF5607-2904-4453-AC9E-49387E65B343}"/>
          </ac:cxnSpMkLst>
        </pc:cxnChg>
        <pc:cxnChg chg="add mod">
          <ac:chgData name="Meaghan Winder" userId="e7dbd1f288b20f78" providerId="LiveId" clId="{777E177D-5E50-4A22-B54C-E10D4992D5D1}" dt="2020-02-19T01:30:25.306" v="153" actId="1076"/>
          <ac:cxnSpMkLst>
            <pc:docMk/>
            <pc:sldMk cId="701564972" sldId="257"/>
            <ac:cxnSpMk id="140" creationId="{D351DD40-6CBE-4BF1-BA50-9AADDA48E8A5}"/>
          </ac:cxnSpMkLst>
        </pc:cxnChg>
        <pc:cxnChg chg="add mod">
          <ac:chgData name="Meaghan Winder" userId="e7dbd1f288b20f78" providerId="LiveId" clId="{777E177D-5E50-4A22-B54C-E10D4992D5D1}" dt="2020-02-19T01:30:25.306" v="153" actId="1076"/>
          <ac:cxnSpMkLst>
            <pc:docMk/>
            <pc:sldMk cId="701564972" sldId="257"/>
            <ac:cxnSpMk id="143" creationId="{D7CBB9C6-6B15-4EEF-A7E8-241F3742DD21}"/>
          </ac:cxnSpMkLst>
        </pc:cxnChg>
        <pc:cxnChg chg="add mod">
          <ac:chgData name="Meaghan Winder" userId="e7dbd1f288b20f78" providerId="LiveId" clId="{777E177D-5E50-4A22-B54C-E10D4992D5D1}" dt="2020-02-19T18:24:58.491" v="1222" actId="14100"/>
          <ac:cxnSpMkLst>
            <pc:docMk/>
            <pc:sldMk cId="701564972" sldId="257"/>
            <ac:cxnSpMk id="158" creationId="{3E8C5480-A114-4620-96B4-0FE236C00346}"/>
          </ac:cxnSpMkLst>
        </pc:cxnChg>
        <pc:cxnChg chg="add mod">
          <ac:chgData name="Meaghan Winder" userId="e7dbd1f288b20f78" providerId="LiveId" clId="{777E177D-5E50-4A22-B54C-E10D4992D5D1}" dt="2020-02-19T18:25:07.871" v="1236" actId="14100"/>
          <ac:cxnSpMkLst>
            <pc:docMk/>
            <pc:sldMk cId="701564972" sldId="257"/>
            <ac:cxnSpMk id="161" creationId="{66249B7A-A869-4E33-A628-C88FB9DFB134}"/>
          </ac:cxnSpMkLst>
        </pc:cxnChg>
        <pc:cxnChg chg="add mod">
          <ac:chgData name="Meaghan Winder" userId="e7dbd1f288b20f78" providerId="LiveId" clId="{777E177D-5E50-4A22-B54C-E10D4992D5D1}" dt="2020-02-19T18:25:18.908" v="1254" actId="14100"/>
          <ac:cxnSpMkLst>
            <pc:docMk/>
            <pc:sldMk cId="701564972" sldId="257"/>
            <ac:cxnSpMk id="164" creationId="{1250CDF7-9782-4EC3-986C-24CFFCAB343F}"/>
          </ac:cxnSpMkLst>
        </pc:cxnChg>
        <pc:cxnChg chg="add mod">
          <ac:chgData name="Meaghan Winder" userId="e7dbd1f288b20f78" providerId="LiveId" clId="{777E177D-5E50-4A22-B54C-E10D4992D5D1}" dt="2020-02-19T18:25:26.532" v="1268" actId="14100"/>
          <ac:cxnSpMkLst>
            <pc:docMk/>
            <pc:sldMk cId="701564972" sldId="257"/>
            <ac:cxnSpMk id="167" creationId="{F4BF5770-D122-4017-A911-8FC5ACAD043B}"/>
          </ac:cxnSpMkLst>
        </pc:cxnChg>
      </pc:sldChg>
      <pc:sldChg chg="addSp delSp modSp ord">
        <pc:chgData name="Meaghan Winder" userId="e7dbd1f288b20f78" providerId="LiveId" clId="{777E177D-5E50-4A22-B54C-E10D4992D5D1}" dt="2020-02-19T02:09:58.887" v="1148" actId="1076"/>
        <pc:sldMkLst>
          <pc:docMk/>
          <pc:sldMk cId="3520620076" sldId="258"/>
        </pc:sldMkLst>
        <pc:spChg chg="mod">
          <ac:chgData name="Meaghan Winder" userId="e7dbd1f288b20f78" providerId="LiveId" clId="{777E177D-5E50-4A22-B54C-E10D4992D5D1}" dt="2020-02-19T01:50:29.797" v="910" actId="20577"/>
          <ac:spMkLst>
            <pc:docMk/>
            <pc:sldMk cId="3520620076" sldId="258"/>
            <ac:spMk id="2" creationId="{5439ABA0-DDCF-4FFC-87DD-32158CEC47EA}"/>
          </ac:spMkLst>
        </pc:spChg>
        <pc:spChg chg="mod">
          <ac:chgData name="Meaghan Winder" userId="e7dbd1f288b20f78" providerId="LiveId" clId="{777E177D-5E50-4A22-B54C-E10D4992D5D1}" dt="2020-02-19T02:09:08.560" v="1145" actId="1076"/>
          <ac:spMkLst>
            <pc:docMk/>
            <pc:sldMk cId="3520620076" sldId="258"/>
            <ac:spMk id="3" creationId="{11CA3CB8-F20F-4C81-8ECD-D9F19B6FD597}"/>
          </ac:spMkLst>
        </pc:spChg>
        <pc:spChg chg="del">
          <ac:chgData name="Meaghan Winder" userId="e7dbd1f288b20f78" providerId="LiveId" clId="{777E177D-5E50-4A22-B54C-E10D4992D5D1}" dt="2020-02-19T01:40:12.633" v="587" actId="931"/>
          <ac:spMkLst>
            <pc:docMk/>
            <pc:sldMk cId="3520620076" sldId="258"/>
            <ac:spMk id="4" creationId="{CD37D790-17B3-4A15-8296-BA2F57166B1A}"/>
          </ac:spMkLst>
        </pc:spChg>
        <pc:spChg chg="add del mod">
          <ac:chgData name="Meaghan Winder" userId="e7dbd1f288b20f78" providerId="LiveId" clId="{777E177D-5E50-4A22-B54C-E10D4992D5D1}" dt="2020-02-19T01:55:46.560" v="1079"/>
          <ac:spMkLst>
            <pc:docMk/>
            <pc:sldMk cId="3520620076" sldId="258"/>
            <ac:spMk id="7" creationId="{374B2082-8222-4531-B78F-4456B183FB29}"/>
          </ac:spMkLst>
        </pc:spChg>
        <pc:spChg chg="add del mod">
          <ac:chgData name="Meaghan Winder" userId="e7dbd1f288b20f78" providerId="LiveId" clId="{777E177D-5E50-4A22-B54C-E10D4992D5D1}" dt="2020-02-19T02:00:12.326" v="1124"/>
          <ac:spMkLst>
            <pc:docMk/>
            <pc:sldMk cId="3520620076" sldId="258"/>
            <ac:spMk id="8" creationId="{30F57931-2389-4AB5-B782-5118BA9DF038}"/>
          </ac:spMkLst>
        </pc:spChg>
        <pc:picChg chg="add del mod">
          <ac:chgData name="Meaghan Winder" userId="e7dbd1f288b20f78" providerId="LiveId" clId="{777E177D-5E50-4A22-B54C-E10D4992D5D1}" dt="2020-02-19T01:55:46.560" v="1079"/>
          <ac:picMkLst>
            <pc:docMk/>
            <pc:sldMk cId="3520620076" sldId="258"/>
            <ac:picMk id="6" creationId="{E0929AC2-F89B-420A-8D2D-3D3137580C1B}"/>
          </ac:picMkLst>
        </pc:picChg>
        <pc:picChg chg="add mod">
          <ac:chgData name="Meaghan Winder" userId="e7dbd1f288b20f78" providerId="LiveId" clId="{777E177D-5E50-4A22-B54C-E10D4992D5D1}" dt="2020-02-19T02:09:58.887" v="1148" actId="1076"/>
          <ac:picMkLst>
            <pc:docMk/>
            <pc:sldMk cId="3520620076" sldId="258"/>
            <ac:picMk id="9" creationId="{57C832AF-03E8-4D35-B876-5543AAB76CD8}"/>
          </ac:picMkLst>
        </pc:picChg>
      </pc:sldChg>
      <pc:sldChg chg="add del ord">
        <pc:chgData name="Meaghan Winder" userId="e7dbd1f288b20f78" providerId="LiveId" clId="{777E177D-5E50-4A22-B54C-E10D4992D5D1}" dt="2020-02-19T01:52:50.624" v="1058" actId="2696"/>
        <pc:sldMkLst>
          <pc:docMk/>
          <pc:sldMk cId="3198847881" sldId="259"/>
        </pc:sldMkLst>
      </pc:sldChg>
      <pc:sldChg chg="addSp delSp modSp add del">
        <pc:chgData name="Meaghan Winder" userId="e7dbd1f288b20f78" providerId="LiveId" clId="{777E177D-5E50-4A22-B54C-E10D4992D5D1}" dt="2020-02-19T02:00:36.625" v="1125" actId="2696"/>
        <pc:sldMkLst>
          <pc:docMk/>
          <pc:sldMk cId="3326564915" sldId="260"/>
        </pc:sldMkLst>
        <pc:spChg chg="mod">
          <ac:chgData name="Meaghan Winder" userId="e7dbd1f288b20f78" providerId="LiveId" clId="{777E177D-5E50-4A22-B54C-E10D4992D5D1}" dt="2020-02-19T01:53:01.410" v="1077" actId="2711"/>
          <ac:spMkLst>
            <pc:docMk/>
            <pc:sldMk cId="3326564915" sldId="260"/>
            <ac:spMk id="2" creationId="{25ED6BAE-967C-4F05-8D87-B862FC5C96E0}"/>
          </ac:spMkLst>
        </pc:spChg>
        <pc:spChg chg="del mod">
          <ac:chgData name="Meaghan Winder" userId="e7dbd1f288b20f78" providerId="LiveId" clId="{777E177D-5E50-4A22-B54C-E10D4992D5D1}" dt="2020-02-19T01:55:55.433" v="1080"/>
          <ac:spMkLst>
            <pc:docMk/>
            <pc:sldMk cId="3326564915" sldId="260"/>
            <ac:spMk id="3" creationId="{6B5607DB-ECA2-41E6-8F0F-009238019D76}"/>
          </ac:spMkLst>
        </pc:spChg>
        <pc:spChg chg="add mod">
          <ac:chgData name="Meaghan Winder" userId="e7dbd1f288b20f78" providerId="LiveId" clId="{777E177D-5E50-4A22-B54C-E10D4992D5D1}" dt="2020-02-19T01:57:24.522" v="1122" actId="20577"/>
          <ac:spMkLst>
            <pc:docMk/>
            <pc:sldMk cId="3326564915" sldId="260"/>
            <ac:spMk id="4" creationId="{5CD0B56D-BE60-4959-BEC8-18F5D0C66DFA}"/>
          </ac:spMkLst>
        </pc:spChg>
        <pc:spChg chg="add del mod">
          <ac:chgData name="Meaghan Winder" userId="e7dbd1f288b20f78" providerId="LiveId" clId="{777E177D-5E50-4A22-B54C-E10D4992D5D1}" dt="2020-02-19T01:56:05.714" v="1081"/>
          <ac:spMkLst>
            <pc:docMk/>
            <pc:sldMk cId="3326564915" sldId="260"/>
            <ac:spMk id="5" creationId="{12DA5D37-E3F0-4E1F-B804-62CABD925908}"/>
          </ac:spMkLst>
        </pc:spChg>
        <pc:spChg chg="add mod">
          <ac:chgData name="Meaghan Winder" userId="e7dbd1f288b20f78" providerId="LiveId" clId="{777E177D-5E50-4A22-B54C-E10D4992D5D1}" dt="2020-02-19T02:00:08.209" v="1123"/>
          <ac:spMkLst>
            <pc:docMk/>
            <pc:sldMk cId="3326564915" sldId="260"/>
            <ac:spMk id="7" creationId="{0E0F9799-33B3-4F43-8C5D-D3AB95AC584E}"/>
          </ac:spMkLst>
        </pc:spChg>
        <pc:picChg chg="add del mod">
          <ac:chgData name="Meaghan Winder" userId="e7dbd1f288b20f78" providerId="LiveId" clId="{777E177D-5E50-4A22-B54C-E10D4992D5D1}" dt="2020-02-19T02:00:08.209" v="1123"/>
          <ac:picMkLst>
            <pc:docMk/>
            <pc:sldMk cId="3326564915" sldId="260"/>
            <ac:picMk id="6" creationId="{4EF4C110-C34C-4A81-BC07-090334EAD49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2BA54-1E7C-4099-912D-48553CAC2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66158-7CB2-4633-B8B5-56552CC9A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75D97-AB82-4048-B338-556C3DB9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BDE8-822D-4694-8B11-BB9F03B17CFA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55BB8-EC9C-4E6D-BA26-A11876160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493F5-BA51-4064-A358-CDB09FD0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CF39-A2FC-46B7-8849-F58322B2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91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D273B-4141-47BA-94F2-80D5E9200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1E1F6E-B6E0-49DE-A214-21AC96BE7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CC316-EB77-4CF7-8ED1-EA0F1DA97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BDE8-822D-4694-8B11-BB9F03B17CFA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9B5A6-E76B-4986-A2A7-2C46361D5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36E08-497B-4825-9E79-0E75534D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CF39-A2FC-46B7-8849-F58322B2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9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C46EDD-FF79-4EB7-8B1D-DC101E3FA1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AF7BF-8C70-4BC9-9CE4-CCE69DD0A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554C1-7DAE-4C80-B507-194E69375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BDE8-822D-4694-8B11-BB9F03B17CFA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A89D5-AA5B-4525-8018-476AE1C55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BBCDC-6F0D-4639-BA9F-2693909E6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CF39-A2FC-46B7-8849-F58322B2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56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1D798-EDE4-4EEC-B02B-13CE5DF5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6B7CE-8C28-4719-B3B1-C739800A8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259FF-20C1-4F98-90E4-0BB191FB7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BDE8-822D-4694-8B11-BB9F03B17CFA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4EE24-8EB8-417D-AF45-EAA2CC54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6134E-B2FD-428E-8BF2-C9CFAF26F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CF39-A2FC-46B7-8849-F58322B2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8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D687D-0C40-486F-B6F4-CA09FCEF7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5DF55-F571-4B0B-88BA-AF8C8E237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419F7-419A-4405-8F4F-EE6F65BDC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BDE8-822D-4694-8B11-BB9F03B17CFA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9C011-0A2C-4642-920E-A4B449ED6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1B1C5-6182-47EB-B32E-618024E9E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CF39-A2FC-46B7-8849-F58322B2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33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8ED10-C749-4EE9-A784-E281D606A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41F19-C975-4610-8BFF-25A3AE4E7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389A80-C517-4C35-9035-DEE3CCC9B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CC7BB-715D-4F97-BFF9-8741E3348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BDE8-822D-4694-8B11-BB9F03B17CFA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C7AC0-184A-4ABA-9CAC-19B9DD653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12345-AD35-485F-933C-2E0EAB53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CF39-A2FC-46B7-8849-F58322B2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56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F138B-A39A-4B16-A9FC-287A32760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35885-5993-433B-84BE-F5F2ECE6A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13CC16-931F-4671-8525-4EFF225E4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33E07E-529B-4AE5-9B49-69D57F27D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B2E782-0723-4C8F-B4C3-E0796D5F3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C71FD9-C6DB-4930-A1E2-67134FB09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BDE8-822D-4694-8B11-BB9F03B17CFA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746E9-D021-42BB-9481-D269F8FC1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9CF232-0BE9-45DA-9D7F-739A7DA26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CF39-A2FC-46B7-8849-F58322B2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26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EB9E7-60E2-4CAA-8CEF-ACF904D3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D9A95F-25AD-4EB9-B4F7-8FAB8D7E5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BDE8-822D-4694-8B11-BB9F03B17CFA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6ACC3-53F8-4B85-8ACA-A6EE6267D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018348-4D0D-4C25-8EA7-75851B7BC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CF39-A2FC-46B7-8849-F58322B2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3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FADD40-74D6-4F2B-A7E6-D1D415C16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BDE8-822D-4694-8B11-BB9F03B17CFA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6D73E2-499E-4699-9E2F-4DD9AEA79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283F8-C9BF-48ED-9C62-E05462321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CF39-A2FC-46B7-8849-F58322B2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8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70A25-9EEE-4541-BBC5-E381EA569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2F84E-C36A-4377-8A03-E381FC619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94E77-A999-4545-BE63-A61718909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4CF3F7-9AB4-4BD1-B9EA-438A28BBF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BDE8-822D-4694-8B11-BB9F03B17CFA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4347F-8A12-40A3-AFEB-8655CDF0B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06FE9-282E-4BDE-A15C-8B7E084FE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CF39-A2FC-46B7-8849-F58322B2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76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91D7F-2534-4C98-9D32-CDF0F9279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1F593E-7BB0-4AA3-A46E-6D42113D5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979E46-81A3-4AEB-B9E7-3AD7A379A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7ADDE-F183-4151-B447-4F07274BC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BDE8-822D-4694-8B11-BB9F03B17CFA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2184F-BCFB-4E8E-B0C1-DDB853065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ABB56-3AC7-4E27-800B-C876FC438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CF39-A2FC-46B7-8849-F58322B2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4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C08F6A-7D46-4D11-8A6B-D3D9EF7B8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01F78-3390-4720-9F15-1E4E972DF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8A7E7-8256-4CA7-A6B9-DB7BD524C6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1BDE8-822D-4694-8B11-BB9F03B17CFA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5E9C2-3424-41FB-8EAA-10DB8349C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E5926-530F-4324-B94D-2D40B20FE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ACF39-A2FC-46B7-8849-F58322B2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21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9ABA0-DDCF-4FFC-87DD-32158CEC4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r10" panose="020B0500000000000000" pitchFamily="34" charset="0"/>
              </a:rPr>
              <a:t>Occupancy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A3CB8-F20F-4C81-8ECD-D9F19B6FD5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5794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mr10" panose="020B0500000000000000" pitchFamily="34" charset="0"/>
              </a:rPr>
              <a:t>Presence or absence data</a:t>
            </a:r>
          </a:p>
          <a:p>
            <a:r>
              <a:rPr lang="en-US" sz="2400" dirty="0">
                <a:latin typeface="cmr10" panose="020B0500000000000000" pitchFamily="34" charset="0"/>
              </a:rPr>
              <a:t>Non-zero probability of a false-negative result</a:t>
            </a:r>
          </a:p>
          <a:p>
            <a:r>
              <a:rPr lang="en-US" sz="2400" dirty="0">
                <a:latin typeface="cmr10" panose="020B0500000000000000" pitchFamily="34" charset="0"/>
              </a:rPr>
              <a:t>Occupancy models</a:t>
            </a:r>
          </a:p>
          <a:p>
            <a:pPr lvl="1"/>
            <a:r>
              <a:rPr lang="en-US" sz="2000" dirty="0">
                <a:latin typeface="cmr10" panose="020B0500000000000000" pitchFamily="34" charset="0"/>
              </a:rPr>
              <a:t>Estimation of occupancy while accounting for errors in detection</a:t>
            </a:r>
          </a:p>
          <a:p>
            <a:pPr lvl="2"/>
            <a:r>
              <a:rPr lang="en-US" sz="1600" dirty="0">
                <a:latin typeface="cmr10" panose="020B0500000000000000" pitchFamily="34" charset="0"/>
              </a:rPr>
              <a:t>Need replication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7C832AF-03E8-4D35-B876-5543AAB76C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830749"/>
            <a:ext cx="5610206" cy="434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620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6E667-37EB-4F51-AB20-A7B390FE4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2541" y="529390"/>
            <a:ext cx="3385457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mr10" panose="020B0500000000000000" pitchFamily="34" charset="0"/>
              </a:rPr>
              <a:t>eDNA Surveys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068AE6-4B8A-446E-92BD-3229586AA46A}"/>
              </a:ext>
            </a:extLst>
          </p:cNvPr>
          <p:cNvSpPr txBox="1"/>
          <p:nvPr/>
        </p:nvSpPr>
        <p:spPr>
          <a:xfrm>
            <a:off x="2351606" y="2188527"/>
            <a:ext cx="769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mr10" panose="020B0500000000000000" pitchFamily="34" charset="0"/>
              </a:rPr>
              <a:t>Lake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B7F03F-047C-4566-9CB3-36A02926484E}"/>
              </a:ext>
            </a:extLst>
          </p:cNvPr>
          <p:cNvSpPr txBox="1"/>
          <p:nvPr/>
        </p:nvSpPr>
        <p:spPr>
          <a:xfrm>
            <a:off x="826407" y="2919489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mr10" panose="020B0500000000000000" pitchFamily="34" charset="0"/>
              </a:rPr>
              <a:t>Sample Site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4575AA-9A6C-4D97-9152-EFB30DC8843A}"/>
              </a:ext>
            </a:extLst>
          </p:cNvPr>
          <p:cNvSpPr txBox="1"/>
          <p:nvPr/>
        </p:nvSpPr>
        <p:spPr>
          <a:xfrm>
            <a:off x="2554133" y="2919489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mr10" panose="020B0500000000000000" pitchFamily="34" charset="0"/>
              </a:rPr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ACECE9-E28C-4CDB-A018-491DE661A363}"/>
              </a:ext>
            </a:extLst>
          </p:cNvPr>
          <p:cNvSpPr txBox="1"/>
          <p:nvPr/>
        </p:nvSpPr>
        <p:spPr>
          <a:xfrm>
            <a:off x="3466915" y="2919489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mr10" panose="020B0500000000000000" pitchFamily="34" charset="0"/>
              </a:rPr>
              <a:t>Sample Site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71F296-8CF9-4FEB-A58E-075399042097}"/>
              </a:ext>
            </a:extLst>
          </p:cNvPr>
          <p:cNvSpPr txBox="1"/>
          <p:nvPr/>
        </p:nvSpPr>
        <p:spPr>
          <a:xfrm>
            <a:off x="692556" y="3833910"/>
            <a:ext cx="1377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mr10" panose="020B0500000000000000" pitchFamily="34" charset="0"/>
              </a:rPr>
              <a:t>Plankton Tows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86DE10-1D0D-4404-9111-520114FAD8A1}"/>
              </a:ext>
            </a:extLst>
          </p:cNvPr>
          <p:cNvSpPr txBox="1"/>
          <p:nvPr/>
        </p:nvSpPr>
        <p:spPr>
          <a:xfrm>
            <a:off x="3333628" y="3833911"/>
            <a:ext cx="1377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mr10" panose="020B0500000000000000" pitchFamily="34" charset="0"/>
              </a:rPr>
              <a:t>Plankton Tows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4520C5-6953-4C23-9B25-C473348D693A}"/>
              </a:ext>
            </a:extLst>
          </p:cNvPr>
          <p:cNvSpPr txBox="1"/>
          <p:nvPr/>
        </p:nvSpPr>
        <p:spPr>
          <a:xfrm>
            <a:off x="844038" y="4567776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mr10" panose="020B0500000000000000" pitchFamily="34" charset="0"/>
              </a:rPr>
              <a:t>Microscopy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736045-6A38-4CA8-AD8D-BABB5EFBB677}"/>
              </a:ext>
            </a:extLst>
          </p:cNvPr>
          <p:cNvSpPr txBox="1"/>
          <p:nvPr/>
        </p:nvSpPr>
        <p:spPr>
          <a:xfrm>
            <a:off x="3484547" y="4567776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mr10" panose="020B0500000000000000" pitchFamily="34" charset="0"/>
              </a:rPr>
              <a:t>Microscopy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D11A657-B6CF-4FEF-B437-812EEBE351E8}"/>
              </a:ext>
            </a:extLst>
          </p:cNvPr>
          <p:cNvSpPr txBox="1">
            <a:spLocks/>
          </p:cNvSpPr>
          <p:nvPr/>
        </p:nvSpPr>
        <p:spPr>
          <a:xfrm>
            <a:off x="336059" y="529391"/>
            <a:ext cx="48003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cmr10" panose="020B0500000000000000" pitchFamily="34" charset="0"/>
                <a:cs typeface="Cordia New" panose="020B0502040204020203" pitchFamily="34" charset="-34"/>
              </a:rPr>
              <a:t>Plankton Tow Surveys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D109292-B553-4944-BA4B-1630BDC97B13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1381207" y="3227266"/>
            <a:ext cx="0" cy="606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C43CC7-3572-4831-9006-E8434F9CDAAD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1381205" y="4141687"/>
            <a:ext cx="2" cy="42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3FB975-B13D-4684-A6E8-7CF2838712EE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4021715" y="3227266"/>
            <a:ext cx="564" cy="606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8C720DC-FB50-4781-83F9-5ED5D8542EBD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flipH="1">
            <a:off x="4021714" y="4141688"/>
            <a:ext cx="565" cy="426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C707F89-3B5B-4524-876C-DA1BEE7959C4}"/>
              </a:ext>
            </a:extLst>
          </p:cNvPr>
          <p:cNvSpPr txBox="1"/>
          <p:nvPr/>
        </p:nvSpPr>
        <p:spPr>
          <a:xfrm>
            <a:off x="8251877" y="2188527"/>
            <a:ext cx="769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mr10" panose="020B0500000000000000" pitchFamily="34" charset="0"/>
              </a:rPr>
              <a:t>Lake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B1880B0-2022-4DA3-AA91-00A95C948B6A}"/>
              </a:ext>
            </a:extLst>
          </p:cNvPr>
          <p:cNvSpPr txBox="1"/>
          <p:nvPr/>
        </p:nvSpPr>
        <p:spPr>
          <a:xfrm>
            <a:off x="6620368" y="2938028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mr10" panose="020B0500000000000000" pitchFamily="34" charset="0"/>
              </a:rPr>
              <a:t>Sample Site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6FAEAF6-6F9A-416B-8923-40142FFAB210}"/>
              </a:ext>
            </a:extLst>
          </p:cNvPr>
          <p:cNvSpPr txBox="1"/>
          <p:nvPr/>
        </p:nvSpPr>
        <p:spPr>
          <a:xfrm>
            <a:off x="8454405" y="2919489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mr10" panose="020B0500000000000000" pitchFamily="34" charset="0"/>
              </a:rPr>
              <a:t>…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09BB3CC-86C5-474B-9BE7-343DC5939200}"/>
              </a:ext>
            </a:extLst>
          </p:cNvPr>
          <p:cNvSpPr txBox="1"/>
          <p:nvPr/>
        </p:nvSpPr>
        <p:spPr>
          <a:xfrm>
            <a:off x="9543046" y="2919488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mr10" panose="020B0500000000000000" pitchFamily="34" charset="0"/>
              </a:rPr>
              <a:t>Sample Site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832BCC2-4EFB-4BD8-9FFD-6D2EFD2C7D18}"/>
              </a:ext>
            </a:extLst>
          </p:cNvPr>
          <p:cNvSpPr txBox="1"/>
          <p:nvPr/>
        </p:nvSpPr>
        <p:spPr>
          <a:xfrm rot="16200000">
            <a:off x="6959487" y="4859194"/>
            <a:ext cx="1326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PCR replicate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A68C30A-1883-4838-88D9-E1A6532FEF9F}"/>
              </a:ext>
            </a:extLst>
          </p:cNvPr>
          <p:cNvSpPr txBox="1"/>
          <p:nvPr/>
        </p:nvSpPr>
        <p:spPr>
          <a:xfrm>
            <a:off x="8941583" y="38495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Sample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453FF1D-7B79-4700-8C46-72C66A5C137C}"/>
              </a:ext>
            </a:extLst>
          </p:cNvPr>
          <p:cNvSpPr txBox="1"/>
          <p:nvPr/>
        </p:nvSpPr>
        <p:spPr>
          <a:xfrm>
            <a:off x="10532435" y="38495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Sample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C3F97BB-DD7A-45B8-81B8-C73900016AD3}"/>
              </a:ext>
            </a:extLst>
          </p:cNvPr>
          <p:cNvSpPr txBox="1"/>
          <p:nvPr/>
        </p:nvSpPr>
        <p:spPr>
          <a:xfrm>
            <a:off x="9943796" y="384956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…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0377E21-1016-4035-9B3B-7666150146F3}"/>
              </a:ext>
            </a:extLst>
          </p:cNvPr>
          <p:cNvSpPr txBox="1"/>
          <p:nvPr/>
        </p:nvSpPr>
        <p:spPr>
          <a:xfrm>
            <a:off x="7802920" y="4586317"/>
            <a:ext cx="308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…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9ECC4AA-D316-47F3-B05E-A6738B10B711}"/>
              </a:ext>
            </a:extLst>
          </p:cNvPr>
          <p:cNvSpPr txBox="1"/>
          <p:nvPr/>
        </p:nvSpPr>
        <p:spPr>
          <a:xfrm rot="16200000">
            <a:off x="7628263" y="4859194"/>
            <a:ext cx="132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PCR replicate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21BC98F-7D89-465F-8792-88EC87A4FE3C}"/>
              </a:ext>
            </a:extLst>
          </p:cNvPr>
          <p:cNvSpPr txBox="1"/>
          <p:nvPr/>
        </p:nvSpPr>
        <p:spPr>
          <a:xfrm>
            <a:off x="6017595" y="384348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Sample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3081557-CFFD-4304-90B0-4CF15F7B702C}"/>
              </a:ext>
            </a:extLst>
          </p:cNvPr>
          <p:cNvSpPr txBox="1"/>
          <p:nvPr/>
        </p:nvSpPr>
        <p:spPr>
          <a:xfrm>
            <a:off x="7608447" y="384348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Sample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D103CF9-B5E3-4D17-BAC0-447BD12AC532}"/>
              </a:ext>
            </a:extLst>
          </p:cNvPr>
          <p:cNvSpPr txBox="1"/>
          <p:nvPr/>
        </p:nvSpPr>
        <p:spPr>
          <a:xfrm>
            <a:off x="7019808" y="384348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…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541FBD9-D2C7-4451-BEEB-86ABA6D78A1D}"/>
              </a:ext>
            </a:extLst>
          </p:cNvPr>
          <p:cNvSpPr txBox="1"/>
          <p:nvPr/>
        </p:nvSpPr>
        <p:spPr>
          <a:xfrm rot="16200000">
            <a:off x="5376689" y="4859195"/>
            <a:ext cx="1326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PCR replicate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874DA5D-B023-42B0-8014-E4F4570142E3}"/>
              </a:ext>
            </a:extLst>
          </p:cNvPr>
          <p:cNvSpPr txBox="1"/>
          <p:nvPr/>
        </p:nvSpPr>
        <p:spPr>
          <a:xfrm>
            <a:off x="6219800" y="4586317"/>
            <a:ext cx="308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…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6A309AA-F5E5-48A4-896A-72458985CCFE}"/>
              </a:ext>
            </a:extLst>
          </p:cNvPr>
          <p:cNvSpPr txBox="1"/>
          <p:nvPr/>
        </p:nvSpPr>
        <p:spPr>
          <a:xfrm rot="16200000">
            <a:off x="6045462" y="4859194"/>
            <a:ext cx="1326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PCR replicate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C5DE70A-5BB6-4AC9-9C2A-29779214830B}"/>
              </a:ext>
            </a:extLst>
          </p:cNvPr>
          <p:cNvCxnSpPr>
            <a:cxnSpLocks/>
            <a:stCxn id="72" idx="2"/>
            <a:endCxn id="107" idx="0"/>
          </p:cNvCxnSpPr>
          <p:nvPr/>
        </p:nvCxnSpPr>
        <p:spPr>
          <a:xfrm>
            <a:off x="7175168" y="3245805"/>
            <a:ext cx="809344" cy="597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1CF4283-1F1E-4173-9D21-63C78063EF49}"/>
              </a:ext>
            </a:extLst>
          </p:cNvPr>
          <p:cNvCxnSpPr>
            <a:cxnSpLocks/>
            <a:stCxn id="72" idx="2"/>
            <a:endCxn id="106" idx="0"/>
          </p:cNvCxnSpPr>
          <p:nvPr/>
        </p:nvCxnSpPr>
        <p:spPr>
          <a:xfrm flipH="1">
            <a:off x="6393660" y="3245805"/>
            <a:ext cx="781508" cy="597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0CB0DB3-C30F-4056-A056-FA7374D9BDD5}"/>
              </a:ext>
            </a:extLst>
          </p:cNvPr>
          <p:cNvCxnSpPr>
            <a:cxnSpLocks/>
            <a:stCxn id="106" idx="2"/>
            <a:endCxn id="109" idx="3"/>
          </p:cNvCxnSpPr>
          <p:nvPr/>
        </p:nvCxnSpPr>
        <p:spPr>
          <a:xfrm flipH="1">
            <a:off x="6039786" y="4151265"/>
            <a:ext cx="353874" cy="19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6BA903A-4C49-4628-A7D8-217BA5C54172}"/>
              </a:ext>
            </a:extLst>
          </p:cNvPr>
          <p:cNvCxnSpPr>
            <a:cxnSpLocks/>
            <a:stCxn id="106" idx="2"/>
            <a:endCxn id="111" idx="3"/>
          </p:cNvCxnSpPr>
          <p:nvPr/>
        </p:nvCxnSpPr>
        <p:spPr>
          <a:xfrm>
            <a:off x="6393660" y="4151265"/>
            <a:ext cx="314899" cy="19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1770EA49-0FFA-4FAC-8C2F-BB31334696B7}"/>
              </a:ext>
            </a:extLst>
          </p:cNvPr>
          <p:cNvCxnSpPr>
            <a:cxnSpLocks/>
            <a:stCxn id="107" idx="2"/>
            <a:endCxn id="75" idx="3"/>
          </p:cNvCxnSpPr>
          <p:nvPr/>
        </p:nvCxnSpPr>
        <p:spPr>
          <a:xfrm flipH="1">
            <a:off x="7622583" y="4151265"/>
            <a:ext cx="361929" cy="19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90CF5607-2904-4453-AC9E-49387E65B343}"/>
              </a:ext>
            </a:extLst>
          </p:cNvPr>
          <p:cNvCxnSpPr>
            <a:cxnSpLocks/>
            <a:stCxn id="107" idx="2"/>
            <a:endCxn id="89" idx="3"/>
          </p:cNvCxnSpPr>
          <p:nvPr/>
        </p:nvCxnSpPr>
        <p:spPr>
          <a:xfrm>
            <a:off x="7984512" y="4151265"/>
            <a:ext cx="306847" cy="19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D351DD40-6CBE-4BF1-BA50-9AADDA48E8A5}"/>
              </a:ext>
            </a:extLst>
          </p:cNvPr>
          <p:cNvCxnSpPr>
            <a:cxnSpLocks/>
            <a:stCxn id="74" idx="2"/>
            <a:endCxn id="81" idx="0"/>
          </p:cNvCxnSpPr>
          <p:nvPr/>
        </p:nvCxnSpPr>
        <p:spPr>
          <a:xfrm>
            <a:off x="10097846" y="3227265"/>
            <a:ext cx="810654" cy="622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D7CBB9C6-6B15-4EEF-A7E8-241F3742DD21}"/>
              </a:ext>
            </a:extLst>
          </p:cNvPr>
          <p:cNvCxnSpPr>
            <a:cxnSpLocks/>
            <a:stCxn id="74" idx="2"/>
            <a:endCxn id="80" idx="0"/>
          </p:cNvCxnSpPr>
          <p:nvPr/>
        </p:nvCxnSpPr>
        <p:spPr>
          <a:xfrm flipH="1">
            <a:off x="9317648" y="3227265"/>
            <a:ext cx="780198" cy="622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B47F68E9-7110-4930-AC00-F325B49AEF91}"/>
              </a:ext>
            </a:extLst>
          </p:cNvPr>
          <p:cNvSpPr txBox="1"/>
          <p:nvPr/>
        </p:nvSpPr>
        <p:spPr>
          <a:xfrm rot="16200000">
            <a:off x="9879836" y="4859193"/>
            <a:ext cx="132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PCR replicate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8F2D8FA-F15F-43DD-A7BE-372670B831E3}"/>
              </a:ext>
            </a:extLst>
          </p:cNvPr>
          <p:cNvSpPr txBox="1"/>
          <p:nvPr/>
        </p:nvSpPr>
        <p:spPr>
          <a:xfrm>
            <a:off x="10723268" y="4586317"/>
            <a:ext cx="308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…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2D13E65-7A1A-44D8-BF83-76CDDADDA3AE}"/>
              </a:ext>
            </a:extLst>
          </p:cNvPr>
          <p:cNvSpPr txBox="1"/>
          <p:nvPr/>
        </p:nvSpPr>
        <p:spPr>
          <a:xfrm rot="16200000">
            <a:off x="10548609" y="4859193"/>
            <a:ext cx="132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PCR replicate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214F0DC-0217-4EBA-AE8D-02AA904FB953}"/>
              </a:ext>
            </a:extLst>
          </p:cNvPr>
          <p:cNvSpPr txBox="1"/>
          <p:nvPr/>
        </p:nvSpPr>
        <p:spPr>
          <a:xfrm rot="16200000">
            <a:off x="8297036" y="4859193"/>
            <a:ext cx="1326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PCR replicate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D2646C4-7CF4-457F-8561-803342AE5546}"/>
              </a:ext>
            </a:extLst>
          </p:cNvPr>
          <p:cNvSpPr txBox="1"/>
          <p:nvPr/>
        </p:nvSpPr>
        <p:spPr>
          <a:xfrm>
            <a:off x="9140468" y="4586317"/>
            <a:ext cx="308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…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DC2E632-6A81-43DB-B668-AD9FFC70E8A1}"/>
              </a:ext>
            </a:extLst>
          </p:cNvPr>
          <p:cNvSpPr txBox="1"/>
          <p:nvPr/>
        </p:nvSpPr>
        <p:spPr>
          <a:xfrm rot="16200000">
            <a:off x="8965810" y="4859193"/>
            <a:ext cx="132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mr10" panose="020B0500000000000000" pitchFamily="34" charset="0"/>
              </a:rPr>
              <a:t>PCR replicate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3E8C5480-A114-4620-96B4-0FE236C00346}"/>
              </a:ext>
            </a:extLst>
          </p:cNvPr>
          <p:cNvCxnSpPr>
            <a:cxnSpLocks/>
            <a:stCxn id="80" idx="2"/>
            <a:endCxn id="154" idx="3"/>
          </p:cNvCxnSpPr>
          <p:nvPr/>
        </p:nvCxnSpPr>
        <p:spPr>
          <a:xfrm flipH="1">
            <a:off x="8960132" y="4157336"/>
            <a:ext cx="357516" cy="192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6249B7A-A869-4E33-A628-C88FB9DFB134}"/>
              </a:ext>
            </a:extLst>
          </p:cNvPr>
          <p:cNvCxnSpPr>
            <a:cxnSpLocks/>
            <a:stCxn id="80" idx="2"/>
            <a:endCxn id="156" idx="3"/>
          </p:cNvCxnSpPr>
          <p:nvPr/>
        </p:nvCxnSpPr>
        <p:spPr>
          <a:xfrm>
            <a:off x="9317648" y="4157336"/>
            <a:ext cx="311258" cy="192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1250CDF7-9782-4EC3-986C-24CFFCAB343F}"/>
              </a:ext>
            </a:extLst>
          </p:cNvPr>
          <p:cNvCxnSpPr>
            <a:cxnSpLocks/>
            <a:stCxn id="81" idx="2"/>
            <a:endCxn id="151" idx="3"/>
          </p:cNvCxnSpPr>
          <p:nvPr/>
        </p:nvCxnSpPr>
        <p:spPr>
          <a:xfrm flipH="1">
            <a:off x="10542932" y="4157336"/>
            <a:ext cx="365568" cy="192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F4BF5770-D122-4017-A911-8FC5ACAD043B}"/>
              </a:ext>
            </a:extLst>
          </p:cNvPr>
          <p:cNvCxnSpPr>
            <a:cxnSpLocks/>
            <a:stCxn id="81" idx="2"/>
            <a:endCxn id="153" idx="3"/>
          </p:cNvCxnSpPr>
          <p:nvPr/>
        </p:nvCxnSpPr>
        <p:spPr>
          <a:xfrm>
            <a:off x="10908500" y="4157336"/>
            <a:ext cx="303205" cy="192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0A118FA-50CC-4B51-AB4B-FA24CB7F8484}"/>
              </a:ext>
            </a:extLst>
          </p:cNvPr>
          <p:cNvCxnSpPr>
            <a:cxnSpLocks/>
          </p:cNvCxnSpPr>
          <p:nvPr/>
        </p:nvCxnSpPr>
        <p:spPr>
          <a:xfrm>
            <a:off x="5542212" y="529390"/>
            <a:ext cx="0" cy="5823598"/>
          </a:xfrm>
          <a:prstGeom prst="line">
            <a:avLst/>
          </a:prstGeom>
          <a:ln w="19050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564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74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cmr10</vt:lpstr>
      <vt:lpstr>Office Theme</vt:lpstr>
      <vt:lpstr>Occupancy Data</vt:lpstr>
      <vt:lpstr>eDNA Surveys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Meaghan Winder</dc:creator>
  <cp:lastModifiedBy>Meaghan Winder</cp:lastModifiedBy>
  <cp:revision>7</cp:revision>
  <dcterms:created xsi:type="dcterms:W3CDTF">2020-02-18T20:05:48Z</dcterms:created>
  <dcterms:modified xsi:type="dcterms:W3CDTF">2020-02-19T18:25:28Z</dcterms:modified>
</cp:coreProperties>
</file>