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99"/>
    <a:srgbClr val="4F00C2"/>
    <a:srgbClr val="990099"/>
    <a:srgbClr val="CB6703"/>
    <a:srgbClr val="990033"/>
    <a:srgbClr val="EDEDED"/>
    <a:srgbClr val="800000"/>
    <a:srgbClr val="004B9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49B06-321D-4DBB-BB2D-C1340DEA48DC}" v="1983" dt="2020-03-04T01:27:34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0" d="100"/>
          <a:sy n="80" d="100"/>
        </p:scale>
        <p:origin x="28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91B49B06-321D-4DBB-BB2D-C1340DEA48DC}"/>
    <pc:docChg chg="undo custSel modSld">
      <pc:chgData name="Meaghan Winder" userId="e7dbd1f288b20f78" providerId="LiveId" clId="{91B49B06-321D-4DBB-BB2D-C1340DEA48DC}" dt="2020-03-04T01:27:36.912" v="4989" actId="20577"/>
      <pc:docMkLst>
        <pc:docMk/>
      </pc:docMkLst>
      <pc:sldChg chg="addSp delSp modSp">
        <pc:chgData name="Meaghan Winder" userId="e7dbd1f288b20f78" providerId="LiveId" clId="{91B49B06-321D-4DBB-BB2D-C1340DEA48DC}" dt="2020-03-04T01:27:36.912" v="4989" actId="20577"/>
        <pc:sldMkLst>
          <pc:docMk/>
          <pc:sldMk cId="1175813555" sldId="256"/>
        </pc:sldMkLst>
        <pc:spChg chg="add del mod">
          <ac:chgData name="Meaghan Winder" userId="e7dbd1f288b20f78" providerId="LiveId" clId="{91B49B06-321D-4DBB-BB2D-C1340DEA48DC}" dt="2020-02-25T23:41:54.443" v="146" actId="478"/>
          <ac:spMkLst>
            <pc:docMk/>
            <pc:sldMk cId="1175813555" sldId="256"/>
            <ac:spMk id="2" creationId="{317AC6FF-006F-49F0-B1A1-35EE38F755B1}"/>
          </ac:spMkLst>
        </pc:spChg>
        <pc:spChg chg="add del mod">
          <ac:chgData name="Meaghan Winder" userId="e7dbd1f288b20f78" providerId="LiveId" clId="{91B49B06-321D-4DBB-BB2D-C1340DEA48DC}" dt="2020-03-02T22:56:54.078" v="4218" actId="478"/>
          <ac:spMkLst>
            <pc:docMk/>
            <pc:sldMk cId="1175813555" sldId="256"/>
            <ac:spMk id="2" creationId="{6B72F545-DEFF-4F70-A9A0-96A7C0B8612E}"/>
          </ac:spMkLst>
        </pc:spChg>
        <pc:spChg chg="add del mod">
          <ac:chgData name="Meaghan Winder" userId="e7dbd1f288b20f78" providerId="LiveId" clId="{91B49B06-321D-4DBB-BB2D-C1340DEA48DC}" dt="2020-02-25T23:43:09.150" v="159" actId="478"/>
          <ac:spMkLst>
            <pc:docMk/>
            <pc:sldMk cId="1175813555" sldId="256"/>
            <ac:spMk id="3" creationId="{826C0F41-FF52-4D41-9058-B0D0041E29A0}"/>
          </ac:spMkLst>
        </pc:spChg>
        <pc:spChg chg="mod">
          <ac:chgData name="Meaghan Winder" userId="e7dbd1f288b20f78" providerId="LiveId" clId="{91B49B06-321D-4DBB-BB2D-C1340DEA48DC}" dt="2020-03-03T05:54:31.957" v="4554" actId="255"/>
          <ac:spMkLst>
            <pc:docMk/>
            <pc:sldMk cId="1175813555" sldId="256"/>
            <ac:spMk id="4" creationId="{BEABDD9F-8E83-4B83-A570-F8516E061B55}"/>
          </ac:spMkLst>
        </pc:spChg>
        <pc:spChg chg="add del mod">
          <ac:chgData name="Meaghan Winder" userId="e7dbd1f288b20f78" providerId="LiveId" clId="{91B49B06-321D-4DBB-BB2D-C1340DEA48DC}" dt="2020-02-26T17:52:39.921" v="457" actId="478"/>
          <ac:spMkLst>
            <pc:docMk/>
            <pc:sldMk cId="1175813555" sldId="256"/>
            <ac:spMk id="5" creationId="{07F0E12C-279A-4466-BFC6-3E1C75FF0B19}"/>
          </ac:spMkLst>
        </pc:spChg>
        <pc:spChg chg="add del mod">
          <ac:chgData name="Meaghan Winder" userId="e7dbd1f288b20f78" providerId="LiveId" clId="{91B49B06-321D-4DBB-BB2D-C1340DEA48DC}" dt="2020-03-02T21:38:25.910" v="2868"/>
          <ac:spMkLst>
            <pc:docMk/>
            <pc:sldMk cId="1175813555" sldId="256"/>
            <ac:spMk id="5" creationId="{2133EBB2-7A9D-4F69-A672-878A15003EF0}"/>
          </ac:spMkLst>
        </pc:spChg>
        <pc:spChg chg="del">
          <ac:chgData name="Meaghan Winder" userId="e7dbd1f288b20f78" providerId="LiveId" clId="{91B49B06-321D-4DBB-BB2D-C1340DEA48DC}" dt="2020-02-25T20:12:31.159" v="0" actId="931"/>
          <ac:spMkLst>
            <pc:docMk/>
            <pc:sldMk cId="1175813555" sldId="256"/>
            <ac:spMk id="5" creationId="{6DF1D133-BC0F-4FEF-B6A6-25EAEE1EC414}"/>
          </ac:spMkLst>
        </pc:spChg>
        <pc:spChg chg="add mod ord">
          <ac:chgData name="Meaghan Winder" userId="e7dbd1f288b20f78" providerId="LiveId" clId="{91B49B06-321D-4DBB-BB2D-C1340DEA48DC}" dt="2020-03-04T01:27:36.912" v="4989" actId="20577"/>
          <ac:spMkLst>
            <pc:docMk/>
            <pc:sldMk cId="1175813555" sldId="256"/>
            <ac:spMk id="5" creationId="{B0BB2307-923B-4BB7-9B18-C252EEDDF8C2}"/>
          </ac:spMkLst>
        </pc:spChg>
        <pc:spChg chg="mod">
          <ac:chgData name="Meaghan Winder" userId="e7dbd1f288b20f78" providerId="LiveId" clId="{91B49B06-321D-4DBB-BB2D-C1340DEA48DC}" dt="2020-03-03T05:58:48.306" v="4568" actId="20577"/>
          <ac:spMkLst>
            <pc:docMk/>
            <pc:sldMk cId="1175813555" sldId="256"/>
            <ac:spMk id="6" creationId="{99E46671-4FA8-41FA-8B54-30F82ED4411D}"/>
          </ac:spMkLst>
        </pc:spChg>
        <pc:spChg chg="del mod">
          <ac:chgData name="Meaghan Winder" userId="e7dbd1f288b20f78" providerId="LiveId" clId="{91B49B06-321D-4DBB-BB2D-C1340DEA48DC}" dt="2020-02-26T20:53:25.200" v="667" actId="478"/>
          <ac:spMkLst>
            <pc:docMk/>
            <pc:sldMk cId="1175813555" sldId="256"/>
            <ac:spMk id="7" creationId="{550BA088-2E83-46EA-888E-D349E823971B}"/>
          </ac:spMkLst>
        </pc:spChg>
        <pc:spChg chg="add del mod">
          <ac:chgData name="Meaghan Winder" userId="e7dbd1f288b20f78" providerId="LiveId" clId="{91B49B06-321D-4DBB-BB2D-C1340DEA48DC}" dt="2020-03-02T21:31:59.359" v="2696" actId="478"/>
          <ac:spMkLst>
            <pc:docMk/>
            <pc:sldMk cId="1175813555" sldId="256"/>
            <ac:spMk id="7" creationId="{C518716D-98E2-45D8-B99B-F578B096D7CC}"/>
          </ac:spMkLst>
        </pc:spChg>
        <pc:spChg chg="mod">
          <ac:chgData name="Meaghan Winder" userId="e7dbd1f288b20f78" providerId="LiveId" clId="{91B49B06-321D-4DBB-BB2D-C1340DEA48DC}" dt="2020-03-03T05:57:49.372" v="4565" actId="1076"/>
          <ac:spMkLst>
            <pc:docMk/>
            <pc:sldMk cId="1175813555" sldId="256"/>
            <ac:spMk id="8" creationId="{63717FFD-4C34-4D3B-A1AD-2A96565A3DA6}"/>
          </ac:spMkLst>
        </pc:spChg>
        <pc:spChg chg="add del mod ord">
          <ac:chgData name="Meaghan Winder" userId="e7dbd1f288b20f78" providerId="LiveId" clId="{91B49B06-321D-4DBB-BB2D-C1340DEA48DC}" dt="2020-02-26T17:52:16.695" v="453" actId="478"/>
          <ac:spMkLst>
            <pc:docMk/>
            <pc:sldMk cId="1175813555" sldId="256"/>
            <ac:spMk id="9" creationId="{32A1100E-D987-422C-957B-022702E94378}"/>
          </ac:spMkLst>
        </pc:spChg>
        <pc:spChg chg="add del mod ord">
          <ac:chgData name="Meaghan Winder" userId="e7dbd1f288b20f78" providerId="LiveId" clId="{91B49B06-321D-4DBB-BB2D-C1340DEA48DC}" dt="2020-03-02T20:13:28.079" v="2540" actId="478"/>
          <ac:spMkLst>
            <pc:docMk/>
            <pc:sldMk cId="1175813555" sldId="256"/>
            <ac:spMk id="9" creationId="{56144EFA-FB6B-4038-B3CA-BAEB513B32CA}"/>
          </ac:spMkLst>
        </pc:spChg>
        <pc:spChg chg="add del mod">
          <ac:chgData name="Meaghan Winder" userId="e7dbd1f288b20f78" providerId="LiveId" clId="{91B49B06-321D-4DBB-BB2D-C1340DEA48DC}" dt="2020-03-02T21:40:40.795" v="3005" actId="478"/>
          <ac:spMkLst>
            <pc:docMk/>
            <pc:sldMk cId="1175813555" sldId="256"/>
            <ac:spMk id="9" creationId="{D5B8C07F-D267-4418-AF93-E5A93766A3A9}"/>
          </ac:spMkLst>
        </pc:spChg>
        <pc:spChg chg="add del mod">
          <ac:chgData name="Meaghan Winder" userId="e7dbd1f288b20f78" providerId="LiveId" clId="{91B49B06-321D-4DBB-BB2D-C1340DEA48DC}" dt="2020-03-02T22:57:01.668" v="4220" actId="478"/>
          <ac:spMkLst>
            <pc:docMk/>
            <pc:sldMk cId="1175813555" sldId="256"/>
            <ac:spMk id="10" creationId="{8F6D2776-339D-4EFE-BC2F-BBE0B424FFB1}"/>
          </ac:spMkLst>
        </pc:spChg>
        <pc:spChg chg="add del mod">
          <ac:chgData name="Meaghan Winder" userId="e7dbd1f288b20f78" providerId="LiveId" clId="{91B49B06-321D-4DBB-BB2D-C1340DEA48DC}" dt="2020-03-04T01:14:01.110" v="4805" actId="478"/>
          <ac:spMkLst>
            <pc:docMk/>
            <pc:sldMk cId="1175813555" sldId="256"/>
            <ac:spMk id="10" creationId="{F19FEAC3-0005-4F0E-8AC9-754EF8E8C107}"/>
          </ac:spMkLst>
        </pc:spChg>
        <pc:spChg chg="mod">
          <ac:chgData name="Meaghan Winder" userId="e7dbd1f288b20f78" providerId="LiveId" clId="{91B49B06-321D-4DBB-BB2D-C1340DEA48DC}" dt="2020-03-02T22:05:21.088" v="3912" actId="14100"/>
          <ac:spMkLst>
            <pc:docMk/>
            <pc:sldMk cId="1175813555" sldId="256"/>
            <ac:spMk id="11" creationId="{85749BD7-48DE-434E-8FCE-813212772757}"/>
          </ac:spMkLst>
        </pc:spChg>
        <pc:spChg chg="add del">
          <ac:chgData name="Meaghan Winder" userId="e7dbd1f288b20f78" providerId="LiveId" clId="{91B49B06-321D-4DBB-BB2D-C1340DEA48DC}" dt="2020-02-26T20:54:09.914" v="672"/>
          <ac:spMkLst>
            <pc:docMk/>
            <pc:sldMk cId="1175813555" sldId="256"/>
            <ac:spMk id="12" creationId="{28B9198E-5962-47F6-A66B-54D233108128}"/>
          </ac:spMkLst>
        </pc:spChg>
        <pc:spChg chg="add del mod">
          <ac:chgData name="Meaghan Winder" userId="e7dbd1f288b20f78" providerId="LiveId" clId="{91B49B06-321D-4DBB-BB2D-C1340DEA48DC}" dt="2020-03-04T01:14:04.757" v="4807" actId="478"/>
          <ac:spMkLst>
            <pc:docMk/>
            <pc:sldMk cId="1175813555" sldId="256"/>
            <ac:spMk id="12" creationId="{4B765ECA-F687-449C-8974-45697C106D1F}"/>
          </ac:spMkLst>
        </pc:spChg>
        <pc:spChg chg="add del">
          <ac:chgData name="Meaghan Winder" userId="e7dbd1f288b20f78" providerId="LiveId" clId="{91B49B06-321D-4DBB-BB2D-C1340DEA48DC}" dt="2020-03-02T21:38:27.704" v="2870"/>
          <ac:spMkLst>
            <pc:docMk/>
            <pc:sldMk cId="1175813555" sldId="256"/>
            <ac:spMk id="12" creationId="{6F134087-B9AD-4F43-8D3D-00DCB666BA61}"/>
          </ac:spMkLst>
        </pc:spChg>
        <pc:spChg chg="add del mod">
          <ac:chgData name="Meaghan Winder" userId="e7dbd1f288b20f78" providerId="LiveId" clId="{91B49B06-321D-4DBB-BB2D-C1340DEA48DC}" dt="2020-03-04T01:14:02.966" v="4806" actId="478"/>
          <ac:spMkLst>
            <pc:docMk/>
            <pc:sldMk cId="1175813555" sldId="256"/>
            <ac:spMk id="15" creationId="{14CAC2CB-0BE6-4164-86CC-BB7D47E95071}"/>
          </ac:spMkLst>
        </pc:spChg>
        <pc:spChg chg="add del mod">
          <ac:chgData name="Meaghan Winder" userId="e7dbd1f288b20f78" providerId="LiveId" clId="{91B49B06-321D-4DBB-BB2D-C1340DEA48DC}" dt="2020-03-02T22:57:03.856" v="4221" actId="478"/>
          <ac:spMkLst>
            <pc:docMk/>
            <pc:sldMk cId="1175813555" sldId="256"/>
            <ac:spMk id="15" creationId="{58DED23B-7A08-46CA-B4F1-660F14C3AAEB}"/>
          </ac:spMkLst>
        </pc:spChg>
        <pc:spChg chg="add del mod">
          <ac:chgData name="Meaghan Winder" userId="e7dbd1f288b20f78" providerId="LiveId" clId="{91B49B06-321D-4DBB-BB2D-C1340DEA48DC}" dt="2020-03-02T22:56:55.949" v="4219" actId="478"/>
          <ac:spMkLst>
            <pc:docMk/>
            <pc:sldMk cId="1175813555" sldId="256"/>
            <ac:spMk id="16" creationId="{736A63E6-846B-4460-9926-0DE513C5C783}"/>
          </ac:spMkLst>
        </pc:spChg>
        <pc:spChg chg="add del mod">
          <ac:chgData name="Meaghan Winder" userId="e7dbd1f288b20f78" providerId="LiveId" clId="{91B49B06-321D-4DBB-BB2D-C1340DEA48DC}" dt="2020-02-26T20:30:14.320" v="482"/>
          <ac:spMkLst>
            <pc:docMk/>
            <pc:sldMk cId="1175813555" sldId="256"/>
            <ac:spMk id="17" creationId="{D4C94421-8091-478C-8A3A-85449B813534}"/>
          </ac:spMkLst>
        </pc:spChg>
        <pc:spChg chg="add del mod">
          <ac:chgData name="Meaghan Winder" userId="e7dbd1f288b20f78" providerId="LiveId" clId="{91B49B06-321D-4DBB-BB2D-C1340DEA48DC}" dt="2020-03-02T22:56:52.007" v="4217" actId="478"/>
          <ac:spMkLst>
            <pc:docMk/>
            <pc:sldMk cId="1175813555" sldId="256"/>
            <ac:spMk id="19" creationId="{0D1E9C4A-D6AA-4DED-BBC1-112AFBAFB5B5}"/>
          </ac:spMkLst>
        </pc:spChg>
        <pc:spChg chg="add del mod">
          <ac:chgData name="Meaghan Winder" userId="e7dbd1f288b20f78" providerId="LiveId" clId="{91B49B06-321D-4DBB-BB2D-C1340DEA48DC}" dt="2020-03-01T21:38:10.939" v="2002" actId="478"/>
          <ac:spMkLst>
            <pc:docMk/>
            <pc:sldMk cId="1175813555" sldId="256"/>
            <ac:spMk id="19" creationId="{2D15E394-6F91-410D-9618-A1FE4856B753}"/>
          </ac:spMkLst>
        </pc:spChg>
        <pc:spChg chg="add del mod topLvl">
          <ac:chgData name="Meaghan Winder" userId="e7dbd1f288b20f78" providerId="LiveId" clId="{91B49B06-321D-4DBB-BB2D-C1340DEA48DC}" dt="2020-03-04T00:58:06.332" v="4754" actId="478"/>
          <ac:spMkLst>
            <pc:docMk/>
            <pc:sldMk cId="1175813555" sldId="256"/>
            <ac:spMk id="19" creationId="{52E52457-1615-42DF-AF8E-9EC19EF5316E}"/>
          </ac:spMkLst>
        </pc:spChg>
        <pc:spChg chg="add del mod">
          <ac:chgData name="Meaghan Winder" userId="e7dbd1f288b20f78" providerId="LiveId" clId="{91B49B06-321D-4DBB-BB2D-C1340DEA48DC}" dt="2020-02-26T20:30:14.320" v="482"/>
          <ac:spMkLst>
            <pc:docMk/>
            <pc:sldMk cId="1175813555" sldId="256"/>
            <ac:spMk id="19" creationId="{FFE4CD85-08D5-42A0-B34D-4A0CC2A3FAA8}"/>
          </ac:spMkLst>
        </pc:spChg>
        <pc:spChg chg="add del mod">
          <ac:chgData name="Meaghan Winder" userId="e7dbd1f288b20f78" providerId="LiveId" clId="{91B49B06-321D-4DBB-BB2D-C1340DEA48DC}" dt="2020-03-02T23:06:27.631" v="4226" actId="478"/>
          <ac:spMkLst>
            <pc:docMk/>
            <pc:sldMk cId="1175813555" sldId="256"/>
            <ac:spMk id="20" creationId="{AD7D0019-869A-437E-B44A-6C3504798E6A}"/>
          </ac:spMkLst>
        </pc:spChg>
        <pc:spChg chg="add del mod">
          <ac:chgData name="Meaghan Winder" userId="e7dbd1f288b20f78" providerId="LiveId" clId="{91B49B06-321D-4DBB-BB2D-C1340DEA48DC}" dt="2020-03-02T23:06:22.354" v="4225" actId="478"/>
          <ac:spMkLst>
            <pc:docMk/>
            <pc:sldMk cId="1175813555" sldId="256"/>
            <ac:spMk id="21" creationId="{569CBFF0-0AE5-495B-8FC5-C841DC8B5D32}"/>
          </ac:spMkLst>
        </pc:spChg>
        <pc:spChg chg="add del mod">
          <ac:chgData name="Meaghan Winder" userId="e7dbd1f288b20f78" providerId="LiveId" clId="{91B49B06-321D-4DBB-BB2D-C1340DEA48DC}" dt="2020-02-26T20:30:14.320" v="482"/>
          <ac:spMkLst>
            <pc:docMk/>
            <pc:sldMk cId="1175813555" sldId="256"/>
            <ac:spMk id="21" creationId="{8D531098-D9E4-4101-A8CE-5E82862BECAE}"/>
          </ac:spMkLst>
        </pc:spChg>
        <pc:spChg chg="add del mod">
          <ac:chgData name="Meaghan Winder" userId="e7dbd1f288b20f78" providerId="LiveId" clId="{91B49B06-321D-4DBB-BB2D-C1340DEA48DC}" dt="2020-03-01T21:41:05.777" v="2019" actId="478"/>
          <ac:spMkLst>
            <pc:docMk/>
            <pc:sldMk cId="1175813555" sldId="256"/>
            <ac:spMk id="21" creationId="{B90B226C-F0B0-43FF-BE91-EA04C805B0F3}"/>
          </ac:spMkLst>
        </pc:spChg>
        <pc:spChg chg="add del mod">
          <ac:chgData name="Meaghan Winder" userId="e7dbd1f288b20f78" providerId="LiveId" clId="{91B49B06-321D-4DBB-BB2D-C1340DEA48DC}" dt="2020-02-26T20:30:14.320" v="482"/>
          <ac:spMkLst>
            <pc:docMk/>
            <pc:sldMk cId="1175813555" sldId="256"/>
            <ac:spMk id="23" creationId="{8701FB0D-C128-446F-8C69-7F30B07B4B4C}"/>
          </ac:spMkLst>
        </pc:spChg>
        <pc:spChg chg="add del mod">
          <ac:chgData name="Meaghan Winder" userId="e7dbd1f288b20f78" providerId="LiveId" clId="{91B49B06-321D-4DBB-BB2D-C1340DEA48DC}" dt="2020-03-01T21:42:50.027" v="2036" actId="11529"/>
          <ac:spMkLst>
            <pc:docMk/>
            <pc:sldMk cId="1175813555" sldId="256"/>
            <ac:spMk id="23" creationId="{A662ABEA-0072-4E6C-8F36-F46BDD9364E0}"/>
          </ac:spMkLst>
        </pc:spChg>
        <pc:spChg chg="add del mod">
          <ac:chgData name="Meaghan Winder" userId="e7dbd1f288b20f78" providerId="LiveId" clId="{91B49B06-321D-4DBB-BB2D-C1340DEA48DC}" dt="2020-02-26T20:30:14.320" v="482"/>
          <ac:spMkLst>
            <pc:docMk/>
            <pc:sldMk cId="1175813555" sldId="256"/>
            <ac:spMk id="25" creationId="{F15B65E5-6C27-4EAC-B660-D3FA7D04EFFB}"/>
          </ac:spMkLst>
        </pc:spChg>
        <pc:spChg chg="add del mod ord">
          <ac:chgData name="Meaghan Winder" userId="e7dbd1f288b20f78" providerId="LiveId" clId="{91B49B06-321D-4DBB-BB2D-C1340DEA48DC}" dt="2020-02-26T20:49:42.360" v="594" actId="478"/>
          <ac:spMkLst>
            <pc:docMk/>
            <pc:sldMk cId="1175813555" sldId="256"/>
            <ac:spMk id="27" creationId="{45BC85FE-7B36-4F1D-8FA2-4AAB444CB4DE}"/>
          </ac:spMkLst>
        </pc:spChg>
        <pc:spChg chg="add del mod">
          <ac:chgData name="Meaghan Winder" userId="e7dbd1f288b20f78" providerId="LiveId" clId="{91B49B06-321D-4DBB-BB2D-C1340DEA48DC}" dt="2020-03-01T22:34:32.705" v="2059" actId="478"/>
          <ac:spMkLst>
            <pc:docMk/>
            <pc:sldMk cId="1175813555" sldId="256"/>
            <ac:spMk id="28" creationId="{55B3F971-D841-4153-B9AD-3BFD118C38AE}"/>
          </ac:spMkLst>
        </pc:spChg>
        <pc:spChg chg="add del mod">
          <ac:chgData name="Meaghan Winder" userId="e7dbd1f288b20f78" providerId="LiveId" clId="{91B49B06-321D-4DBB-BB2D-C1340DEA48DC}" dt="2020-02-26T20:30:14.320" v="482"/>
          <ac:spMkLst>
            <pc:docMk/>
            <pc:sldMk cId="1175813555" sldId="256"/>
            <ac:spMk id="28" creationId="{F9F2D21B-A860-49DF-A11C-0C81AA95C2E6}"/>
          </ac:spMkLst>
        </pc:spChg>
        <pc:spChg chg="add del mod">
          <ac:chgData name="Meaghan Winder" userId="e7dbd1f288b20f78" providerId="LiveId" clId="{91B49B06-321D-4DBB-BB2D-C1340DEA48DC}" dt="2020-03-01T22:36:01.626" v="2073" actId="478"/>
          <ac:spMkLst>
            <pc:docMk/>
            <pc:sldMk cId="1175813555" sldId="256"/>
            <ac:spMk id="30" creationId="{4B97F905-ACAA-41F1-BCFB-07857724778B}"/>
          </ac:spMkLst>
        </pc:spChg>
        <pc:spChg chg="add del mod">
          <ac:chgData name="Meaghan Winder" userId="e7dbd1f288b20f78" providerId="LiveId" clId="{91B49B06-321D-4DBB-BB2D-C1340DEA48DC}" dt="2020-02-26T20:30:14.320" v="482"/>
          <ac:spMkLst>
            <pc:docMk/>
            <pc:sldMk cId="1175813555" sldId="256"/>
            <ac:spMk id="30" creationId="{72DCF242-3AD3-49E4-88A5-D4C913C791B2}"/>
          </ac:spMkLst>
        </pc:spChg>
        <pc:spChg chg="add del mod ord topLvl">
          <ac:chgData name="Meaghan Winder" userId="e7dbd1f288b20f78" providerId="LiveId" clId="{91B49B06-321D-4DBB-BB2D-C1340DEA48DC}" dt="2020-03-04T00:49:18.621" v="4684" actId="478"/>
          <ac:spMkLst>
            <pc:docMk/>
            <pc:sldMk cId="1175813555" sldId="256"/>
            <ac:spMk id="31" creationId="{E5D30AEE-5168-489D-B324-115ECAC9F230}"/>
          </ac:spMkLst>
        </pc:spChg>
        <pc:spChg chg="add del mod">
          <ac:chgData name="Meaghan Winder" userId="e7dbd1f288b20f78" providerId="LiveId" clId="{91B49B06-321D-4DBB-BB2D-C1340DEA48DC}" dt="2020-02-26T20:30:14.320" v="482"/>
          <ac:spMkLst>
            <pc:docMk/>
            <pc:sldMk cId="1175813555" sldId="256"/>
            <ac:spMk id="31" creationId="{F52A26C5-D8AE-4CB5-BB4A-AB0E9DF5FFD0}"/>
          </ac:spMkLst>
        </pc:spChg>
        <pc:spChg chg="add del">
          <ac:chgData name="Meaghan Winder" userId="e7dbd1f288b20f78" providerId="LiveId" clId="{91B49B06-321D-4DBB-BB2D-C1340DEA48DC}" dt="2020-02-26T20:30:16.948" v="484"/>
          <ac:spMkLst>
            <pc:docMk/>
            <pc:sldMk cId="1175813555" sldId="256"/>
            <ac:spMk id="36" creationId="{DB7D6F17-E013-43EE-8EDA-B4247E7DC566}"/>
          </ac:spMkLst>
        </pc:spChg>
        <pc:spChg chg="add del">
          <ac:chgData name="Meaghan Winder" userId="e7dbd1f288b20f78" providerId="LiveId" clId="{91B49B06-321D-4DBB-BB2D-C1340DEA48DC}" dt="2020-02-26T20:30:16.948" v="484"/>
          <ac:spMkLst>
            <pc:docMk/>
            <pc:sldMk cId="1175813555" sldId="256"/>
            <ac:spMk id="37" creationId="{AD42A9B8-17D4-4F54-95FD-2F4A699C20B2}"/>
          </ac:spMkLst>
        </pc:spChg>
        <pc:spChg chg="add del">
          <ac:chgData name="Meaghan Winder" userId="e7dbd1f288b20f78" providerId="LiveId" clId="{91B49B06-321D-4DBB-BB2D-C1340DEA48DC}" dt="2020-02-26T20:30:16.948" v="484"/>
          <ac:spMkLst>
            <pc:docMk/>
            <pc:sldMk cId="1175813555" sldId="256"/>
            <ac:spMk id="38" creationId="{B77B61FC-0EA3-49ED-A63F-D1AEB000D19A}"/>
          </ac:spMkLst>
        </pc:spChg>
        <pc:spChg chg="add del mod">
          <ac:chgData name="Meaghan Winder" userId="e7dbd1f288b20f78" providerId="LiveId" clId="{91B49B06-321D-4DBB-BB2D-C1340DEA48DC}" dt="2020-03-04T00:50:41.152" v="4702"/>
          <ac:spMkLst>
            <pc:docMk/>
            <pc:sldMk cId="1175813555" sldId="256"/>
            <ac:spMk id="39" creationId="{1CF80452-0AAE-4964-A725-9CC2A38FE88E}"/>
          </ac:spMkLst>
        </pc:spChg>
        <pc:spChg chg="add del">
          <ac:chgData name="Meaghan Winder" userId="e7dbd1f288b20f78" providerId="LiveId" clId="{91B49B06-321D-4DBB-BB2D-C1340DEA48DC}" dt="2020-02-26T20:30:16.948" v="484"/>
          <ac:spMkLst>
            <pc:docMk/>
            <pc:sldMk cId="1175813555" sldId="256"/>
            <ac:spMk id="39" creationId="{DA381C32-2397-4825-98DD-CBE416CA0327}"/>
          </ac:spMkLst>
        </pc:spChg>
        <pc:spChg chg="add mod ord">
          <ac:chgData name="Meaghan Winder" userId="e7dbd1f288b20f78" providerId="LiveId" clId="{91B49B06-321D-4DBB-BB2D-C1340DEA48DC}" dt="2020-03-03T05:56:35.103" v="4555" actId="14100"/>
          <ac:spMkLst>
            <pc:docMk/>
            <pc:sldMk cId="1175813555" sldId="256"/>
            <ac:spMk id="40" creationId="{2B3F8856-08D3-4244-B26D-D7F35720BDCD}"/>
          </ac:spMkLst>
        </pc:spChg>
        <pc:spChg chg="add del">
          <ac:chgData name="Meaghan Winder" userId="e7dbd1f288b20f78" providerId="LiveId" clId="{91B49B06-321D-4DBB-BB2D-C1340DEA48DC}" dt="2020-02-26T20:30:16.948" v="484"/>
          <ac:spMkLst>
            <pc:docMk/>
            <pc:sldMk cId="1175813555" sldId="256"/>
            <ac:spMk id="40" creationId="{B7D310F0-221F-4ED1-92CA-1427872ECB22}"/>
          </ac:spMkLst>
        </pc:spChg>
        <pc:spChg chg="add del mod ord">
          <ac:chgData name="Meaghan Winder" userId="e7dbd1f288b20f78" providerId="LiveId" clId="{91B49B06-321D-4DBB-BB2D-C1340DEA48DC}" dt="2020-03-03T05:56:38.621" v="4556" actId="1076"/>
          <ac:spMkLst>
            <pc:docMk/>
            <pc:sldMk cId="1175813555" sldId="256"/>
            <ac:spMk id="41" creationId="{154C6270-0FB1-4DAB-B6C0-F4C58443485F}"/>
          </ac:spMkLst>
        </pc:spChg>
        <pc:spChg chg="add del">
          <ac:chgData name="Meaghan Winder" userId="e7dbd1f288b20f78" providerId="LiveId" clId="{91B49B06-321D-4DBB-BB2D-C1340DEA48DC}" dt="2020-02-26T20:30:16.948" v="484"/>
          <ac:spMkLst>
            <pc:docMk/>
            <pc:sldMk cId="1175813555" sldId="256"/>
            <ac:spMk id="41" creationId="{6F16E189-E518-4D35-9D2A-08AC9679B019}"/>
          </ac:spMkLst>
        </pc:spChg>
        <pc:spChg chg="add del">
          <ac:chgData name="Meaghan Winder" userId="e7dbd1f288b20f78" providerId="LiveId" clId="{91B49B06-321D-4DBB-BB2D-C1340DEA48DC}" dt="2020-02-26T20:30:16.948" v="484"/>
          <ac:spMkLst>
            <pc:docMk/>
            <pc:sldMk cId="1175813555" sldId="256"/>
            <ac:spMk id="42" creationId="{6E0A3F2D-1598-42D7-8143-21EFD2CFA399}"/>
          </ac:spMkLst>
        </pc:spChg>
        <pc:spChg chg="add del mod ord">
          <ac:chgData name="Meaghan Winder" userId="e7dbd1f288b20f78" providerId="LiveId" clId="{91B49B06-321D-4DBB-BB2D-C1340DEA48DC}" dt="2020-03-02T20:14:55.059" v="2544" actId="11529"/>
          <ac:spMkLst>
            <pc:docMk/>
            <pc:sldMk cId="1175813555" sldId="256"/>
            <ac:spMk id="42" creationId="{9403B1AE-9108-4F41-B565-AA582595888A}"/>
          </ac:spMkLst>
        </pc:spChg>
        <pc:spChg chg="add del">
          <ac:chgData name="Meaghan Winder" userId="e7dbd1f288b20f78" providerId="LiveId" clId="{91B49B06-321D-4DBB-BB2D-C1340DEA48DC}" dt="2020-02-26T20:30:16.948" v="484"/>
          <ac:spMkLst>
            <pc:docMk/>
            <pc:sldMk cId="1175813555" sldId="256"/>
            <ac:spMk id="43" creationId="{E2EEB0F2-8A7F-47C9-9960-1594D845EC57}"/>
          </ac:spMkLst>
        </pc:spChg>
        <pc:spChg chg="add del mod ord">
          <ac:chgData name="Meaghan Winder" userId="e7dbd1f288b20f78" providerId="LiveId" clId="{91B49B06-321D-4DBB-BB2D-C1340DEA48DC}" dt="2020-03-02T20:19:36.684" v="2585" actId="11529"/>
          <ac:spMkLst>
            <pc:docMk/>
            <pc:sldMk cId="1175813555" sldId="256"/>
            <ac:spMk id="47" creationId="{BFC02005-3F26-40E8-8D7F-8FDC2D8474B8}"/>
          </ac:spMkLst>
        </pc:spChg>
        <pc:spChg chg="add mod">
          <ac:chgData name="Meaghan Winder" userId="e7dbd1f288b20f78" providerId="LiveId" clId="{91B49B06-321D-4DBB-BB2D-C1340DEA48DC}" dt="2020-02-26T20:35:41.513" v="548" actId="404"/>
          <ac:spMkLst>
            <pc:docMk/>
            <pc:sldMk cId="1175813555" sldId="256"/>
            <ac:spMk id="48" creationId="{536792A1-4E77-4F5D-BC9C-D0D28B930E0A}"/>
          </ac:spMkLst>
        </pc:spChg>
        <pc:spChg chg="add mod">
          <ac:chgData name="Meaghan Winder" userId="e7dbd1f288b20f78" providerId="LiveId" clId="{91B49B06-321D-4DBB-BB2D-C1340DEA48DC}" dt="2020-02-27T01:27:30.477" v="1529" actId="207"/>
          <ac:spMkLst>
            <pc:docMk/>
            <pc:sldMk cId="1175813555" sldId="256"/>
            <ac:spMk id="49" creationId="{63F29D84-7036-4924-AD4D-6915574A3CEF}"/>
          </ac:spMkLst>
        </pc:spChg>
        <pc:spChg chg="add mod">
          <ac:chgData name="Meaghan Winder" userId="e7dbd1f288b20f78" providerId="LiveId" clId="{91B49B06-321D-4DBB-BB2D-C1340DEA48DC}" dt="2020-02-26T20:35:41.513" v="548" actId="404"/>
          <ac:spMkLst>
            <pc:docMk/>
            <pc:sldMk cId="1175813555" sldId="256"/>
            <ac:spMk id="50" creationId="{E8B34093-96EA-4C76-A4C6-CF50A8285027}"/>
          </ac:spMkLst>
        </pc:spChg>
        <pc:spChg chg="add mod">
          <ac:chgData name="Meaghan Winder" userId="e7dbd1f288b20f78" providerId="LiveId" clId="{91B49B06-321D-4DBB-BB2D-C1340DEA48DC}" dt="2020-02-27T01:27:32.912" v="1530" actId="207"/>
          <ac:spMkLst>
            <pc:docMk/>
            <pc:sldMk cId="1175813555" sldId="256"/>
            <ac:spMk id="51" creationId="{4C2354C4-0763-43C0-BF1A-0CD092E7B2D0}"/>
          </ac:spMkLst>
        </pc:spChg>
        <pc:spChg chg="add mod">
          <ac:chgData name="Meaghan Winder" userId="e7dbd1f288b20f78" providerId="LiveId" clId="{91B49B06-321D-4DBB-BB2D-C1340DEA48DC}" dt="2020-02-27T01:23:24.465" v="1522" actId="207"/>
          <ac:spMkLst>
            <pc:docMk/>
            <pc:sldMk cId="1175813555" sldId="256"/>
            <ac:spMk id="52" creationId="{1574DAD2-38FC-4817-ADA0-D40FD837DCA8}"/>
          </ac:spMkLst>
        </pc:spChg>
        <pc:spChg chg="add mod">
          <ac:chgData name="Meaghan Winder" userId="e7dbd1f288b20f78" providerId="LiveId" clId="{91B49B06-321D-4DBB-BB2D-C1340DEA48DC}" dt="2020-02-27T01:22:33.878" v="1516" actId="207"/>
          <ac:spMkLst>
            <pc:docMk/>
            <pc:sldMk cId="1175813555" sldId="256"/>
            <ac:spMk id="53" creationId="{5EB3C9E7-F206-45CF-885F-604E31506526}"/>
          </ac:spMkLst>
        </pc:spChg>
        <pc:spChg chg="add mod">
          <ac:chgData name="Meaghan Winder" userId="e7dbd1f288b20f78" providerId="LiveId" clId="{91B49B06-321D-4DBB-BB2D-C1340DEA48DC}" dt="2020-02-27T01:22:36.884" v="1517" actId="207"/>
          <ac:spMkLst>
            <pc:docMk/>
            <pc:sldMk cId="1175813555" sldId="256"/>
            <ac:spMk id="54" creationId="{05ECAD4F-E7B0-4ABB-B155-B90CB4E1921E}"/>
          </ac:spMkLst>
        </pc:spChg>
        <pc:spChg chg="add mod">
          <ac:chgData name="Meaghan Winder" userId="e7dbd1f288b20f78" providerId="LiveId" clId="{91B49B06-321D-4DBB-BB2D-C1340DEA48DC}" dt="2020-02-26T20:35:41.513" v="548" actId="404"/>
          <ac:spMkLst>
            <pc:docMk/>
            <pc:sldMk cId="1175813555" sldId="256"/>
            <ac:spMk id="55" creationId="{47EA07D1-BF15-4F63-9B4D-6BE579CB00D0}"/>
          </ac:spMkLst>
        </pc:spChg>
        <pc:spChg chg="add mod">
          <ac:chgData name="Meaghan Winder" userId="e7dbd1f288b20f78" providerId="LiveId" clId="{91B49B06-321D-4DBB-BB2D-C1340DEA48DC}" dt="2020-02-26T20:40:50.172" v="565" actId="1076"/>
          <ac:spMkLst>
            <pc:docMk/>
            <pc:sldMk cId="1175813555" sldId="256"/>
            <ac:spMk id="56" creationId="{082575A6-2E26-4F74-B41E-4640024406F1}"/>
          </ac:spMkLst>
        </pc:spChg>
        <pc:spChg chg="add mod">
          <ac:chgData name="Meaghan Winder" userId="e7dbd1f288b20f78" providerId="LiveId" clId="{91B49B06-321D-4DBB-BB2D-C1340DEA48DC}" dt="2020-02-27T01:23:36.696" v="1524" actId="207"/>
          <ac:spMkLst>
            <pc:docMk/>
            <pc:sldMk cId="1175813555" sldId="256"/>
            <ac:spMk id="57" creationId="{CDD72505-B8EC-41CD-80DB-DC9A2A3AE391}"/>
          </ac:spMkLst>
        </pc:spChg>
        <pc:spChg chg="add mod">
          <ac:chgData name="Meaghan Winder" userId="e7dbd1f288b20f78" providerId="LiveId" clId="{91B49B06-321D-4DBB-BB2D-C1340DEA48DC}" dt="2020-02-26T22:49:26.103" v="1507" actId="207"/>
          <ac:spMkLst>
            <pc:docMk/>
            <pc:sldMk cId="1175813555" sldId="256"/>
            <ac:spMk id="58" creationId="{26575D4A-C008-4DCA-B229-00E1F99DF665}"/>
          </ac:spMkLst>
        </pc:spChg>
        <pc:spChg chg="add mod">
          <ac:chgData name="Meaghan Winder" userId="e7dbd1f288b20f78" providerId="LiveId" clId="{91B49B06-321D-4DBB-BB2D-C1340DEA48DC}" dt="2020-02-27T01:22:31.754" v="1515" actId="207"/>
          <ac:spMkLst>
            <pc:docMk/>
            <pc:sldMk cId="1175813555" sldId="256"/>
            <ac:spMk id="59" creationId="{CA52E847-D725-43C8-87BA-5F1D9B3031A7}"/>
          </ac:spMkLst>
        </pc:spChg>
        <pc:spChg chg="add mod">
          <ac:chgData name="Meaghan Winder" userId="e7dbd1f288b20f78" providerId="LiveId" clId="{91B49B06-321D-4DBB-BB2D-C1340DEA48DC}" dt="2020-02-26T20:35:41.513" v="548" actId="404"/>
          <ac:spMkLst>
            <pc:docMk/>
            <pc:sldMk cId="1175813555" sldId="256"/>
            <ac:spMk id="60" creationId="{703B3D27-1FF0-4AF4-80B9-1CF55D96211B}"/>
          </ac:spMkLst>
        </pc:spChg>
        <pc:spChg chg="add mod">
          <ac:chgData name="Meaghan Winder" userId="e7dbd1f288b20f78" providerId="LiveId" clId="{91B49B06-321D-4DBB-BB2D-C1340DEA48DC}" dt="2020-02-27T01:22:51.047" v="1520" actId="207"/>
          <ac:spMkLst>
            <pc:docMk/>
            <pc:sldMk cId="1175813555" sldId="256"/>
            <ac:spMk id="61" creationId="{0D32C7E4-A9A8-4A7B-A22E-48C01F47FB61}"/>
          </ac:spMkLst>
        </pc:spChg>
        <pc:spChg chg="add mod">
          <ac:chgData name="Meaghan Winder" userId="e7dbd1f288b20f78" providerId="LiveId" clId="{91B49B06-321D-4DBB-BB2D-C1340DEA48DC}" dt="2020-02-26T20:38:49.650" v="564" actId="1076"/>
          <ac:spMkLst>
            <pc:docMk/>
            <pc:sldMk cId="1175813555" sldId="256"/>
            <ac:spMk id="62" creationId="{E1530A53-538D-4100-8D03-54A2A69AB012}"/>
          </ac:spMkLst>
        </pc:spChg>
        <pc:spChg chg="add mod">
          <ac:chgData name="Meaghan Winder" userId="e7dbd1f288b20f78" providerId="LiveId" clId="{91B49B06-321D-4DBB-BB2D-C1340DEA48DC}" dt="2020-02-27T01:23:34.195" v="1523" actId="207"/>
          <ac:spMkLst>
            <pc:docMk/>
            <pc:sldMk cId="1175813555" sldId="256"/>
            <ac:spMk id="63" creationId="{0DA1C86A-68CE-412F-8568-9F5F41367E37}"/>
          </ac:spMkLst>
        </pc:spChg>
        <pc:spChg chg="add mod">
          <ac:chgData name="Meaghan Winder" userId="e7dbd1f288b20f78" providerId="LiveId" clId="{91B49B06-321D-4DBB-BB2D-C1340DEA48DC}" dt="2020-02-27T01:23:46.723" v="1527" actId="207"/>
          <ac:spMkLst>
            <pc:docMk/>
            <pc:sldMk cId="1175813555" sldId="256"/>
            <ac:spMk id="72" creationId="{E69449B6-4E5E-46D3-A65A-A79D137CFD22}"/>
          </ac:spMkLst>
        </pc:spChg>
        <pc:spChg chg="add mod">
          <ac:chgData name="Meaghan Winder" userId="e7dbd1f288b20f78" providerId="LiveId" clId="{91B49B06-321D-4DBB-BB2D-C1340DEA48DC}" dt="2020-02-26T20:41:17.575" v="567" actId="1076"/>
          <ac:spMkLst>
            <pc:docMk/>
            <pc:sldMk cId="1175813555" sldId="256"/>
            <ac:spMk id="73" creationId="{5F92B285-075F-487A-A12E-F6DB5EF40A69}"/>
          </ac:spMkLst>
        </pc:spChg>
        <pc:spChg chg="add mod">
          <ac:chgData name="Meaghan Winder" userId="e7dbd1f288b20f78" providerId="LiveId" clId="{91B49B06-321D-4DBB-BB2D-C1340DEA48DC}" dt="2020-02-27T01:23:53.248" v="1528" actId="207"/>
          <ac:spMkLst>
            <pc:docMk/>
            <pc:sldMk cId="1175813555" sldId="256"/>
            <ac:spMk id="74" creationId="{87833492-CE03-4C38-B260-7912A5EAD944}"/>
          </ac:spMkLst>
        </pc:spChg>
        <pc:spChg chg="add mod">
          <ac:chgData name="Meaghan Winder" userId="e7dbd1f288b20f78" providerId="LiveId" clId="{91B49B06-321D-4DBB-BB2D-C1340DEA48DC}" dt="2020-02-27T01:29:47.384" v="1544" actId="207"/>
          <ac:spMkLst>
            <pc:docMk/>
            <pc:sldMk cId="1175813555" sldId="256"/>
            <ac:spMk id="75" creationId="{AFDE8C42-425E-4CCE-918D-7217E9D64E53}"/>
          </ac:spMkLst>
        </pc:spChg>
        <pc:spChg chg="add mod">
          <ac:chgData name="Meaghan Winder" userId="e7dbd1f288b20f78" providerId="LiveId" clId="{91B49B06-321D-4DBB-BB2D-C1340DEA48DC}" dt="2020-02-26T20:40:57.471" v="566" actId="1076"/>
          <ac:spMkLst>
            <pc:docMk/>
            <pc:sldMk cId="1175813555" sldId="256"/>
            <ac:spMk id="76" creationId="{A59B0329-3100-49F1-8E9B-0CCF3CFDBCF6}"/>
          </ac:spMkLst>
        </pc:spChg>
        <pc:spChg chg="add mod">
          <ac:chgData name="Meaghan Winder" userId="e7dbd1f288b20f78" providerId="LiveId" clId="{91B49B06-321D-4DBB-BB2D-C1340DEA48DC}" dt="2020-02-27T01:23:43.439" v="1526" actId="207"/>
          <ac:spMkLst>
            <pc:docMk/>
            <pc:sldMk cId="1175813555" sldId="256"/>
            <ac:spMk id="77" creationId="{C8D25198-4BAE-4E69-A62D-866A8F099CB8}"/>
          </ac:spMkLst>
        </pc:spChg>
        <pc:spChg chg="add mod">
          <ac:chgData name="Meaghan Winder" userId="e7dbd1f288b20f78" providerId="LiveId" clId="{91B49B06-321D-4DBB-BB2D-C1340DEA48DC}" dt="2020-03-02T22:05:41.718" v="3915" actId="1076"/>
          <ac:spMkLst>
            <pc:docMk/>
            <pc:sldMk cId="1175813555" sldId="256"/>
            <ac:spMk id="82" creationId="{451BE281-B8D0-4978-8323-B1340E88050A}"/>
          </ac:spMkLst>
        </pc:spChg>
        <pc:spChg chg="add mod">
          <ac:chgData name="Meaghan Winder" userId="e7dbd1f288b20f78" providerId="LiveId" clId="{91B49B06-321D-4DBB-BB2D-C1340DEA48DC}" dt="2020-03-02T22:01:31.493" v="3872" actId="14100"/>
          <ac:spMkLst>
            <pc:docMk/>
            <pc:sldMk cId="1175813555" sldId="256"/>
            <ac:spMk id="83" creationId="{7AE508AE-3DDE-47B5-A296-8883FF458FDE}"/>
          </ac:spMkLst>
        </pc:spChg>
        <pc:spChg chg="add del mod">
          <ac:chgData name="Meaghan Winder" userId="e7dbd1f288b20f78" providerId="LiveId" clId="{91B49B06-321D-4DBB-BB2D-C1340DEA48DC}" dt="2020-03-02T22:56:50.420" v="4216" actId="478"/>
          <ac:spMkLst>
            <pc:docMk/>
            <pc:sldMk cId="1175813555" sldId="256"/>
            <ac:spMk id="84" creationId="{3FC0AE0E-3DF2-4F75-AE95-34A875AC12FE}"/>
          </ac:spMkLst>
        </pc:spChg>
        <pc:spChg chg="add del mod">
          <ac:chgData name="Meaghan Winder" userId="e7dbd1f288b20f78" providerId="LiveId" clId="{91B49B06-321D-4DBB-BB2D-C1340DEA48DC}" dt="2020-03-02T19:39:59.329" v="2481" actId="478"/>
          <ac:spMkLst>
            <pc:docMk/>
            <pc:sldMk cId="1175813555" sldId="256"/>
            <ac:spMk id="85" creationId="{A1EC6BB4-80ED-4874-ACF0-D3C449C58B34}"/>
          </ac:spMkLst>
        </pc:spChg>
        <pc:spChg chg="add mod">
          <ac:chgData name="Meaghan Winder" userId="e7dbd1f288b20f78" providerId="LiveId" clId="{91B49B06-321D-4DBB-BB2D-C1340DEA48DC}" dt="2020-03-02T23:11:00.180" v="4273" actId="20577"/>
          <ac:spMkLst>
            <pc:docMk/>
            <pc:sldMk cId="1175813555" sldId="256"/>
            <ac:spMk id="86" creationId="{CF649CE5-5937-4D9D-8F4B-FFE390A929D6}"/>
          </ac:spMkLst>
        </pc:spChg>
        <pc:spChg chg="add mod">
          <ac:chgData name="Meaghan Winder" userId="e7dbd1f288b20f78" providerId="LiveId" clId="{91B49B06-321D-4DBB-BB2D-C1340DEA48DC}" dt="2020-03-02T22:05:29.648" v="3913" actId="1076"/>
          <ac:spMkLst>
            <pc:docMk/>
            <pc:sldMk cId="1175813555" sldId="256"/>
            <ac:spMk id="87" creationId="{234D779F-DB84-4F53-92DD-F0C99B8B1A7E}"/>
          </ac:spMkLst>
        </pc:spChg>
        <pc:spChg chg="add mod">
          <ac:chgData name="Meaghan Winder" userId="e7dbd1f288b20f78" providerId="LiveId" clId="{91B49B06-321D-4DBB-BB2D-C1340DEA48DC}" dt="2020-03-02T22:01:55.701" v="3876" actId="14100"/>
          <ac:spMkLst>
            <pc:docMk/>
            <pc:sldMk cId="1175813555" sldId="256"/>
            <ac:spMk id="88" creationId="{C29FC9D5-775E-4379-B6F3-D266F9325474}"/>
          </ac:spMkLst>
        </pc:spChg>
        <pc:spChg chg="add del mod ord">
          <ac:chgData name="Meaghan Winder" userId="e7dbd1f288b20f78" providerId="LiveId" clId="{91B49B06-321D-4DBB-BB2D-C1340DEA48DC}" dt="2020-03-02T19:39:55.164" v="2480" actId="478"/>
          <ac:spMkLst>
            <pc:docMk/>
            <pc:sldMk cId="1175813555" sldId="256"/>
            <ac:spMk id="89" creationId="{FEEA1E42-1F79-47D0-9246-C7980795F737}"/>
          </ac:spMkLst>
        </pc:spChg>
        <pc:spChg chg="add mod">
          <ac:chgData name="Meaghan Winder" userId="e7dbd1f288b20f78" providerId="LiveId" clId="{91B49B06-321D-4DBB-BB2D-C1340DEA48DC}" dt="2020-03-03T05:56:49.925" v="4558" actId="1076"/>
          <ac:spMkLst>
            <pc:docMk/>
            <pc:sldMk cId="1175813555" sldId="256"/>
            <ac:spMk id="90" creationId="{4B35B9C3-CC0E-435F-90A8-4C31660A2058}"/>
          </ac:spMkLst>
        </pc:spChg>
        <pc:spChg chg="add mod ord">
          <ac:chgData name="Meaghan Winder" userId="e7dbd1f288b20f78" providerId="LiveId" clId="{91B49B06-321D-4DBB-BB2D-C1340DEA48DC}" dt="2020-03-03T05:56:56.804" v="4559" actId="14100"/>
          <ac:spMkLst>
            <pc:docMk/>
            <pc:sldMk cId="1175813555" sldId="256"/>
            <ac:spMk id="91" creationId="{E38684A0-B2AC-49A2-B530-A326D5F10030}"/>
          </ac:spMkLst>
        </pc:spChg>
        <pc:grpChg chg="add mod">
          <ac:chgData name="Meaghan Winder" userId="e7dbd1f288b20f78" providerId="LiveId" clId="{91B49B06-321D-4DBB-BB2D-C1340DEA48DC}" dt="2020-02-26T20:30:10.402" v="481" actId="164"/>
          <ac:grpSpMkLst>
            <pc:docMk/>
            <pc:sldMk cId="1175813555" sldId="256"/>
            <ac:grpSpMk id="2" creationId="{EC00411B-B878-429A-8926-2B614148A509}"/>
          </ac:grpSpMkLst>
        </pc:grpChg>
        <pc:grpChg chg="add del mod">
          <ac:chgData name="Meaghan Winder" userId="e7dbd1f288b20f78" providerId="LiveId" clId="{91B49B06-321D-4DBB-BB2D-C1340DEA48DC}" dt="2020-02-27T01:44:17.615" v="1835" actId="478"/>
          <ac:grpSpMkLst>
            <pc:docMk/>
            <pc:sldMk cId="1175813555" sldId="256"/>
            <ac:grpSpMk id="5" creationId="{3198AD44-6465-4BE1-80AC-673AB09F99A8}"/>
          </ac:grpSpMkLst>
        </pc:grpChg>
        <pc:grpChg chg="add del mod ord">
          <ac:chgData name="Meaghan Winder" userId="e7dbd1f288b20f78" providerId="LiveId" clId="{91B49B06-321D-4DBB-BB2D-C1340DEA48DC}" dt="2020-03-04T00:56:24.551" v="4752" actId="165"/>
          <ac:grpSpMkLst>
            <pc:docMk/>
            <pc:sldMk cId="1175813555" sldId="256"/>
            <ac:grpSpMk id="20" creationId="{FFED6E82-F1EC-47D1-A6C3-50BCE03B3D44}"/>
          </ac:grpSpMkLst>
        </pc:grpChg>
        <pc:grpChg chg="add del mod">
          <ac:chgData name="Meaghan Winder" userId="e7dbd1f288b20f78" providerId="LiveId" clId="{91B49B06-321D-4DBB-BB2D-C1340DEA48DC}" dt="2020-03-04T00:43:35.290" v="4585" actId="165"/>
          <ac:grpSpMkLst>
            <pc:docMk/>
            <pc:sldMk cId="1175813555" sldId="256"/>
            <ac:grpSpMk id="23" creationId="{2AEF8261-05F0-4CA9-B6B2-1C3B4D7F541A}"/>
          </ac:grpSpMkLst>
        </pc:grpChg>
        <pc:grpChg chg="add del mod topLvl">
          <ac:chgData name="Meaghan Winder" userId="e7dbd1f288b20f78" providerId="LiveId" clId="{91B49B06-321D-4DBB-BB2D-C1340DEA48DC}" dt="2020-03-04T00:43:47.603" v="4589" actId="165"/>
          <ac:grpSpMkLst>
            <pc:docMk/>
            <pc:sldMk cId="1175813555" sldId="256"/>
            <ac:grpSpMk id="32" creationId="{9CE410EC-FA23-48A6-800E-386667896BBF}"/>
          </ac:grpSpMkLst>
        </pc:grpChg>
        <pc:grpChg chg="add del mod">
          <ac:chgData name="Meaghan Winder" userId="e7dbd1f288b20f78" providerId="LiveId" clId="{91B49B06-321D-4DBB-BB2D-C1340DEA48DC}" dt="2020-03-02T22:03:28.106" v="3887" actId="165"/>
          <ac:grpSpMkLst>
            <pc:docMk/>
            <pc:sldMk cId="1175813555" sldId="256"/>
            <ac:grpSpMk id="39" creationId="{BA0E5495-1CC4-4026-B290-EF38CABE3964}"/>
          </ac:grpSpMkLst>
        </pc:grpChg>
        <pc:picChg chg="add del mod">
          <ac:chgData name="Meaghan Winder" userId="e7dbd1f288b20f78" providerId="LiveId" clId="{91B49B06-321D-4DBB-BB2D-C1340DEA48DC}" dt="2020-03-03T21:52:18.471" v="4576" actId="478"/>
          <ac:picMkLst>
            <pc:docMk/>
            <pc:sldMk cId="1175813555" sldId="256"/>
            <ac:picMk id="2" creationId="{C42F7297-3879-40F2-8B09-CA066FCB65E2}"/>
          </ac:picMkLst>
        </pc:picChg>
        <pc:picChg chg="add mod topLvl">
          <ac:chgData name="Meaghan Winder" userId="e7dbd1f288b20f78" providerId="LiveId" clId="{91B49B06-321D-4DBB-BB2D-C1340DEA48DC}" dt="2020-03-04T00:43:35.290" v="4585" actId="165"/>
          <ac:picMkLst>
            <pc:docMk/>
            <pc:sldMk cId="1175813555" sldId="256"/>
            <ac:picMk id="3" creationId="{F88ADEFD-F58B-430F-842D-008C3C0F32DC}"/>
          </ac:picMkLst>
        </pc:picChg>
        <pc:picChg chg="add del mod ord">
          <ac:chgData name="Meaghan Winder" userId="e7dbd1f288b20f78" providerId="LiveId" clId="{91B49B06-321D-4DBB-BB2D-C1340DEA48DC}" dt="2020-03-04T01:13:57.217" v="4804" actId="478"/>
          <ac:picMkLst>
            <pc:docMk/>
            <pc:sldMk cId="1175813555" sldId="256"/>
            <ac:picMk id="9" creationId="{4975CF2F-E59C-45B6-9B07-28BFF0BA434B}"/>
          </ac:picMkLst>
        </pc:picChg>
        <pc:picChg chg="add mod">
          <ac:chgData name="Meaghan Winder" userId="e7dbd1f288b20f78" providerId="LiveId" clId="{91B49B06-321D-4DBB-BB2D-C1340DEA48DC}" dt="2020-03-03T05:58:22.647" v="4566" actId="1076"/>
          <ac:picMkLst>
            <pc:docMk/>
            <pc:sldMk cId="1175813555" sldId="256"/>
            <ac:picMk id="13" creationId="{C9BA3383-18D8-44F0-9CCE-37ECB5FB4158}"/>
          </ac:picMkLst>
        </pc:picChg>
        <pc:picChg chg="add mod">
          <ac:chgData name="Meaghan Winder" userId="e7dbd1f288b20f78" providerId="LiveId" clId="{91B49B06-321D-4DBB-BB2D-C1340DEA48DC}" dt="2020-03-03T21:00:20.322" v="4569" actId="1076"/>
          <ac:picMkLst>
            <pc:docMk/>
            <pc:sldMk cId="1175813555" sldId="256"/>
            <ac:picMk id="14" creationId="{FC49E69A-EC97-4C82-AE5B-DD354DA6B407}"/>
          </ac:picMkLst>
        </pc:picChg>
        <pc:picChg chg="add del mod">
          <ac:chgData name="Meaghan Winder" userId="e7dbd1f288b20f78" providerId="LiveId" clId="{91B49B06-321D-4DBB-BB2D-C1340DEA48DC}" dt="2020-03-01T22:36:33.559" v="2074" actId="478"/>
          <ac:picMkLst>
            <pc:docMk/>
            <pc:sldMk cId="1175813555" sldId="256"/>
            <ac:picMk id="15" creationId="{E39B5548-126C-45BE-BFA1-396BBFCC1D1F}"/>
          </ac:picMkLst>
        </pc:picChg>
        <pc:picChg chg="add del mod modCrop">
          <ac:chgData name="Meaghan Winder" userId="e7dbd1f288b20f78" providerId="LiveId" clId="{91B49B06-321D-4DBB-BB2D-C1340DEA48DC}" dt="2020-02-26T20:29:13.266" v="472" actId="478"/>
          <ac:picMkLst>
            <pc:docMk/>
            <pc:sldMk cId="1175813555" sldId="256"/>
            <ac:picMk id="16" creationId="{596AED6D-4525-4973-B854-043BA9161475}"/>
          </ac:picMkLst>
        </pc:picChg>
        <pc:picChg chg="add del mod">
          <ac:chgData name="Meaghan Winder" userId="e7dbd1f288b20f78" providerId="LiveId" clId="{91B49B06-321D-4DBB-BB2D-C1340DEA48DC}" dt="2020-03-02T22:04:15.225" v="3907" actId="478"/>
          <ac:picMkLst>
            <pc:docMk/>
            <pc:sldMk cId="1175813555" sldId="256"/>
            <ac:picMk id="17" creationId="{8C5B4247-02DC-4E2C-BE9D-BCF9DEB14079}"/>
          </ac:picMkLst>
        </pc:picChg>
        <pc:picChg chg="add del mod">
          <ac:chgData name="Meaghan Winder" userId="e7dbd1f288b20f78" providerId="LiveId" clId="{91B49B06-321D-4DBB-BB2D-C1340DEA48DC}" dt="2020-03-04T00:49:52.700" v="4694" actId="478"/>
          <ac:picMkLst>
            <pc:docMk/>
            <pc:sldMk cId="1175813555" sldId="256"/>
            <ac:picMk id="17" creationId="{9DB9D65C-B2AC-4DDF-8668-6439A32FFBA3}"/>
          </ac:picMkLst>
        </pc:picChg>
        <pc:picChg chg="add mod">
          <ac:chgData name="Meaghan Winder" userId="e7dbd1f288b20f78" providerId="LiveId" clId="{91B49B06-321D-4DBB-BB2D-C1340DEA48DC}" dt="2020-03-03T05:57:31.128" v="4563" actId="1076"/>
          <ac:picMkLst>
            <pc:docMk/>
            <pc:sldMk cId="1175813555" sldId="256"/>
            <ac:picMk id="18" creationId="{8C233986-84CF-4C36-9196-7397AE6520E9}"/>
          </ac:picMkLst>
        </pc:picChg>
        <pc:picChg chg="add del mod modCrop">
          <ac:chgData name="Meaghan Winder" userId="e7dbd1f288b20f78" providerId="LiveId" clId="{91B49B06-321D-4DBB-BB2D-C1340DEA48DC}" dt="2020-02-26T20:29:11.944" v="471" actId="478"/>
          <ac:picMkLst>
            <pc:docMk/>
            <pc:sldMk cId="1175813555" sldId="256"/>
            <ac:picMk id="20" creationId="{298B2CC2-7F05-4C01-9EAE-D2D1D0962642}"/>
          </ac:picMkLst>
        </pc:picChg>
        <pc:picChg chg="add del mod">
          <ac:chgData name="Meaghan Winder" userId="e7dbd1f288b20f78" providerId="LiveId" clId="{91B49B06-321D-4DBB-BB2D-C1340DEA48DC}" dt="2020-03-01T21:40:12.475" v="2012" actId="478"/>
          <ac:picMkLst>
            <pc:docMk/>
            <pc:sldMk cId="1175813555" sldId="256"/>
            <ac:picMk id="20" creationId="{E0CD2EF8-DB26-4D04-BEFE-1D395E97569C}"/>
          </ac:picMkLst>
        </pc:picChg>
        <pc:picChg chg="add mod">
          <ac:chgData name="Meaghan Winder" userId="e7dbd1f288b20f78" providerId="LiveId" clId="{91B49B06-321D-4DBB-BB2D-C1340DEA48DC}" dt="2020-03-03T21:00:22.065" v="4570" actId="1076"/>
          <ac:picMkLst>
            <pc:docMk/>
            <pc:sldMk cId="1175813555" sldId="256"/>
            <ac:picMk id="22" creationId="{D7263EFB-FF79-4E76-AF62-D8937E601F45}"/>
          </ac:picMkLst>
        </pc:picChg>
        <pc:picChg chg="add mod modCrop">
          <ac:chgData name="Meaghan Winder" userId="e7dbd1f288b20f78" providerId="LiveId" clId="{91B49B06-321D-4DBB-BB2D-C1340DEA48DC}" dt="2020-03-04T01:16:07.826" v="4824" actId="1076"/>
          <ac:picMkLst>
            <pc:docMk/>
            <pc:sldMk cId="1175813555" sldId="256"/>
            <ac:picMk id="24" creationId="{EF71A54B-FEAD-4868-A3BB-622EBF7175BD}"/>
          </ac:picMkLst>
        </pc:picChg>
        <pc:picChg chg="add del mod">
          <ac:chgData name="Meaghan Winder" userId="e7dbd1f288b20f78" providerId="LiveId" clId="{91B49B06-321D-4DBB-BB2D-C1340DEA48DC}" dt="2020-03-04T00:58:26.182" v="4759" actId="478"/>
          <ac:picMkLst>
            <pc:docMk/>
            <pc:sldMk cId="1175813555" sldId="256"/>
            <ac:picMk id="25" creationId="{351DD518-5841-4280-8565-AA0B805C7D67}"/>
          </ac:picMkLst>
        </pc:picChg>
        <pc:picChg chg="add mod">
          <ac:chgData name="Meaghan Winder" userId="e7dbd1f288b20f78" providerId="LiveId" clId="{91B49B06-321D-4DBB-BB2D-C1340DEA48DC}" dt="2020-03-03T21:00:23.377" v="4571" actId="1076"/>
          <ac:picMkLst>
            <pc:docMk/>
            <pc:sldMk cId="1175813555" sldId="256"/>
            <ac:picMk id="26" creationId="{49C95D98-1033-4CCE-BB70-891205A3B75E}"/>
          </ac:picMkLst>
        </pc:picChg>
        <pc:picChg chg="add del mod ord topLvl">
          <ac:chgData name="Meaghan Winder" userId="e7dbd1f288b20f78" providerId="LiveId" clId="{91B49B06-321D-4DBB-BB2D-C1340DEA48DC}" dt="2020-03-04T00:58:05.224" v="4753" actId="478"/>
          <ac:picMkLst>
            <pc:docMk/>
            <pc:sldMk cId="1175813555" sldId="256"/>
            <ac:picMk id="27" creationId="{8482AD92-9AEF-4DBB-BD93-1FEB6BED1342}"/>
          </ac:picMkLst>
        </pc:picChg>
        <pc:picChg chg="add mod modCrop">
          <ac:chgData name="Meaghan Winder" userId="e7dbd1f288b20f78" providerId="LiveId" clId="{91B49B06-321D-4DBB-BB2D-C1340DEA48DC}" dt="2020-03-03T05:57:40.482" v="4564" actId="1076"/>
          <ac:picMkLst>
            <pc:docMk/>
            <pc:sldMk cId="1175813555" sldId="256"/>
            <ac:picMk id="29" creationId="{BBBBCC4F-996C-4C60-895F-2A2007885AD9}"/>
          </ac:picMkLst>
        </pc:picChg>
        <pc:picChg chg="add mod">
          <ac:chgData name="Meaghan Winder" userId="e7dbd1f288b20f78" providerId="LiveId" clId="{91B49B06-321D-4DBB-BB2D-C1340DEA48DC}" dt="2020-03-04T01:18:25.389" v="4831" actId="1076"/>
          <ac:picMkLst>
            <pc:docMk/>
            <pc:sldMk cId="1175813555" sldId="256"/>
            <ac:picMk id="30" creationId="{6297EFAE-0334-43C8-A7C3-97E5A3AD9465}"/>
          </ac:picMkLst>
        </pc:picChg>
        <pc:picChg chg="add del mod">
          <ac:chgData name="Meaghan Winder" userId="e7dbd1f288b20f78" providerId="LiveId" clId="{91B49B06-321D-4DBB-BB2D-C1340DEA48DC}" dt="2020-02-25T20:20:37.664" v="133" actId="931"/>
          <ac:picMkLst>
            <pc:docMk/>
            <pc:sldMk cId="1175813555" sldId="256"/>
            <ac:picMk id="31" creationId="{20390D4A-03F4-42BA-A5EC-2D5D6F589AB6}"/>
          </ac:picMkLst>
        </pc:picChg>
        <pc:picChg chg="add del">
          <ac:chgData name="Meaghan Winder" userId="e7dbd1f288b20f78" providerId="LiveId" clId="{91B49B06-321D-4DBB-BB2D-C1340DEA48DC}" dt="2020-03-01T22:39:55.942" v="2088"/>
          <ac:picMkLst>
            <pc:docMk/>
            <pc:sldMk cId="1175813555" sldId="256"/>
            <ac:picMk id="33" creationId="{3408C991-8C70-4361-BCD6-12B9F7FD0896}"/>
          </ac:picMkLst>
        </pc:picChg>
        <pc:picChg chg="add mod ord modCrop">
          <ac:chgData name="Meaghan Winder" userId="e7dbd1f288b20f78" providerId="LiveId" clId="{91B49B06-321D-4DBB-BB2D-C1340DEA48DC}" dt="2020-03-04T01:18:55.652" v="4841" actId="1035"/>
          <ac:picMkLst>
            <pc:docMk/>
            <pc:sldMk cId="1175813555" sldId="256"/>
            <ac:picMk id="34" creationId="{3F25363F-46B6-4E92-A8FE-9B4A788E194D}"/>
          </ac:picMkLst>
        </pc:picChg>
        <pc:picChg chg="add del mod">
          <ac:chgData name="Meaghan Winder" userId="e7dbd1f288b20f78" providerId="LiveId" clId="{91B49B06-321D-4DBB-BB2D-C1340DEA48DC}" dt="2020-03-01T22:41:07.340" v="2101" actId="478"/>
          <ac:picMkLst>
            <pc:docMk/>
            <pc:sldMk cId="1175813555" sldId="256"/>
            <ac:picMk id="35" creationId="{8FAA4E9B-B2AD-4706-BBC7-98C85F421182}"/>
          </ac:picMkLst>
        </pc:picChg>
        <pc:picChg chg="add del mod">
          <ac:chgData name="Meaghan Winder" userId="e7dbd1f288b20f78" providerId="LiveId" clId="{91B49B06-321D-4DBB-BB2D-C1340DEA48DC}" dt="2020-03-01T22:41:49.397" v="2109" actId="478"/>
          <ac:picMkLst>
            <pc:docMk/>
            <pc:sldMk cId="1175813555" sldId="256"/>
            <ac:picMk id="36" creationId="{0FAE254C-1D97-4331-8027-508A5EF174E2}"/>
          </ac:picMkLst>
        </pc:picChg>
        <pc:picChg chg="add del">
          <ac:chgData name="Meaghan Winder" userId="e7dbd1f288b20f78" providerId="LiveId" clId="{91B49B06-321D-4DBB-BB2D-C1340DEA48DC}" dt="2020-03-01T22:42:28.846" v="2111" actId="478"/>
          <ac:picMkLst>
            <pc:docMk/>
            <pc:sldMk cId="1175813555" sldId="256"/>
            <ac:picMk id="37" creationId="{961356BF-97DA-4A7F-8409-3CA381486932}"/>
          </ac:picMkLst>
        </pc:picChg>
        <pc:picChg chg="add del mod topLvl">
          <ac:chgData name="Meaghan Winder" userId="e7dbd1f288b20f78" providerId="LiveId" clId="{91B49B06-321D-4DBB-BB2D-C1340DEA48DC}" dt="2020-03-04T00:54:48.368" v="4750" actId="478"/>
          <ac:picMkLst>
            <pc:docMk/>
            <pc:sldMk cId="1175813555" sldId="256"/>
            <ac:picMk id="38" creationId="{A426E1AA-B6DF-4BFF-9AC3-D64A1774E738}"/>
          </ac:picMkLst>
        </pc:picChg>
        <pc:picChg chg="add del mod">
          <ac:chgData name="Meaghan Winder" userId="e7dbd1f288b20f78" providerId="LiveId" clId="{91B49B06-321D-4DBB-BB2D-C1340DEA48DC}" dt="2020-03-04T00:54:54.298" v="4751" actId="478"/>
          <ac:picMkLst>
            <pc:docMk/>
            <pc:sldMk cId="1175813555" sldId="256"/>
            <ac:picMk id="42" creationId="{162B71B9-9E75-426F-A22D-03C295ECBE4F}"/>
          </ac:picMkLst>
        </pc:picChg>
        <pc:cxnChg chg="add del mod">
          <ac:chgData name="Meaghan Winder" userId="e7dbd1f288b20f78" providerId="LiveId" clId="{91B49B06-321D-4DBB-BB2D-C1340DEA48DC}" dt="2020-02-26T20:30:14.320" v="482"/>
          <ac:cxnSpMkLst>
            <pc:docMk/>
            <pc:sldMk cId="1175813555" sldId="256"/>
            <ac:cxnSpMk id="32" creationId="{CB7A9D71-3175-4FB1-A4A9-520EF02098E7}"/>
          </ac:cxnSpMkLst>
        </pc:cxnChg>
        <pc:cxnChg chg="add del mod">
          <ac:chgData name="Meaghan Winder" userId="e7dbd1f288b20f78" providerId="LiveId" clId="{91B49B06-321D-4DBB-BB2D-C1340DEA48DC}" dt="2020-02-26T20:30:14.320" v="482"/>
          <ac:cxnSpMkLst>
            <pc:docMk/>
            <pc:sldMk cId="1175813555" sldId="256"/>
            <ac:cxnSpMk id="33" creationId="{32F92AE6-1217-40B0-9908-90BCB4CEF40D}"/>
          </ac:cxnSpMkLst>
        </pc:cxnChg>
        <pc:cxnChg chg="add del mod">
          <ac:chgData name="Meaghan Winder" userId="e7dbd1f288b20f78" providerId="LiveId" clId="{91B49B06-321D-4DBB-BB2D-C1340DEA48DC}" dt="2020-02-26T20:30:14.320" v="482"/>
          <ac:cxnSpMkLst>
            <pc:docMk/>
            <pc:sldMk cId="1175813555" sldId="256"/>
            <ac:cxnSpMk id="34" creationId="{5D003254-81EB-4147-8FD2-116704FE98E0}"/>
          </ac:cxnSpMkLst>
        </pc:cxnChg>
        <pc:cxnChg chg="add del mod">
          <ac:chgData name="Meaghan Winder" userId="e7dbd1f288b20f78" providerId="LiveId" clId="{91B49B06-321D-4DBB-BB2D-C1340DEA48DC}" dt="2020-02-26T20:30:14.320" v="482"/>
          <ac:cxnSpMkLst>
            <pc:docMk/>
            <pc:sldMk cId="1175813555" sldId="256"/>
            <ac:cxnSpMk id="35" creationId="{2B4E8AEB-6E79-4069-90E5-A47FD1FFF458}"/>
          </ac:cxnSpMkLst>
        </pc:cxnChg>
        <pc:cxnChg chg="add del mod">
          <ac:chgData name="Meaghan Winder" userId="e7dbd1f288b20f78" providerId="LiveId" clId="{91B49B06-321D-4DBB-BB2D-C1340DEA48DC}" dt="2020-03-02T20:15:56.229" v="2550" actId="11529"/>
          <ac:cxnSpMkLst>
            <pc:docMk/>
            <pc:sldMk cId="1175813555" sldId="256"/>
            <ac:cxnSpMk id="44" creationId="{427C6484-D3B7-4F13-94DE-ABFB206A48A9}"/>
          </ac:cxnSpMkLst>
        </pc:cxnChg>
        <pc:cxnChg chg="add del">
          <ac:chgData name="Meaghan Winder" userId="e7dbd1f288b20f78" providerId="LiveId" clId="{91B49B06-321D-4DBB-BB2D-C1340DEA48DC}" dt="2020-02-26T20:30:16.948" v="484"/>
          <ac:cxnSpMkLst>
            <pc:docMk/>
            <pc:sldMk cId="1175813555" sldId="256"/>
            <ac:cxnSpMk id="44" creationId="{8C7BB60A-0507-4725-9531-8ED197F301B3}"/>
          </ac:cxnSpMkLst>
        </pc:cxnChg>
        <pc:cxnChg chg="add del">
          <ac:chgData name="Meaghan Winder" userId="e7dbd1f288b20f78" providerId="LiveId" clId="{91B49B06-321D-4DBB-BB2D-C1340DEA48DC}" dt="2020-02-26T20:30:16.948" v="484"/>
          <ac:cxnSpMkLst>
            <pc:docMk/>
            <pc:sldMk cId="1175813555" sldId="256"/>
            <ac:cxnSpMk id="45" creationId="{14C0CF72-70B9-4C2D-BFE8-BDCF48CFC2CF}"/>
          </ac:cxnSpMkLst>
        </pc:cxnChg>
        <pc:cxnChg chg="add del">
          <ac:chgData name="Meaghan Winder" userId="e7dbd1f288b20f78" providerId="LiveId" clId="{91B49B06-321D-4DBB-BB2D-C1340DEA48DC}" dt="2020-02-26T20:30:16.948" v="484"/>
          <ac:cxnSpMkLst>
            <pc:docMk/>
            <pc:sldMk cId="1175813555" sldId="256"/>
            <ac:cxnSpMk id="46" creationId="{D5EBB6F5-1E5F-49CE-AA3F-1471FC486307}"/>
          </ac:cxnSpMkLst>
        </pc:cxnChg>
        <pc:cxnChg chg="add del">
          <ac:chgData name="Meaghan Winder" userId="e7dbd1f288b20f78" providerId="LiveId" clId="{91B49B06-321D-4DBB-BB2D-C1340DEA48DC}" dt="2020-02-26T20:30:16.948" v="484"/>
          <ac:cxnSpMkLst>
            <pc:docMk/>
            <pc:sldMk cId="1175813555" sldId="256"/>
            <ac:cxnSpMk id="47" creationId="{758E4F68-DE82-4507-A417-37DDCF92B020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64" creationId="{6E5FA6E5-5CCD-438B-AEA7-E56B89191A05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65" creationId="{F68198AD-A674-4C6D-B096-D129D4C72AFF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66" creationId="{31838407-7C56-48BD-9209-AD99F423C593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67" creationId="{4E27890B-3F72-4141-9668-8AF2AE9A37D4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68" creationId="{B53F8BF4-5ED4-4252-86A4-FF218F4CA81F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69" creationId="{98A6C6CA-C2B3-484D-8095-3E8C6A9F9FC0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70" creationId="{D638F6E1-B3C1-492F-8C1E-CE14298079E5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71" creationId="{FE026396-84A0-45DF-B9A5-41C1FA3767B1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78" creationId="{215D3EEC-2969-4EA7-94A3-A6CAA5B0EC1B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79" creationId="{9F68943F-B336-44B2-8B15-307AC46E4029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80" creationId="{D6FB225E-3AB1-4609-81DF-0EBE500F23CB}"/>
          </ac:cxnSpMkLst>
        </pc:cxnChg>
        <pc:cxnChg chg="add mod">
          <ac:chgData name="Meaghan Winder" userId="e7dbd1f288b20f78" providerId="LiveId" clId="{91B49B06-321D-4DBB-BB2D-C1340DEA48DC}" dt="2020-02-27T01:44:17.615" v="1835" actId="478"/>
          <ac:cxnSpMkLst>
            <pc:docMk/>
            <pc:sldMk cId="1175813555" sldId="256"/>
            <ac:cxnSpMk id="81" creationId="{3CBA248E-A345-4B45-A607-74F4948E5D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37AA-C70A-4EE7-9A02-9AE62CF8D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617EC-9B9A-46E3-AD8B-20A58CA5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7E03-D994-4EBB-A992-980CC062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ADF5-E3BB-4466-9E9A-A630AFD7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D0C2-496B-4A25-8695-56D6065C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28D3-C3D0-4F07-80D3-5309B69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81333-46EE-4DBB-A491-9290FEE2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76BE-04C1-4A5E-B55A-9E7EB70E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BDA2-8BE3-4AAA-A6B4-C5D88A63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E23A-FCFF-45AA-9E1C-9162C020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A54B-87F2-4F78-9DDD-324AF20C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5C3FB-DCCC-494F-8A2D-D18DB03E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F070-745F-45BB-A008-617FB7B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28CB-0653-4D3D-A9E4-091BB8CC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1BFD-7FE3-4F0E-8BC3-9DB9FB71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5065-C64C-4816-B32B-0594775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4D4C-A027-4F46-B7B3-CB420C4A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4E5D-1B5B-4668-BB0C-E574752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4EA1-A448-4BE6-943A-E8F683A3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2B3E-321E-46B8-A7D6-3D0440B1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55B4-61F7-4C21-A07C-73C6ECA7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640D-278E-49FE-8668-F3A3F494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B56A-C2B4-40F2-93C6-50D2367B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53D7-40D4-4EAB-8C27-D5E1C5F3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19DB-760F-484C-B203-555C9D8E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3F53-624E-4B15-B4E3-F8040302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CDC-5CFE-4C8F-95A5-F69F81EC9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5113F-11F0-483A-A8A6-4A9DD21F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0535-3E69-4F2F-A69F-CB45AA2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386E-F2FF-4A44-B31F-559EF62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E2BA-9BD5-4DF4-8806-AE380490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F67-855B-499A-9446-FFCA0A52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3E84-1F2A-47E1-B889-67357E55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A91B-E309-41DC-A94B-1B7E0F3C7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84A8B-C946-49E4-9FFD-33646DA4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3613B-BB87-4813-88C5-1F9321170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71DB9-DEB8-4E4E-B62B-7F84CED5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96A1D-4205-431A-B5DC-D6E4DB97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5C948-4C15-453C-8DA0-561F5759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726-DF59-43E8-A0D6-536002B9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68FBA-2093-4170-91D4-FF50F15F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8CA09-1295-4215-847E-D606FD26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624A8-92FC-4DD4-86D6-48243B6B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E3171-EA64-4B82-9636-5495B0C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E044C-2B29-493E-9C9D-AE41191D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6989-6059-4945-A74E-73311FC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8A3B-7CAA-4A6D-A74C-514633E0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D3DE-B74C-4942-B372-10C658CD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8A9EC-2280-4308-88F0-C199C75F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FD569-36E8-4A41-B92C-A54BD24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F2E3A-A186-4500-855E-031B83C8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245A-7FAD-42E4-AA34-93F2D106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B3E7-477A-4711-90B3-4E1ED042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05188-5C67-4979-8EC5-41D61288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589F-1A4F-4875-B560-D951E6B1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0054A-EE43-4B27-94E2-A1E63FF1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7CD5-9B57-4518-BD59-DA236161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AC767-205D-4F29-B4E6-4B0CB7B0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2B3B2-A2A2-4435-8F05-12A3353E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8B6C9-5C6D-47DE-A0DB-63F65C0C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94A6-461A-4DF7-83BD-C33C9224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E553-037A-4685-9D1C-66DFA41AB4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274AE-AAEA-47A0-B1EB-23B2636B2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3D67-7FD1-4706-BAC7-6D874BBA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D70B-787D-4CDF-AF3C-8A2C22F0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close up of a necklace&#10;&#10;Description automatically generated">
            <a:extLst>
              <a:ext uri="{FF2B5EF4-FFF2-40B4-BE49-F238E27FC236}">
                <a16:creationId xmlns:a16="http://schemas.microsoft.com/office/drawing/2014/main" id="{3F25363F-46B6-4E92-A8FE-9B4A788E1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4754"/>
          <a:stretch/>
        </p:blipFill>
        <p:spPr>
          <a:xfrm>
            <a:off x="1319925" y="2500583"/>
            <a:ext cx="2363700" cy="2014885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E38684A0-B2AC-49A2-B530-A326D5F10030}"/>
              </a:ext>
            </a:extLst>
          </p:cNvPr>
          <p:cNvSpPr/>
          <p:nvPr/>
        </p:nvSpPr>
        <p:spPr>
          <a:xfrm>
            <a:off x="3571346" y="954609"/>
            <a:ext cx="5049301" cy="5903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2307-923B-4BB7-9B18-C252EEDDF8C2}"/>
                  </a:ext>
                </a:extLst>
              </p:cNvPr>
              <p:cNvSpPr/>
              <p:nvPr/>
            </p:nvSpPr>
            <p:spPr>
              <a:xfrm>
                <a:off x="3648650" y="4265276"/>
                <a:ext cx="4894692" cy="250977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4F00C2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𝑍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  <m:r>
                            <a:rPr lang="en-US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~ 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𝐵𝑒𝑟𝑛𝑜𝑢𝑙𝑙𝑖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4F00C2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ψ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rgbClr val="990000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4F00C2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00" i="1">
                            <a:solidFill>
                              <a:srgbClr val="4F00C2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ψ</m:t>
                        </m:r>
                      </m:e>
                      <m:sub>
                        <m:r>
                          <a:rPr lang="en-US" sz="1000" i="1">
                            <a:solidFill>
                              <a:srgbClr val="4F00C2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:</a:t>
                </a:r>
                <a:r>
                  <a:rPr lang="en-US" sz="1000" dirty="0">
                    <a:latin typeface="cmr10" panose="020B0500000000000000" pitchFamily="34" charset="0"/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probability that eDNA is present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𝑡h</m:t>
                        </m:r>
                      </m:sup>
                    </m:sSup>
                    <m:r>
                      <a:rPr lang="en-US" sz="1000" i="1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site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4F00C2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4F00C2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𝑧</m:t>
                        </m:r>
                      </m:e>
                      <m:sub>
                        <m:r>
                          <a:rPr lang="en-US" sz="1000" i="1">
                            <a:solidFill>
                              <a:srgbClr val="4F00C2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: latent occupancy state at the site level</a:t>
                </a:r>
                <a:endParaRPr lang="en-US" sz="1000" dirty="0">
                  <a:latin typeface="cmr10" panose="020B0500000000000000" pitchFamily="34" charset="0"/>
                </a:endParaRPr>
              </a:p>
              <a:p>
                <a:endParaRPr lang="en-US" sz="1000" i="1" dirty="0">
                  <a:solidFill>
                    <a:srgbClr val="009999"/>
                  </a:solidFill>
                  <a:latin typeface="Cambria Math" panose="02040503050406030204" pitchFamily="18" charset="0"/>
                  <a:ea typeface="Latin Modern Math" panose="02000503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𝐴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|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4F00C2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solidFill>
                            <a:srgbClr val="4F00C2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~ 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𝐵𝑒𝑟𝑛𝑜𝑢𝑙𝑙𝑖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4F00C2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4F00C2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0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θ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00" i="1">
                            <a:solidFill>
                              <a:srgbClr val="009999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θ</m:t>
                        </m:r>
                      </m:e>
                      <m:sub>
                        <m:r>
                          <a:rPr lang="en-US" sz="1000" i="1">
                            <a:solidFill>
                              <a:srgbClr val="009999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: conditional probability that eDNA is present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𝑗</m:t>
                        </m:r>
                      </m:e>
                      <m: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sample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</m:t>
                        </m:r>
                      </m:e>
                      <m: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site,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    given eDNA is present at the site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𝑎</m:t>
                        </m:r>
                      </m:e>
                      <m:sub>
                        <m:r>
                          <a:rPr lang="en-US" sz="1000" i="1">
                            <a:solidFill>
                              <a:srgbClr val="009999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: latent occupancy state at the sample level</a:t>
                </a:r>
              </a:p>
              <a:p>
                <a:endParaRPr lang="en-US" sz="1000" i="1" dirty="0">
                  <a:solidFill>
                    <a:srgbClr val="FF6600"/>
                  </a:solidFill>
                  <a:latin typeface="Cambria Math" panose="02040503050406030204" pitchFamily="18" charset="0"/>
                  <a:ea typeface="Latin Modern Math" panose="02000503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6600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6600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|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~ 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𝐵𝑖𝑛𝑜𝑚𝑖𝑎𝑙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,</m:t>
                      </m:r>
                      <m:r>
                        <a:rPr lang="en-US" sz="1000" i="1">
                          <a:solidFill>
                            <a:srgbClr val="009999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009999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10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6600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6600"/>
                              </a:solidFill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FF6600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𝑝</m:t>
                        </m:r>
                      </m:e>
                      <m:sub>
                        <m:r>
                          <a:rPr lang="en-US" sz="1000" i="1">
                            <a:solidFill>
                              <a:srgbClr val="FF6600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: conditional probability of detection of eDNA in each replicate of the</a:t>
                </a:r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  <a:ea typeface="Latin Modern Math" panose="02000503000000000000" pitchFamily="50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𝑗</m:t>
                        </m:r>
                      </m:e>
                      <m: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  <a:ea typeface="Latin Modern Math" panose="02000503000000000000" pitchFamily="50" charset="0"/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sample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    collected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</m:t>
                        </m:r>
                      </m:e>
                      <m: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  <a:ea typeface="Latin Modern Math" panose="02000503000000000000" pitchFamily="50" charset="0"/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location, given that eDNA is present in that sample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FF6600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𝑌</m:t>
                        </m:r>
                      </m:e>
                      <m:sub>
                        <m:r>
                          <a:rPr lang="en-US" sz="1000" i="1">
                            <a:solidFill>
                              <a:srgbClr val="FF6600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: the number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009999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𝐾</m:t>
                        </m:r>
                      </m:e>
                      <m:sub>
                        <m:r>
                          <a:rPr lang="en-US" sz="1000" i="1">
                            <a:solidFill>
                              <a:srgbClr val="009999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replicates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𝑗</m:t>
                        </m:r>
                      </m:e>
                      <m: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  <a:ea typeface="Latin Modern Math" panose="02000503000000000000" pitchFamily="50" charset="0"/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sample collected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</m:t>
                        </m:r>
                      </m:e>
                      <m: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    location that contain eDNA</a:t>
                </a:r>
                <a:endParaRPr lang="en-US" sz="1000" dirty="0">
                  <a:latin typeface="cmr10" panose="020B0500000000000000" pitchFamily="34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2307-923B-4BB7-9B18-C252EEDDF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650" y="4265276"/>
                <a:ext cx="4894692" cy="2509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54C6270-0FB1-4DAB-B6C0-F4C58443485F}"/>
              </a:ext>
            </a:extLst>
          </p:cNvPr>
          <p:cNvSpPr/>
          <p:nvPr/>
        </p:nvSpPr>
        <p:spPr>
          <a:xfrm>
            <a:off x="76302" y="1009483"/>
            <a:ext cx="3427258" cy="27230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r10" panose="020B0500000000000000" pitchFamily="34" charset="0"/>
              </a:rPr>
              <a:t>Motivation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B3F8856-08D3-4244-B26D-D7F35720BDCD}"/>
              </a:ext>
            </a:extLst>
          </p:cNvPr>
          <p:cNvSpPr/>
          <p:nvPr/>
        </p:nvSpPr>
        <p:spPr>
          <a:xfrm>
            <a:off x="79197" y="75926"/>
            <a:ext cx="12044542" cy="8786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BDD9F-8E83-4B83-A570-F8516E0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" y="79374"/>
            <a:ext cx="12044542" cy="534144"/>
          </a:xfrm>
        </p:spPr>
        <p:txBody>
          <a:bodyPr>
            <a:noAutofit/>
          </a:bodyPr>
          <a:lstStyle/>
          <a:p>
            <a:pPr algn="ctr"/>
            <a:r>
              <a:rPr lang="en-US" sz="1700" b="1" dirty="0">
                <a:latin typeface="cmr10" panose="020B0500000000000000" pitchFamily="34" charset="0"/>
              </a:rPr>
              <a:t>Multi-scale occupancy modeling of </a:t>
            </a:r>
            <a:r>
              <a:rPr lang="en-US" sz="1700" b="1" dirty="0" err="1">
                <a:latin typeface="cmr10" panose="020B0500000000000000" pitchFamily="34" charset="0"/>
              </a:rPr>
              <a:t>dreissenid</a:t>
            </a:r>
            <a:r>
              <a:rPr lang="en-US" sz="1700" b="1" dirty="0">
                <a:latin typeface="cmr10" panose="020B0500000000000000" pitchFamily="34" charset="0"/>
              </a:rPr>
              <a:t> mussels: </a:t>
            </a:r>
            <a:br>
              <a:rPr lang="en-US" sz="1700" b="1" dirty="0">
                <a:latin typeface="cmr10" panose="020B0500000000000000" pitchFamily="34" charset="0"/>
              </a:rPr>
            </a:br>
            <a:r>
              <a:rPr lang="en-US" sz="1700" b="1" dirty="0">
                <a:latin typeface="cmr10" panose="020B0500000000000000" pitchFamily="34" charset="0"/>
              </a:rPr>
              <a:t>a comparison of eDNA and plankton tow survey methods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E46671-4FA8-41FA-8B54-30F82ED4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95" y="1278792"/>
            <a:ext cx="3422603" cy="1259622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Hundreds of millions of dollars spent annually on control and mitigation efforts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Change the water body ecosystem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Most often moved to uninfested waters by humans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Once an population is established, there is not much that can be done in terms of eradication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Early detection can provide 3-5 years advanced notice to plan and install necessary technologies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17FFD-4C34-4D3B-A1AD-2A96565A3DA6}"/>
              </a:ext>
            </a:extLst>
          </p:cNvPr>
          <p:cNvSpPr txBox="1"/>
          <p:nvPr/>
        </p:nvSpPr>
        <p:spPr>
          <a:xfrm>
            <a:off x="5417967" y="522405"/>
            <a:ext cx="1356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r10" panose="020B0500000000000000" pitchFamily="34" charset="0"/>
              </a:rPr>
              <a:t>Meaghan Winder</a:t>
            </a:r>
          </a:p>
          <a:p>
            <a:pPr algn="ctr"/>
            <a:r>
              <a:rPr lang="en-US" sz="1100" dirty="0">
                <a:latin typeface="cmr10" panose="020B0500000000000000" pitchFamily="34" charset="0"/>
              </a:rPr>
              <a:t>Dr. Andrew </a:t>
            </a:r>
            <a:r>
              <a:rPr lang="en-US" sz="1100" dirty="0" err="1">
                <a:latin typeface="cmr10" panose="020B0500000000000000" pitchFamily="34" charset="0"/>
              </a:rPr>
              <a:t>Hoegh</a:t>
            </a:r>
            <a:endParaRPr lang="en-US" sz="1100" dirty="0">
              <a:latin typeface="cmr10" panose="020B0500000000000000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749BD7-48DE-434E-8FCE-813212772757}"/>
              </a:ext>
            </a:extLst>
          </p:cNvPr>
          <p:cNvSpPr txBox="1">
            <a:spLocks/>
          </p:cNvSpPr>
          <p:nvPr/>
        </p:nvSpPr>
        <p:spPr>
          <a:xfrm>
            <a:off x="82802" y="4885057"/>
            <a:ext cx="3428072" cy="391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How do the detection probabilities and false negative rates compare for the two early detection methods?</a:t>
            </a:r>
          </a:p>
        </p:txBody>
      </p:sp>
      <p:pic>
        <p:nvPicPr>
          <p:cNvPr id="18" name="Picture 1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C233986-84CF-4C36-9196-7397AE652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56" b="98756" l="785" r="97036">
                        <a14:foregroundMark x1="48387" y1="8333" x2="48387" y2="8333"/>
                        <a14:foregroundMark x1="52310" y1="16418" x2="52310" y2="16418"/>
                        <a14:foregroundMark x1="50305" y1="3980" x2="50305" y2="3980"/>
                        <a14:foregroundMark x1="3051" y1="69403" x2="3051" y2="69403"/>
                        <a14:foregroundMark x1="18745" y1="73010" x2="18745" y2="73010"/>
                        <a14:foregroundMark x1="34263" y1="68035" x2="34263" y2="68035"/>
                        <a14:foregroundMark x1="51874" y1="69776" x2="51874" y2="69776"/>
                        <a14:foregroundMark x1="64690" y1="67289" x2="64690" y2="67289"/>
                        <a14:foregroundMark x1="90584" y1="70274" x2="90584" y2="70274"/>
                        <a14:foregroundMark x1="97036" y1="80473" x2="97036" y2="80473"/>
                        <a14:foregroundMark x1="785" y1="93159" x2="785" y2="93159"/>
                        <a14:foregroundMark x1="9503" y1="92910" x2="9503" y2="92910"/>
                        <a14:foregroundMark x1="47951" y1="14179" x2="47951" y2="14179"/>
                        <a14:foregroundMark x1="5057" y1="90050" x2="5057" y2="90050"/>
                        <a14:foregroundMark x1="4359" y1="98756" x2="4359" y2="98756"/>
                        <a14:foregroundMark x1="14124" y1="93035" x2="14124" y2="93035"/>
                        <a14:foregroundMark x1="21883" y1="90796" x2="21883" y2="90796"/>
                        <a14:foregroundMark x1="26330" y1="90672" x2="26330" y2="90672"/>
                        <a14:foregroundMark x1="36356" y1="91791" x2="36356" y2="91791"/>
                        <a14:foregroundMark x1="44638" y1="91294" x2="44638" y2="91294"/>
                        <a14:foregroundMark x1="53008" y1="92164" x2="53008" y2="92164"/>
                        <a14:foregroundMark x1="56146" y1="91667" x2="56146" y2="91667"/>
                        <a14:foregroundMark x1="64080" y1="95522" x2="64080" y2="95522"/>
                        <a14:foregroundMark x1="70881" y1="94279" x2="70881" y2="94279"/>
                        <a14:foregroundMark x1="78553" y1="93905" x2="78553" y2="93905"/>
                        <a14:foregroundMark x1="84307" y1="92413" x2="84307" y2="92413"/>
                        <a14:foregroundMark x1="90061" y1="92413" x2="90061" y2="92413"/>
                        <a14:foregroundMark x1="49085" y1="8706" x2="49085" y2="8706"/>
                        <a14:backgroundMark x1="15083" y1="94900" x2="15083" y2="94900"/>
                        <a14:backgroundMark x1="72886" y1="93781" x2="72886" y2="93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999" y="181031"/>
            <a:ext cx="879338" cy="616381"/>
          </a:xfrm>
          <a:prstGeom prst="rect">
            <a:avLst/>
          </a:prstGeom>
        </p:spPr>
      </p:pic>
      <p:pic>
        <p:nvPicPr>
          <p:cNvPr id="24" name="Picture 23" descr="A picture containing animal, table, food, plate&#10;&#10;Description automatically generated">
            <a:extLst>
              <a:ext uri="{FF2B5EF4-FFF2-40B4-BE49-F238E27FC236}">
                <a16:creationId xmlns:a16="http://schemas.microsoft.com/office/drawing/2014/main" id="{EF71A54B-FEAD-4868-A3BB-622EBF7175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/>
          <a:stretch/>
        </p:blipFill>
        <p:spPr>
          <a:xfrm>
            <a:off x="76302" y="3528902"/>
            <a:ext cx="1412290" cy="91440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BBBCC4F-996C-4C60-895F-2A2007885A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5556" y1="11354" x2="15556" y2="11354"/>
                        <a14:foregroundMark x1="14465" y1="11192" x2="14465" y2="11192"/>
                        <a14:foregroundMark x1="20646" y1="19596" x2="20646" y2="19596"/>
                        <a14:foregroundMark x1="40768" y1="14384" x2="40768" y2="14384"/>
                        <a14:foregroundMark x1="62949" y1="12323" x2="62949" y2="12323"/>
                        <a14:foregroundMark x1="75152" y1="12000" x2="75152" y2="12000"/>
                        <a14:foregroundMark x1="78303" y1="20525" x2="78303" y2="20525"/>
                        <a14:foregroundMark x1="62626" y1="21980" x2="62626" y2="21980"/>
                        <a14:foregroundMark x1="54061" y1="22303" x2="54061" y2="22303"/>
                        <a14:foregroundMark x1="50909" y1="24646" x2="50909" y2="24646"/>
                        <a14:foregroundMark x1="44242" y1="29253" x2="44242" y2="29253"/>
                        <a14:foregroundMark x1="36162" y1="28323" x2="36162" y2="28323"/>
                        <a14:foregroundMark x1="40121" y1="41939" x2="40121" y2="41939"/>
                        <a14:foregroundMark x1="50101" y1="33374" x2="50101" y2="33374"/>
                        <a14:foregroundMark x1="62626" y1="31636" x2="62626" y2="31636"/>
                        <a14:foregroundMark x1="73859" y1="40040" x2="73859" y2="40040"/>
                        <a14:foregroundMark x1="78141" y1="38141" x2="78141" y2="38141"/>
                        <a14:foregroundMark x1="84323" y1="37333" x2="84323" y2="37333"/>
                        <a14:foregroundMark x1="88121" y1="40808" x2="88121" y2="40808"/>
                        <a14:foregroundMark x1="81778" y1="44485" x2="81778" y2="44485"/>
                        <a14:foregroundMark x1="85737" y1="50343" x2="85737" y2="50343"/>
                        <a14:foregroundMark x1="68646" y1="68848" x2="68646" y2="68848"/>
                        <a14:foregroundMark x1="87636" y1="59030" x2="87636" y2="59030"/>
                        <a14:foregroundMark x1="88768" y1="79960" x2="88768" y2="79960"/>
                        <a14:foregroundMark x1="82424" y1="82667" x2="82424" y2="82667"/>
                        <a14:foregroundMark x1="84808" y1="85495" x2="84808" y2="85495"/>
                        <a14:foregroundMark x1="57535" y1="89616" x2="57535" y2="89616"/>
                        <a14:foregroundMark x1="50747" y1="83111" x2="50747" y2="83111"/>
                        <a14:foregroundMark x1="42828" y1="84848" x2="42828" y2="84848"/>
                        <a14:foregroundMark x1="30949" y1="83758" x2="30949" y2="83758"/>
                        <a14:foregroundMark x1="23475" y1="79475" x2="23475" y2="79475"/>
                        <a14:foregroundMark x1="37414" y1="69172" x2="37414" y2="69172"/>
                        <a14:foregroundMark x1="40768" y1="62990" x2="40768" y2="62990"/>
                        <a14:foregroundMark x1="43152" y1="67111" x2="43152" y2="67111"/>
                        <a14:foregroundMark x1="52970" y1="59354" x2="52970" y2="59354"/>
                        <a14:foregroundMark x1="50101" y1="54303" x2="50101" y2="54303"/>
                        <a14:foregroundMark x1="53899" y1="50343" x2="53899" y2="50343"/>
                        <a14:foregroundMark x1="56768" y1="45737" x2="56768" y2="45737"/>
                        <a14:foregroundMark x1="59434" y1="50949" x2="59434" y2="50949"/>
                        <a14:foregroundMark x1="24283" y1="50788" x2="24283" y2="50788"/>
                        <a14:foregroundMark x1="16364" y1="40646" x2="16364" y2="40646"/>
                        <a14:foregroundMark x1="33778" y1="56687" x2="33778" y2="56687"/>
                        <a14:foregroundMark x1="20162" y1="56687" x2="20162" y2="56687"/>
                        <a14:foregroundMark x1="20000" y1="62828" x2="20000" y2="62828"/>
                        <a14:foregroundMark x1="12727" y1="48444" x2="12727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6" t="7646" r="7606" b="7476"/>
          <a:stretch/>
        </p:blipFill>
        <p:spPr>
          <a:xfrm>
            <a:off x="137663" y="203190"/>
            <a:ext cx="612647" cy="612648"/>
          </a:xfrm>
          <a:prstGeom prst="rect">
            <a:avLst/>
          </a:prstGeom>
        </p:spPr>
      </p:pic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451BE281-B8D0-4978-8323-B1340E88050A}"/>
              </a:ext>
            </a:extLst>
          </p:cNvPr>
          <p:cNvSpPr txBox="1">
            <a:spLocks/>
          </p:cNvSpPr>
          <p:nvPr/>
        </p:nvSpPr>
        <p:spPr>
          <a:xfrm>
            <a:off x="85185" y="5553894"/>
            <a:ext cx="3423793" cy="121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Presence: 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cmr10" panose="020B0500000000000000" pitchFamily="34" charset="0"/>
              </a:rPr>
              <a:t>Target species occupies the region </a:t>
            </a:r>
            <a:r>
              <a:rPr lang="en-US" sz="1000" b="1" dirty="0">
                <a:latin typeface="cmr10" panose="020B0500000000000000" pitchFamily="34" charset="0"/>
              </a:rPr>
              <a:t>and </a:t>
            </a:r>
            <a:r>
              <a:rPr lang="en-US" sz="1000" dirty="0">
                <a:latin typeface="cmr10" panose="020B0500000000000000" pitchFamily="34" charset="0"/>
              </a:rPr>
              <a:t>is detected</a:t>
            </a:r>
            <a:endParaRPr lang="en-US" sz="1000" b="1" dirty="0">
              <a:latin typeface="cmr10" panose="020B0500000000000000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Absence: 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cmr10" panose="020B0500000000000000" pitchFamily="34" charset="0"/>
              </a:rPr>
              <a:t>Target species does not occupy the region </a:t>
            </a:r>
            <a:r>
              <a:rPr lang="en-US" sz="1000" b="1" dirty="0">
                <a:latin typeface="cmr10" panose="020B0500000000000000" pitchFamily="34" charset="0"/>
              </a:rPr>
              <a:t>or </a:t>
            </a:r>
            <a:r>
              <a:rPr lang="en-US" sz="1000" dirty="0">
                <a:latin typeface="cmr10" panose="020B0500000000000000" pitchFamily="34" charset="0"/>
              </a:rPr>
              <a:t>occupies the region and is not detected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mr10" panose="020B0500000000000000" pitchFamily="34" charset="0"/>
              </a:rPr>
              <a:t>Detection Probability:</a:t>
            </a:r>
          </a:p>
          <a:p>
            <a:pPr lvl="1">
              <a:spcBef>
                <a:spcPts val="0"/>
              </a:spcBef>
            </a:pPr>
            <a:r>
              <a:rPr lang="en-US" sz="1000" dirty="0">
                <a:latin typeface="cmr10" panose="020B0500000000000000" pitchFamily="34" charset="0"/>
              </a:rPr>
              <a:t>Probability of detecting the target species if it is present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7AE508AE-3DDE-47B5-A296-8883FF458FDE}"/>
              </a:ext>
            </a:extLst>
          </p:cNvPr>
          <p:cNvSpPr txBox="1">
            <a:spLocks/>
          </p:cNvSpPr>
          <p:nvPr/>
        </p:nvSpPr>
        <p:spPr>
          <a:xfrm>
            <a:off x="8670402" y="6456050"/>
            <a:ext cx="3445332" cy="322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50" b="1" dirty="0">
                <a:latin typeface="cmr10" panose="020B0500000000000000" pitchFamily="34" charset="0"/>
              </a:rPr>
              <a:t>Adam Sepulveda</a:t>
            </a:r>
            <a:r>
              <a:rPr lang="en-US" sz="850" dirty="0">
                <a:latin typeface="cmr10" panose="020B0500000000000000" pitchFamily="34" charset="0"/>
              </a:rPr>
              <a:t>, U.S. Geological Survey, Northern Rocky Mountain Science Center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cmr10" panose="020B0500000000000000" pitchFamily="34" charset="0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BA3383-18D8-44F0-9CCE-37ECB5FB41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03" y="1330245"/>
            <a:ext cx="4573820" cy="2896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8ADEFD-F58B-430F-842D-008C3C0F32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3846" y="1333935"/>
            <a:ext cx="2618443" cy="1782625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F649CE5-5937-4D9D-8F4B-FFE390A929D6}"/>
              </a:ext>
            </a:extLst>
          </p:cNvPr>
          <p:cNvSpPr/>
          <p:nvPr/>
        </p:nvSpPr>
        <p:spPr>
          <a:xfrm>
            <a:off x="85948" y="4620325"/>
            <a:ext cx="3426117" cy="26473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r10" panose="020B0500000000000000" pitchFamily="34" charset="0"/>
              </a:rPr>
              <a:t>Research Question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34D779F-DB84-4F53-92DD-F0C99B8B1A7E}"/>
              </a:ext>
            </a:extLst>
          </p:cNvPr>
          <p:cNvSpPr/>
          <p:nvPr/>
        </p:nvSpPr>
        <p:spPr>
          <a:xfrm>
            <a:off x="82802" y="5289163"/>
            <a:ext cx="3428561" cy="26481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r10" panose="020B0500000000000000" pitchFamily="34" charset="0"/>
              </a:rPr>
              <a:t>Data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29FC9D5-775E-4379-B6F3-D266F9325474}"/>
              </a:ext>
            </a:extLst>
          </p:cNvPr>
          <p:cNvSpPr/>
          <p:nvPr/>
        </p:nvSpPr>
        <p:spPr>
          <a:xfrm>
            <a:off x="8672513" y="6287876"/>
            <a:ext cx="3443287" cy="16608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r10" panose="020B0500000000000000" pitchFamily="34" charset="0"/>
              </a:rPr>
              <a:t>Acknowledgments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B35B9C3-CC0E-435F-90A8-4C31660A2058}"/>
              </a:ext>
            </a:extLst>
          </p:cNvPr>
          <p:cNvSpPr/>
          <p:nvPr/>
        </p:nvSpPr>
        <p:spPr>
          <a:xfrm>
            <a:off x="3648650" y="1004888"/>
            <a:ext cx="4894692" cy="2693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r10" panose="020B0500000000000000" pitchFamily="34" charset="0"/>
              </a:rPr>
              <a:t>Multi-scale Occupancy Model for eDNA Surveys</a:t>
            </a:r>
          </a:p>
        </p:txBody>
      </p:sp>
      <p:pic>
        <p:nvPicPr>
          <p:cNvPr id="30" name="Picture 29" descr="A picture containing table, indoor, many, different&#10;&#10;Description automatically generated">
            <a:extLst>
              <a:ext uri="{FF2B5EF4-FFF2-40B4-BE49-F238E27FC236}">
                <a16:creationId xmlns:a16="http://schemas.microsoft.com/office/drawing/2014/main" id="{6297EFAE-0334-43C8-A7C3-97E5A3AD94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" y="2559655"/>
            <a:ext cx="1412289" cy="94152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475D2AB-E480-4BA6-9F44-E461BFEFB3FF}"/>
              </a:ext>
            </a:extLst>
          </p:cNvPr>
          <p:cNvSpPr/>
          <p:nvPr/>
        </p:nvSpPr>
        <p:spPr>
          <a:xfrm>
            <a:off x="8679439" y="1004888"/>
            <a:ext cx="3427258" cy="2769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r10" panose="020B0500000000000000" pitchFamily="34" charset="0"/>
              </a:rPr>
              <a:t>Plankton Tow Surveys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2472E01-4F1F-4FA0-A94F-4426AEDF1FF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t="3880" r="2739" b="3482"/>
          <a:stretch/>
        </p:blipFill>
        <p:spPr>
          <a:xfrm>
            <a:off x="8668858" y="3392348"/>
            <a:ext cx="3437194" cy="26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8781</TotalTime>
  <Words>287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cmr10</vt:lpstr>
      <vt:lpstr>Latin Modern Math</vt:lpstr>
      <vt:lpstr>Office Theme</vt:lpstr>
      <vt:lpstr>Multi-scale occupancy modeling of dreissenid mussels:  a comparison of eDNA and plankton tow survey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TITLE…………………………………..</dc:title>
  <dc:creator>Meaghan Winder</dc:creator>
  <cp:lastModifiedBy>Meaghan Winder</cp:lastModifiedBy>
  <cp:revision>13</cp:revision>
  <dcterms:created xsi:type="dcterms:W3CDTF">2020-02-25T20:02:07Z</dcterms:created>
  <dcterms:modified xsi:type="dcterms:W3CDTF">2020-03-04T16:28:42Z</dcterms:modified>
</cp:coreProperties>
</file>