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1" r:id="rId3"/>
    <p:sldId id="258" r:id="rId4"/>
    <p:sldId id="259" r:id="rId5"/>
    <p:sldId id="260" r:id="rId6"/>
    <p:sldId id="270" r:id="rId7"/>
    <p:sldId id="280" r:id="rId8"/>
    <p:sldId id="269" r:id="rId9"/>
    <p:sldId id="271" r:id="rId10"/>
    <p:sldId id="272" r:id="rId11"/>
    <p:sldId id="274" r:id="rId12"/>
    <p:sldId id="261" r:id="rId13"/>
    <p:sldId id="267" r:id="rId14"/>
    <p:sldId id="262" r:id="rId15"/>
    <p:sldId id="263" r:id="rId16"/>
    <p:sldId id="277" r:id="rId17"/>
    <p:sldId id="279" r:id="rId18"/>
    <p:sldId id="278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62CB73-3B93-47AA-9CED-70653576BC4F}" v="756" dt="2020-09-08T15:04:09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3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ich, Alexander" userId="49b63882-6e48-49b0-a774-625912833d05" providerId="ADAL" clId="{EA62CB73-3B93-47AA-9CED-70653576BC4F}"/>
    <pc:docChg chg="undo custSel addSld delSld modSld sldOrd">
      <pc:chgData name="Ilich, Alexander" userId="49b63882-6e48-49b0-a774-625912833d05" providerId="ADAL" clId="{EA62CB73-3B93-47AA-9CED-70653576BC4F}" dt="2020-09-08T15:10:34.794" v="10259" actId="47"/>
      <pc:docMkLst>
        <pc:docMk/>
      </pc:docMkLst>
      <pc:sldChg chg="modSp del mod modAnim">
        <pc:chgData name="Ilich, Alexander" userId="49b63882-6e48-49b0-a774-625912833d05" providerId="ADAL" clId="{EA62CB73-3B93-47AA-9CED-70653576BC4F}" dt="2020-09-08T15:10:34.794" v="10259" actId="47"/>
        <pc:sldMkLst>
          <pc:docMk/>
          <pc:sldMk cId="834068975" sldId="256"/>
        </pc:sldMkLst>
        <pc:spChg chg="mod">
          <ac:chgData name="Ilich, Alexander" userId="49b63882-6e48-49b0-a774-625912833d05" providerId="ADAL" clId="{EA62CB73-3B93-47AA-9CED-70653576BC4F}" dt="2020-09-08T01:08:58.456" v="9801" actId="20577"/>
          <ac:spMkLst>
            <pc:docMk/>
            <pc:sldMk cId="834068975" sldId="256"/>
            <ac:spMk id="6" creationId="{DA961551-23E6-4373-911C-644F66885FDC}"/>
          </ac:spMkLst>
        </pc:spChg>
        <pc:spChg chg="mod">
          <ac:chgData name="Ilich, Alexander" userId="49b63882-6e48-49b0-a774-625912833d05" providerId="ADAL" clId="{EA62CB73-3B93-47AA-9CED-70653576BC4F}" dt="2020-09-08T01:41:37.698" v="9859" actId="14100"/>
          <ac:spMkLst>
            <pc:docMk/>
            <pc:sldMk cId="834068975" sldId="256"/>
            <ac:spMk id="7" creationId="{4E5CCFD2-8770-47B5-9EFF-AD5E453AE334}"/>
          </ac:spMkLst>
        </pc:spChg>
      </pc:sldChg>
      <pc:sldChg chg="addSp delSp modSp mod">
        <pc:chgData name="Ilich, Alexander" userId="49b63882-6e48-49b0-a774-625912833d05" providerId="ADAL" clId="{EA62CB73-3B93-47AA-9CED-70653576BC4F}" dt="2020-09-08T01:44:25.392" v="9910" actId="1076"/>
        <pc:sldMkLst>
          <pc:docMk/>
          <pc:sldMk cId="3221709708" sldId="257"/>
        </pc:sldMkLst>
        <pc:spChg chg="mod">
          <ac:chgData name="Ilich, Alexander" userId="49b63882-6e48-49b0-a774-625912833d05" providerId="ADAL" clId="{EA62CB73-3B93-47AA-9CED-70653576BC4F}" dt="2020-09-08T01:44:25.392" v="9910" actId="1076"/>
          <ac:spMkLst>
            <pc:docMk/>
            <pc:sldMk cId="3221709708" sldId="257"/>
            <ac:spMk id="2" creationId="{4CECCC6E-A8C3-4489-8E27-AE5BF0E26640}"/>
          </ac:spMkLst>
        </pc:spChg>
        <pc:spChg chg="add mod">
          <ac:chgData name="Ilich, Alexander" userId="49b63882-6e48-49b0-a774-625912833d05" providerId="ADAL" clId="{EA62CB73-3B93-47AA-9CED-70653576BC4F}" dt="2020-09-08T01:44:12.683" v="9906" actId="1076"/>
          <ac:spMkLst>
            <pc:docMk/>
            <pc:sldMk cId="3221709708" sldId="257"/>
            <ac:spMk id="3" creationId="{49CB9C0F-F4B3-45F0-817C-DC8F100F198D}"/>
          </ac:spMkLst>
        </pc:spChg>
        <pc:spChg chg="del">
          <ac:chgData name="Ilich, Alexander" userId="49b63882-6e48-49b0-a774-625912833d05" providerId="ADAL" clId="{EA62CB73-3B93-47AA-9CED-70653576BC4F}" dt="2020-09-02T20:26:34.271" v="7296" actId="478"/>
          <ac:spMkLst>
            <pc:docMk/>
            <pc:sldMk cId="3221709708" sldId="257"/>
            <ac:spMk id="3" creationId="{D67784B7-CAEA-49A8-A376-0517D2610DA5}"/>
          </ac:spMkLst>
        </pc:spChg>
        <pc:spChg chg="add del">
          <ac:chgData name="Ilich, Alexander" userId="49b63882-6e48-49b0-a774-625912833d05" providerId="ADAL" clId="{EA62CB73-3B93-47AA-9CED-70653576BC4F}" dt="2020-09-02T20:24:47.723" v="7268" actId="22"/>
          <ac:spMkLst>
            <pc:docMk/>
            <pc:sldMk cId="3221709708" sldId="257"/>
            <ac:spMk id="14" creationId="{F323C15F-45D6-4D90-9793-66C4848B51F4}"/>
          </ac:spMkLst>
        </pc:spChg>
        <pc:spChg chg="add del mod">
          <ac:chgData name="Ilich, Alexander" userId="49b63882-6e48-49b0-a774-625912833d05" providerId="ADAL" clId="{EA62CB73-3B93-47AA-9CED-70653576BC4F}" dt="2020-09-02T20:26:36.232" v="7297" actId="478"/>
          <ac:spMkLst>
            <pc:docMk/>
            <pc:sldMk cId="3221709708" sldId="257"/>
            <ac:spMk id="19" creationId="{6C8B821F-A109-450E-8BA7-992FBC43A3A3}"/>
          </ac:spMkLst>
        </pc:spChg>
        <pc:picChg chg="add mod">
          <ac:chgData name="Ilich, Alexander" userId="49b63882-6e48-49b0-a774-625912833d05" providerId="ADAL" clId="{EA62CB73-3B93-47AA-9CED-70653576BC4F}" dt="2020-09-02T20:24:14.478" v="7261" actId="1076"/>
          <ac:picMkLst>
            <pc:docMk/>
            <pc:sldMk cId="3221709708" sldId="257"/>
            <ac:picMk id="5" creationId="{BEE26888-BCE2-4FC4-B180-3E88B93ECF8A}"/>
          </ac:picMkLst>
        </pc:picChg>
        <pc:picChg chg="add del mod">
          <ac:chgData name="Ilich, Alexander" userId="49b63882-6e48-49b0-a774-625912833d05" providerId="ADAL" clId="{EA62CB73-3B93-47AA-9CED-70653576BC4F}" dt="2020-09-02T20:23:25.502" v="7249" actId="478"/>
          <ac:picMkLst>
            <pc:docMk/>
            <pc:sldMk cId="3221709708" sldId="257"/>
            <ac:picMk id="7" creationId="{5396F36E-A8B3-493A-8BB4-5AD2E4D5DDAC}"/>
          </ac:picMkLst>
        </pc:picChg>
        <pc:picChg chg="add mod">
          <ac:chgData name="Ilich, Alexander" userId="49b63882-6e48-49b0-a774-625912833d05" providerId="ADAL" clId="{EA62CB73-3B93-47AA-9CED-70653576BC4F}" dt="2020-09-02T20:25:39.469" v="7283" actId="1076"/>
          <ac:picMkLst>
            <pc:docMk/>
            <pc:sldMk cId="3221709708" sldId="257"/>
            <ac:picMk id="9" creationId="{4B02809F-EF0B-4C20-8478-EECEF3D62B85}"/>
          </ac:picMkLst>
        </pc:picChg>
        <pc:picChg chg="add mod">
          <ac:chgData name="Ilich, Alexander" userId="49b63882-6e48-49b0-a774-625912833d05" providerId="ADAL" clId="{EA62CB73-3B93-47AA-9CED-70653576BC4F}" dt="2020-09-02T20:26:50.381" v="7305" actId="1076"/>
          <ac:picMkLst>
            <pc:docMk/>
            <pc:sldMk cId="3221709708" sldId="257"/>
            <ac:picMk id="11" creationId="{209520B9-AB7E-4B24-88F4-45640E36191F}"/>
          </ac:picMkLst>
        </pc:picChg>
        <pc:picChg chg="add mod modCrop">
          <ac:chgData name="Ilich, Alexander" userId="49b63882-6e48-49b0-a774-625912833d05" providerId="ADAL" clId="{EA62CB73-3B93-47AA-9CED-70653576BC4F}" dt="2020-09-08T01:44:21.360" v="9909" actId="1076"/>
          <ac:picMkLst>
            <pc:docMk/>
            <pc:sldMk cId="3221709708" sldId="257"/>
            <ac:picMk id="15" creationId="{031C73D1-544B-4573-8EAA-83316C4F5192}"/>
          </ac:picMkLst>
        </pc:picChg>
        <pc:picChg chg="add mod">
          <ac:chgData name="Ilich, Alexander" userId="49b63882-6e48-49b0-a774-625912833d05" providerId="ADAL" clId="{EA62CB73-3B93-47AA-9CED-70653576BC4F}" dt="2020-09-08T01:44:15.407" v="9907" actId="14100"/>
          <ac:picMkLst>
            <pc:docMk/>
            <pc:sldMk cId="3221709708" sldId="257"/>
            <ac:picMk id="17" creationId="{5AA9CE8D-9E93-4561-A8C0-3217DE4D24A6}"/>
          </ac:picMkLst>
        </pc:picChg>
        <pc:picChg chg="add mod">
          <ac:chgData name="Ilich, Alexander" userId="49b63882-6e48-49b0-a774-625912833d05" providerId="ADAL" clId="{EA62CB73-3B93-47AA-9CED-70653576BC4F}" dt="2020-09-02T20:26:48.033" v="7303" actId="1076"/>
          <ac:picMkLst>
            <pc:docMk/>
            <pc:sldMk cId="3221709708" sldId="257"/>
            <ac:picMk id="3074" creationId="{18154A05-5F60-46A9-BC0A-3AD7DB48C627}"/>
          </ac:picMkLst>
        </pc:picChg>
      </pc:sldChg>
      <pc:sldChg chg="modSp mod modAnim">
        <pc:chgData name="Ilich, Alexander" userId="49b63882-6e48-49b0-a774-625912833d05" providerId="ADAL" clId="{EA62CB73-3B93-47AA-9CED-70653576BC4F}" dt="2020-09-03T16:06:02.925" v="8796"/>
        <pc:sldMkLst>
          <pc:docMk/>
          <pc:sldMk cId="3129542129" sldId="258"/>
        </pc:sldMkLst>
        <pc:spChg chg="mod">
          <ac:chgData name="Ilich, Alexander" userId="49b63882-6e48-49b0-a774-625912833d05" providerId="ADAL" clId="{EA62CB73-3B93-47AA-9CED-70653576BC4F}" dt="2020-09-02T17:37:56.999" v="2731" actId="20577"/>
          <ac:spMkLst>
            <pc:docMk/>
            <pc:sldMk cId="3129542129" sldId="258"/>
            <ac:spMk id="7" creationId="{4E5CCFD2-8770-47B5-9EFF-AD5E453AE334}"/>
          </ac:spMkLst>
        </pc:spChg>
      </pc:sldChg>
      <pc:sldChg chg="addSp modSp mod modAnim">
        <pc:chgData name="Ilich, Alexander" userId="49b63882-6e48-49b0-a774-625912833d05" providerId="ADAL" clId="{EA62CB73-3B93-47AA-9CED-70653576BC4F}" dt="2020-09-03T18:22:32.316" v="9745"/>
        <pc:sldMkLst>
          <pc:docMk/>
          <pc:sldMk cId="3647772914" sldId="259"/>
        </pc:sldMkLst>
        <pc:spChg chg="mod">
          <ac:chgData name="Ilich, Alexander" userId="49b63882-6e48-49b0-a774-625912833d05" providerId="ADAL" clId="{EA62CB73-3B93-47AA-9CED-70653576BC4F}" dt="2020-09-03T18:12:33.868" v="9708" actId="20577"/>
          <ac:spMkLst>
            <pc:docMk/>
            <pc:sldMk cId="3647772914" sldId="259"/>
            <ac:spMk id="7" creationId="{4E5CCFD2-8770-47B5-9EFF-AD5E453AE334}"/>
          </ac:spMkLst>
        </pc:spChg>
        <pc:picChg chg="add mod">
          <ac:chgData name="Ilich, Alexander" userId="49b63882-6e48-49b0-a774-625912833d05" providerId="ADAL" clId="{EA62CB73-3B93-47AA-9CED-70653576BC4F}" dt="2020-09-02T20:26:07.721" v="7293" actId="14100"/>
          <ac:picMkLst>
            <pc:docMk/>
            <pc:sldMk cId="3647772914" sldId="259"/>
            <ac:picMk id="2" creationId="{484D3423-7006-4897-B8F2-4978ECE57030}"/>
          </ac:picMkLst>
        </pc:picChg>
        <pc:picChg chg="add mod">
          <ac:chgData name="Ilich, Alexander" userId="49b63882-6e48-49b0-a774-625912833d05" providerId="ADAL" clId="{EA62CB73-3B93-47AA-9CED-70653576BC4F}" dt="2020-09-02T20:26:09.649" v="7294" actId="1076"/>
          <ac:picMkLst>
            <pc:docMk/>
            <pc:sldMk cId="3647772914" sldId="259"/>
            <ac:picMk id="3" creationId="{1621FB7E-9F4C-4BC2-9FDE-769FED54FB27}"/>
          </ac:picMkLst>
        </pc:picChg>
      </pc:sldChg>
      <pc:sldChg chg="addSp delSp modSp mod modAnim">
        <pc:chgData name="Ilich, Alexander" userId="49b63882-6e48-49b0-a774-625912833d05" providerId="ADAL" clId="{EA62CB73-3B93-47AA-9CED-70653576BC4F}" dt="2020-09-03T15:39:53.316" v="8308" actId="14100"/>
        <pc:sldMkLst>
          <pc:docMk/>
          <pc:sldMk cId="464619533" sldId="260"/>
        </pc:sldMkLst>
        <pc:spChg chg="add mod">
          <ac:chgData name="Ilich, Alexander" userId="49b63882-6e48-49b0-a774-625912833d05" providerId="ADAL" clId="{EA62CB73-3B93-47AA-9CED-70653576BC4F}" dt="2020-09-03T15:32:47.302" v="8250" actId="1076"/>
          <ac:spMkLst>
            <pc:docMk/>
            <pc:sldMk cId="464619533" sldId="260"/>
            <ac:spMk id="2" creationId="{CD4EAA74-9873-4BAB-8426-B8FFA5B52148}"/>
          </ac:spMkLst>
        </pc:spChg>
        <pc:spChg chg="add del mod">
          <ac:chgData name="Ilich, Alexander" userId="49b63882-6e48-49b0-a774-625912833d05" providerId="ADAL" clId="{EA62CB73-3B93-47AA-9CED-70653576BC4F}" dt="2020-09-02T16:24:37.190" v="24" actId="478"/>
          <ac:spMkLst>
            <pc:docMk/>
            <pc:sldMk cId="464619533" sldId="260"/>
            <ac:spMk id="3" creationId="{A55D5172-F70D-407B-AFC3-16564FF6B37D}"/>
          </ac:spMkLst>
        </pc:spChg>
        <pc:spChg chg="add del mod">
          <ac:chgData name="Ilich, Alexander" userId="49b63882-6e48-49b0-a774-625912833d05" providerId="ADAL" clId="{EA62CB73-3B93-47AA-9CED-70653576BC4F}" dt="2020-09-03T15:33:58.549" v="8269" actId="1076"/>
          <ac:spMkLst>
            <pc:docMk/>
            <pc:sldMk cId="464619533" sldId="260"/>
            <ac:spMk id="4" creationId="{6CF653AA-C51C-4BE1-8169-C6421C77B710}"/>
          </ac:spMkLst>
        </pc:spChg>
        <pc:spChg chg="add del mod">
          <ac:chgData name="Ilich, Alexander" userId="49b63882-6e48-49b0-a774-625912833d05" providerId="ADAL" clId="{EA62CB73-3B93-47AA-9CED-70653576BC4F}" dt="2020-09-02T16:28:22.069" v="68" actId="478"/>
          <ac:spMkLst>
            <pc:docMk/>
            <pc:sldMk cId="464619533" sldId="260"/>
            <ac:spMk id="5" creationId="{21C7553E-8CCF-44D2-88C1-BB1BDB36EAF1}"/>
          </ac:spMkLst>
        </pc:spChg>
        <pc:spChg chg="mod">
          <ac:chgData name="Ilich, Alexander" userId="49b63882-6e48-49b0-a774-625912833d05" providerId="ADAL" clId="{EA62CB73-3B93-47AA-9CED-70653576BC4F}" dt="2020-09-02T16:23:48.885" v="19" actId="20577"/>
          <ac:spMkLst>
            <pc:docMk/>
            <pc:sldMk cId="464619533" sldId="260"/>
            <ac:spMk id="6" creationId="{DA961551-23E6-4373-911C-644F66885FDC}"/>
          </ac:spMkLst>
        </pc:spChg>
        <pc:spChg chg="add mod">
          <ac:chgData name="Ilich, Alexander" userId="49b63882-6e48-49b0-a774-625912833d05" providerId="ADAL" clId="{EA62CB73-3B93-47AA-9CED-70653576BC4F}" dt="2020-09-03T15:39:53.316" v="8308" actId="14100"/>
          <ac:spMkLst>
            <pc:docMk/>
            <pc:sldMk cId="464619533" sldId="260"/>
            <ac:spMk id="9" creationId="{D3A9593E-A701-499F-A8F1-33F0CBDD580F}"/>
          </ac:spMkLst>
        </pc:spChg>
        <pc:spChg chg="add del mod">
          <ac:chgData name="Ilich, Alexander" userId="49b63882-6e48-49b0-a774-625912833d05" providerId="ADAL" clId="{EA62CB73-3B93-47AA-9CED-70653576BC4F}" dt="2020-09-03T15:34:19.517" v="8277" actId="14100"/>
          <ac:spMkLst>
            <pc:docMk/>
            <pc:sldMk cId="464619533" sldId="260"/>
            <ac:spMk id="10" creationId="{3D0BB01D-87A0-4F44-8C05-96B7A8004A85}"/>
          </ac:spMkLst>
        </pc:spChg>
        <pc:spChg chg="add del mod">
          <ac:chgData name="Ilich, Alexander" userId="49b63882-6e48-49b0-a774-625912833d05" providerId="ADAL" clId="{EA62CB73-3B93-47AA-9CED-70653576BC4F}" dt="2020-09-02T16:28:05.406" v="64" actId="478"/>
          <ac:spMkLst>
            <pc:docMk/>
            <pc:sldMk cId="464619533" sldId="260"/>
            <ac:spMk id="12" creationId="{EB5C611A-2E43-4828-A70F-AD0E2660BAF9}"/>
          </ac:spMkLst>
        </pc:spChg>
        <pc:spChg chg="add del mod">
          <ac:chgData name="Ilich, Alexander" userId="49b63882-6e48-49b0-a774-625912833d05" providerId="ADAL" clId="{EA62CB73-3B93-47AA-9CED-70653576BC4F}" dt="2020-09-03T15:34:31.845" v="8281" actId="14100"/>
          <ac:spMkLst>
            <pc:docMk/>
            <pc:sldMk cId="464619533" sldId="260"/>
            <ac:spMk id="14" creationId="{9264B4B2-BA4F-4C31-BF2B-4230DD819F19}"/>
          </ac:spMkLst>
        </pc:spChg>
        <pc:spChg chg="add mod">
          <ac:chgData name="Ilich, Alexander" userId="49b63882-6e48-49b0-a774-625912833d05" providerId="ADAL" clId="{EA62CB73-3B93-47AA-9CED-70653576BC4F}" dt="2020-09-03T15:32:43.560" v="8248" actId="1076"/>
          <ac:spMkLst>
            <pc:docMk/>
            <pc:sldMk cId="464619533" sldId="260"/>
            <ac:spMk id="16" creationId="{A9AB5FD4-EC93-4509-B616-F1988788EE3E}"/>
          </ac:spMkLst>
        </pc:spChg>
        <pc:spChg chg="add mod">
          <ac:chgData name="Ilich, Alexander" userId="49b63882-6e48-49b0-a774-625912833d05" providerId="ADAL" clId="{EA62CB73-3B93-47AA-9CED-70653576BC4F}" dt="2020-09-02T16:36:51.655" v="468"/>
          <ac:spMkLst>
            <pc:docMk/>
            <pc:sldMk cId="464619533" sldId="260"/>
            <ac:spMk id="18" creationId="{B101714A-3414-4E55-B74E-AF1436919E17}"/>
          </ac:spMkLst>
        </pc:spChg>
        <pc:spChg chg="add mod">
          <ac:chgData name="Ilich, Alexander" userId="49b63882-6e48-49b0-a774-625912833d05" providerId="ADAL" clId="{EA62CB73-3B93-47AA-9CED-70653576BC4F}" dt="2020-09-02T16:36:51.496" v="467"/>
          <ac:spMkLst>
            <pc:docMk/>
            <pc:sldMk cId="464619533" sldId="260"/>
            <ac:spMk id="19" creationId="{517AA7F5-779E-4375-8945-EA07CA759A0C}"/>
          </ac:spMkLst>
        </pc:spChg>
        <pc:spChg chg="add mod">
          <ac:chgData name="Ilich, Alexander" userId="49b63882-6e48-49b0-a774-625912833d05" providerId="ADAL" clId="{EA62CB73-3B93-47AA-9CED-70653576BC4F}" dt="2020-09-02T16:36:51.324" v="466"/>
          <ac:spMkLst>
            <pc:docMk/>
            <pc:sldMk cId="464619533" sldId="260"/>
            <ac:spMk id="20" creationId="{D0BDC169-FF49-49BE-B2EA-9D5605551627}"/>
          </ac:spMkLst>
        </pc:spChg>
        <pc:picChg chg="add del mod">
          <ac:chgData name="Ilich, Alexander" userId="49b63882-6e48-49b0-a774-625912833d05" providerId="ADAL" clId="{EA62CB73-3B93-47AA-9CED-70653576BC4F}" dt="2020-09-02T16:35:26.660" v="437" actId="478"/>
          <ac:picMkLst>
            <pc:docMk/>
            <pc:sldMk cId="464619533" sldId="260"/>
            <ac:picMk id="2" creationId="{2503E4CE-4956-4641-BDDE-1DCC87BD71FD}"/>
          </ac:picMkLst>
        </pc:picChg>
        <pc:picChg chg="add mod ord modCrop">
          <ac:chgData name="Ilich, Alexander" userId="49b63882-6e48-49b0-a774-625912833d05" providerId="ADAL" clId="{EA62CB73-3B93-47AA-9CED-70653576BC4F}" dt="2020-09-03T15:33:52.036" v="8268" actId="1076"/>
          <ac:picMkLst>
            <pc:docMk/>
            <pc:sldMk cId="464619533" sldId="260"/>
            <ac:picMk id="17" creationId="{FD10CCB9-80FA-408C-9D0A-57AE70F4FABD}"/>
          </ac:picMkLst>
        </pc:picChg>
      </pc:sldChg>
      <pc:sldChg chg="addSp delSp modSp mod modAnim">
        <pc:chgData name="Ilich, Alexander" userId="49b63882-6e48-49b0-a774-625912833d05" providerId="ADAL" clId="{EA62CB73-3B93-47AA-9CED-70653576BC4F}" dt="2020-09-08T01:06:25.600" v="9783"/>
        <pc:sldMkLst>
          <pc:docMk/>
          <pc:sldMk cId="1824415991" sldId="261"/>
        </pc:sldMkLst>
        <pc:spChg chg="add mod">
          <ac:chgData name="Ilich, Alexander" userId="49b63882-6e48-49b0-a774-625912833d05" providerId="ADAL" clId="{EA62CB73-3B93-47AA-9CED-70653576BC4F}" dt="2020-09-03T15:55:43.755" v="8751" actId="1076"/>
          <ac:spMkLst>
            <pc:docMk/>
            <pc:sldMk cId="1824415991" sldId="261"/>
            <ac:spMk id="3" creationId="{4DFEFF9B-4659-4DFF-BAB1-262C3609D215}"/>
          </ac:spMkLst>
        </pc:spChg>
        <pc:spChg chg="add mod">
          <ac:chgData name="Ilich, Alexander" userId="49b63882-6e48-49b0-a774-625912833d05" providerId="ADAL" clId="{EA62CB73-3B93-47AA-9CED-70653576BC4F}" dt="2020-09-03T15:55:46.903" v="8752" actId="1076"/>
          <ac:spMkLst>
            <pc:docMk/>
            <pc:sldMk cId="1824415991" sldId="261"/>
            <ac:spMk id="4" creationId="{4211AF71-E068-4619-9D21-608506FCD36C}"/>
          </ac:spMkLst>
        </pc:spChg>
        <pc:spChg chg="mod">
          <ac:chgData name="Ilich, Alexander" userId="49b63882-6e48-49b0-a774-625912833d05" providerId="ADAL" clId="{EA62CB73-3B93-47AA-9CED-70653576BC4F}" dt="2020-09-02T17:02:36.308" v="780" actId="6549"/>
          <ac:spMkLst>
            <pc:docMk/>
            <pc:sldMk cId="1824415991" sldId="261"/>
            <ac:spMk id="6" creationId="{DA961551-23E6-4373-911C-644F66885FDC}"/>
          </ac:spMkLst>
        </pc:spChg>
        <pc:spChg chg="del">
          <ac:chgData name="Ilich, Alexander" userId="49b63882-6e48-49b0-a774-625912833d05" providerId="ADAL" clId="{EA62CB73-3B93-47AA-9CED-70653576BC4F}" dt="2020-09-02T16:34:20.612" v="436" actId="478"/>
          <ac:spMkLst>
            <pc:docMk/>
            <pc:sldMk cId="1824415991" sldId="261"/>
            <ac:spMk id="7" creationId="{4E5CCFD2-8770-47B5-9EFF-AD5E453AE334}"/>
          </ac:spMkLst>
        </pc:spChg>
        <pc:picChg chg="add mod">
          <ac:chgData name="Ilich, Alexander" userId="49b63882-6e48-49b0-a774-625912833d05" providerId="ADAL" clId="{EA62CB73-3B93-47AA-9CED-70653576BC4F}" dt="2020-09-03T15:55:43.755" v="8751" actId="1076"/>
          <ac:picMkLst>
            <pc:docMk/>
            <pc:sldMk cId="1824415991" sldId="261"/>
            <ac:picMk id="2" creationId="{03993116-F545-440C-AE70-AD9F5BE7BBF2}"/>
          </ac:picMkLst>
        </pc:picChg>
      </pc:sldChg>
      <pc:sldChg chg="addSp delSp modSp mod modAnim">
        <pc:chgData name="Ilich, Alexander" userId="49b63882-6e48-49b0-a774-625912833d05" providerId="ADAL" clId="{EA62CB73-3B93-47AA-9CED-70653576BC4F}" dt="2020-09-03T16:07:18.457" v="8798"/>
        <pc:sldMkLst>
          <pc:docMk/>
          <pc:sldMk cId="4062344271" sldId="262"/>
        </pc:sldMkLst>
        <pc:spChg chg="add mod">
          <ac:chgData name="Ilich, Alexander" userId="49b63882-6e48-49b0-a774-625912833d05" providerId="ADAL" clId="{EA62CB73-3B93-47AA-9CED-70653576BC4F}" dt="2020-09-03T15:18:50.124" v="7702" actId="20577"/>
          <ac:spMkLst>
            <pc:docMk/>
            <pc:sldMk cId="4062344271" sldId="262"/>
            <ac:spMk id="4" creationId="{6691D68C-CE05-4B5B-9515-63832C22C19D}"/>
          </ac:spMkLst>
        </pc:spChg>
        <pc:spChg chg="mod">
          <ac:chgData name="Ilich, Alexander" userId="49b63882-6e48-49b0-a774-625912833d05" providerId="ADAL" clId="{EA62CB73-3B93-47AA-9CED-70653576BC4F}" dt="2020-09-02T17:28:31.959" v="2039" actId="20577"/>
          <ac:spMkLst>
            <pc:docMk/>
            <pc:sldMk cId="4062344271" sldId="262"/>
            <ac:spMk id="6" creationId="{DA961551-23E6-4373-911C-644F66885FDC}"/>
          </ac:spMkLst>
        </pc:spChg>
        <pc:spChg chg="del">
          <ac:chgData name="Ilich, Alexander" userId="49b63882-6e48-49b0-a774-625912833d05" providerId="ADAL" clId="{EA62CB73-3B93-47AA-9CED-70653576BC4F}" dt="2020-09-02T17:28:35.705" v="2040" actId="478"/>
          <ac:spMkLst>
            <pc:docMk/>
            <pc:sldMk cId="4062344271" sldId="262"/>
            <ac:spMk id="7" creationId="{4E5CCFD2-8770-47B5-9EFF-AD5E453AE334}"/>
          </ac:spMkLst>
        </pc:spChg>
        <pc:picChg chg="add mod">
          <ac:chgData name="Ilich, Alexander" userId="49b63882-6e48-49b0-a774-625912833d05" providerId="ADAL" clId="{EA62CB73-3B93-47AA-9CED-70653576BC4F}" dt="2020-09-02T17:31:59.134" v="2343" actId="1076"/>
          <ac:picMkLst>
            <pc:docMk/>
            <pc:sldMk cId="4062344271" sldId="262"/>
            <ac:picMk id="3" creationId="{854F5824-FFDE-4550-A2B0-C427C1CF6E4B}"/>
          </ac:picMkLst>
        </pc:picChg>
      </pc:sldChg>
      <pc:sldChg chg="addSp delSp modSp mod ord">
        <pc:chgData name="Ilich, Alexander" userId="49b63882-6e48-49b0-a774-625912833d05" providerId="ADAL" clId="{EA62CB73-3B93-47AA-9CED-70653576BC4F}" dt="2020-09-02T19:40:48.598" v="5438" actId="6549"/>
        <pc:sldMkLst>
          <pc:docMk/>
          <pc:sldMk cId="1497397066" sldId="263"/>
        </pc:sldMkLst>
        <pc:spChg chg="add mod">
          <ac:chgData name="Ilich, Alexander" userId="49b63882-6e48-49b0-a774-625912833d05" providerId="ADAL" clId="{EA62CB73-3B93-47AA-9CED-70653576BC4F}" dt="2020-09-02T19:00:47.411" v="3092" actId="14100"/>
          <ac:spMkLst>
            <pc:docMk/>
            <pc:sldMk cId="1497397066" sldId="263"/>
            <ac:spMk id="2" creationId="{53ABA4D5-CC73-4430-AE36-52A836560E2F}"/>
          </ac:spMkLst>
        </pc:spChg>
        <pc:spChg chg="mod">
          <ac:chgData name="Ilich, Alexander" userId="49b63882-6e48-49b0-a774-625912833d05" providerId="ADAL" clId="{EA62CB73-3B93-47AA-9CED-70653576BC4F}" dt="2020-09-02T19:40:48.598" v="5438" actId="6549"/>
          <ac:spMkLst>
            <pc:docMk/>
            <pc:sldMk cId="1497397066" sldId="263"/>
            <ac:spMk id="6" creationId="{DA961551-23E6-4373-911C-644F66885FDC}"/>
          </ac:spMkLst>
        </pc:spChg>
        <pc:spChg chg="del">
          <ac:chgData name="Ilich, Alexander" userId="49b63882-6e48-49b0-a774-625912833d05" providerId="ADAL" clId="{EA62CB73-3B93-47AA-9CED-70653576BC4F}" dt="2020-09-02T18:58:11.895" v="3050" actId="478"/>
          <ac:spMkLst>
            <pc:docMk/>
            <pc:sldMk cId="1497397066" sldId="263"/>
            <ac:spMk id="7" creationId="{4E5CCFD2-8770-47B5-9EFF-AD5E453AE334}"/>
          </ac:spMkLst>
        </pc:spChg>
        <pc:picChg chg="add mod">
          <ac:chgData name="Ilich, Alexander" userId="49b63882-6e48-49b0-a774-625912833d05" providerId="ADAL" clId="{EA62CB73-3B93-47AA-9CED-70653576BC4F}" dt="2020-09-02T19:00:40.158" v="3091" actId="1076"/>
          <ac:picMkLst>
            <pc:docMk/>
            <pc:sldMk cId="1497397066" sldId="263"/>
            <ac:picMk id="3" creationId="{F6A65AC8-A18A-40F7-BCCE-FB0DAADE293F}"/>
          </ac:picMkLst>
        </pc:picChg>
      </pc:sldChg>
      <pc:sldChg chg="del">
        <pc:chgData name="Ilich, Alexander" userId="49b63882-6e48-49b0-a774-625912833d05" providerId="ADAL" clId="{EA62CB73-3B93-47AA-9CED-70653576BC4F}" dt="2020-09-02T19:32:23.344" v="5387" actId="47"/>
        <pc:sldMkLst>
          <pc:docMk/>
          <pc:sldMk cId="2176729523" sldId="264"/>
        </pc:sldMkLst>
      </pc:sldChg>
      <pc:sldChg chg="del">
        <pc:chgData name="Ilich, Alexander" userId="49b63882-6e48-49b0-a774-625912833d05" providerId="ADAL" clId="{EA62CB73-3B93-47AA-9CED-70653576BC4F}" dt="2020-09-02T19:32:25.866" v="5388" actId="47"/>
        <pc:sldMkLst>
          <pc:docMk/>
          <pc:sldMk cId="1557376411" sldId="265"/>
        </pc:sldMkLst>
      </pc:sldChg>
      <pc:sldChg chg="modSp mod">
        <pc:chgData name="Ilich, Alexander" userId="49b63882-6e48-49b0-a774-625912833d05" providerId="ADAL" clId="{EA62CB73-3B93-47AA-9CED-70653576BC4F}" dt="2020-09-03T18:11:33.964" v="9707" actId="20577"/>
        <pc:sldMkLst>
          <pc:docMk/>
          <pc:sldMk cId="2225811670" sldId="266"/>
        </pc:sldMkLst>
        <pc:spChg chg="mod">
          <ac:chgData name="Ilich, Alexander" userId="49b63882-6e48-49b0-a774-625912833d05" providerId="ADAL" clId="{EA62CB73-3B93-47AA-9CED-70653576BC4F}" dt="2020-09-02T18:49:56.137" v="2877" actId="20577"/>
          <ac:spMkLst>
            <pc:docMk/>
            <pc:sldMk cId="2225811670" sldId="266"/>
            <ac:spMk id="6" creationId="{DA961551-23E6-4373-911C-644F66885FDC}"/>
          </ac:spMkLst>
        </pc:spChg>
        <pc:spChg chg="mod">
          <ac:chgData name="Ilich, Alexander" userId="49b63882-6e48-49b0-a774-625912833d05" providerId="ADAL" clId="{EA62CB73-3B93-47AA-9CED-70653576BC4F}" dt="2020-09-03T18:11:33.964" v="9707" actId="20577"/>
          <ac:spMkLst>
            <pc:docMk/>
            <pc:sldMk cId="2225811670" sldId="266"/>
            <ac:spMk id="7" creationId="{4E5CCFD2-8770-47B5-9EFF-AD5E453AE334}"/>
          </ac:spMkLst>
        </pc:spChg>
      </pc:sldChg>
      <pc:sldChg chg="delSp modSp add del mod">
        <pc:chgData name="Ilich, Alexander" userId="49b63882-6e48-49b0-a774-625912833d05" providerId="ADAL" clId="{EA62CB73-3B93-47AA-9CED-70653576BC4F}" dt="2020-09-02T16:29:36.551" v="111" actId="47"/>
        <pc:sldMkLst>
          <pc:docMk/>
          <pc:sldMk cId="594586791" sldId="267"/>
        </pc:sldMkLst>
        <pc:spChg chg="mod">
          <ac:chgData name="Ilich, Alexander" userId="49b63882-6e48-49b0-a774-625912833d05" providerId="ADAL" clId="{EA62CB73-3B93-47AA-9CED-70653576BC4F}" dt="2020-09-02T16:26:17.309" v="60" actId="1076"/>
          <ac:spMkLst>
            <pc:docMk/>
            <pc:sldMk cId="594586791" sldId="267"/>
            <ac:spMk id="9" creationId="{D3A9593E-A701-499F-A8F1-33F0CBDD580F}"/>
          </ac:spMkLst>
        </pc:spChg>
        <pc:spChg chg="mod">
          <ac:chgData name="Ilich, Alexander" userId="49b63882-6e48-49b0-a774-625912833d05" providerId="ADAL" clId="{EA62CB73-3B93-47AA-9CED-70653576BC4F}" dt="2020-09-02T16:26:24.021" v="63" actId="1076"/>
          <ac:spMkLst>
            <pc:docMk/>
            <pc:sldMk cId="594586791" sldId="267"/>
            <ac:spMk id="10" creationId="{3D0BB01D-87A0-4F44-8C05-96B7A8004A85}"/>
          </ac:spMkLst>
        </pc:spChg>
        <pc:spChg chg="del mod">
          <ac:chgData name="Ilich, Alexander" userId="49b63882-6e48-49b0-a774-625912833d05" providerId="ADAL" clId="{EA62CB73-3B93-47AA-9CED-70653576BC4F}" dt="2020-09-02T16:29:34.809" v="110" actId="21"/>
          <ac:spMkLst>
            <pc:docMk/>
            <pc:sldMk cId="594586791" sldId="267"/>
            <ac:spMk id="12" creationId="{EB5C611A-2E43-4828-A70F-AD0E2660BAF9}"/>
          </ac:spMkLst>
        </pc:spChg>
        <pc:picChg chg="mod">
          <ac:chgData name="Ilich, Alexander" userId="49b63882-6e48-49b0-a774-625912833d05" providerId="ADAL" clId="{EA62CB73-3B93-47AA-9CED-70653576BC4F}" dt="2020-09-02T16:26:19.863" v="62" actId="1076"/>
          <ac:picMkLst>
            <pc:docMk/>
            <pc:sldMk cId="594586791" sldId="267"/>
            <ac:picMk id="2" creationId="{2503E4CE-4956-4641-BDDE-1DCC87BD71FD}"/>
          </ac:picMkLst>
        </pc:picChg>
      </pc:sldChg>
      <pc:sldChg chg="addSp delSp modSp add mod modAnim">
        <pc:chgData name="Ilich, Alexander" userId="49b63882-6e48-49b0-a774-625912833d05" providerId="ADAL" clId="{EA62CB73-3B93-47AA-9CED-70653576BC4F}" dt="2020-09-03T15:57:48.550" v="8762"/>
        <pc:sldMkLst>
          <pc:docMk/>
          <pc:sldMk cId="1920918631" sldId="267"/>
        </pc:sldMkLst>
        <pc:spChg chg="add mod">
          <ac:chgData name="Ilich, Alexander" userId="49b63882-6e48-49b0-a774-625912833d05" providerId="ADAL" clId="{EA62CB73-3B93-47AA-9CED-70653576BC4F}" dt="2020-09-02T18:54:48.191" v="3035" actId="255"/>
          <ac:spMkLst>
            <pc:docMk/>
            <pc:sldMk cId="1920918631" sldId="267"/>
            <ac:spMk id="4" creationId="{410D2D6C-4403-45E6-83FE-CE5CC7DE7BB5}"/>
          </ac:spMkLst>
        </pc:spChg>
        <pc:spChg chg="add mod">
          <ac:chgData name="Ilich, Alexander" userId="49b63882-6e48-49b0-a774-625912833d05" providerId="ADAL" clId="{EA62CB73-3B93-47AA-9CED-70653576BC4F}" dt="2020-09-02T18:54:57.105" v="3038" actId="1076"/>
          <ac:spMkLst>
            <pc:docMk/>
            <pc:sldMk cId="1920918631" sldId="267"/>
            <ac:spMk id="8" creationId="{70053F8C-17BA-45E7-B4BA-4DE3A99ECF74}"/>
          </ac:spMkLst>
        </pc:spChg>
        <pc:spChg chg="add mod">
          <ac:chgData name="Ilich, Alexander" userId="49b63882-6e48-49b0-a774-625912833d05" providerId="ADAL" clId="{EA62CB73-3B93-47AA-9CED-70653576BC4F}" dt="2020-09-02T18:55:01.239" v="3039" actId="1076"/>
          <ac:spMkLst>
            <pc:docMk/>
            <pc:sldMk cId="1920918631" sldId="267"/>
            <ac:spMk id="10" creationId="{BE42CCE1-DF0B-4AEF-86BA-5A6620C744DE}"/>
          </ac:spMkLst>
        </pc:spChg>
        <pc:picChg chg="del">
          <ac:chgData name="Ilich, Alexander" userId="49b63882-6e48-49b0-a774-625912833d05" providerId="ADAL" clId="{EA62CB73-3B93-47AA-9CED-70653576BC4F}" dt="2020-09-02T16:39:03.709" v="475" actId="478"/>
          <ac:picMkLst>
            <pc:docMk/>
            <pc:sldMk cId="1920918631" sldId="267"/>
            <ac:picMk id="2" creationId="{03993116-F545-440C-AE70-AD9F5BE7BBF2}"/>
          </ac:picMkLst>
        </pc:picChg>
        <pc:picChg chg="add del mod">
          <ac:chgData name="Ilich, Alexander" userId="49b63882-6e48-49b0-a774-625912833d05" providerId="ADAL" clId="{EA62CB73-3B93-47AA-9CED-70653576BC4F}" dt="2020-09-02T17:20:32.192" v="1457" actId="478"/>
          <ac:picMkLst>
            <pc:docMk/>
            <pc:sldMk cId="1920918631" sldId="267"/>
            <ac:picMk id="3" creationId="{E8ABF89D-CCEC-46B6-86AD-B347859D1517}"/>
          </ac:picMkLst>
        </pc:picChg>
        <pc:picChg chg="add mod modCrop">
          <ac:chgData name="Ilich, Alexander" userId="49b63882-6e48-49b0-a774-625912833d05" providerId="ADAL" clId="{EA62CB73-3B93-47AA-9CED-70653576BC4F}" dt="2020-09-02T18:54:52.563" v="3037" actId="1076"/>
          <ac:picMkLst>
            <pc:docMk/>
            <pc:sldMk cId="1920918631" sldId="267"/>
            <ac:picMk id="7" creationId="{60E4F5EF-D159-49E2-93C7-C1A8B51AB41A}"/>
          </ac:picMkLst>
        </pc:picChg>
      </pc:sldChg>
      <pc:sldChg chg="addSp delSp modSp add del mod">
        <pc:chgData name="Ilich, Alexander" userId="49b63882-6e48-49b0-a774-625912833d05" providerId="ADAL" clId="{EA62CB73-3B93-47AA-9CED-70653576BC4F}" dt="2020-09-02T17:01:43.857" v="703" actId="47"/>
        <pc:sldMkLst>
          <pc:docMk/>
          <pc:sldMk cId="800723948" sldId="268"/>
        </pc:sldMkLst>
        <pc:spChg chg="add del mod">
          <ac:chgData name="Ilich, Alexander" userId="49b63882-6e48-49b0-a774-625912833d05" providerId="ADAL" clId="{EA62CB73-3B93-47AA-9CED-70653576BC4F}" dt="2020-09-02T17:01:42.198" v="702" actId="21"/>
          <ac:spMkLst>
            <pc:docMk/>
            <pc:sldMk cId="800723948" sldId="268"/>
            <ac:spMk id="2" creationId="{98FEE415-A329-4BDA-8AD6-1C707ADD78B1}"/>
          </ac:spMkLst>
        </pc:spChg>
        <pc:spChg chg="del">
          <ac:chgData name="Ilich, Alexander" userId="49b63882-6e48-49b0-a774-625912833d05" providerId="ADAL" clId="{EA62CB73-3B93-47AA-9CED-70653576BC4F}" dt="2020-09-02T16:41:09.908" v="515" actId="478"/>
          <ac:spMkLst>
            <pc:docMk/>
            <pc:sldMk cId="800723948" sldId="268"/>
            <ac:spMk id="4" creationId="{6CF653AA-C51C-4BE1-8169-C6421C77B710}"/>
          </ac:spMkLst>
        </pc:spChg>
        <pc:spChg chg="mod">
          <ac:chgData name="Ilich, Alexander" userId="49b63882-6e48-49b0-a774-625912833d05" providerId="ADAL" clId="{EA62CB73-3B93-47AA-9CED-70653576BC4F}" dt="2020-09-02T16:40:45.064" v="512" actId="20577"/>
          <ac:spMkLst>
            <pc:docMk/>
            <pc:sldMk cId="800723948" sldId="268"/>
            <ac:spMk id="6" creationId="{DA961551-23E6-4373-911C-644F66885FDC}"/>
          </ac:spMkLst>
        </pc:spChg>
        <pc:spChg chg="del">
          <ac:chgData name="Ilich, Alexander" userId="49b63882-6e48-49b0-a774-625912833d05" providerId="ADAL" clId="{EA62CB73-3B93-47AA-9CED-70653576BC4F}" dt="2020-09-02T16:41:09.908" v="515" actId="478"/>
          <ac:spMkLst>
            <pc:docMk/>
            <pc:sldMk cId="800723948" sldId="268"/>
            <ac:spMk id="9" creationId="{D3A9593E-A701-499F-A8F1-33F0CBDD580F}"/>
          </ac:spMkLst>
        </pc:spChg>
        <pc:spChg chg="del">
          <ac:chgData name="Ilich, Alexander" userId="49b63882-6e48-49b0-a774-625912833d05" providerId="ADAL" clId="{EA62CB73-3B93-47AA-9CED-70653576BC4F}" dt="2020-09-02T16:41:09.908" v="515" actId="478"/>
          <ac:spMkLst>
            <pc:docMk/>
            <pc:sldMk cId="800723948" sldId="268"/>
            <ac:spMk id="10" creationId="{3D0BB01D-87A0-4F44-8C05-96B7A8004A85}"/>
          </ac:spMkLst>
        </pc:spChg>
        <pc:spChg chg="del">
          <ac:chgData name="Ilich, Alexander" userId="49b63882-6e48-49b0-a774-625912833d05" providerId="ADAL" clId="{EA62CB73-3B93-47AA-9CED-70653576BC4F}" dt="2020-09-02T16:41:09.908" v="515" actId="478"/>
          <ac:spMkLst>
            <pc:docMk/>
            <pc:sldMk cId="800723948" sldId="268"/>
            <ac:spMk id="14" creationId="{9264B4B2-BA4F-4C31-BF2B-4230DD819F19}"/>
          </ac:spMkLst>
        </pc:spChg>
        <pc:spChg chg="del">
          <ac:chgData name="Ilich, Alexander" userId="49b63882-6e48-49b0-a774-625912833d05" providerId="ADAL" clId="{EA62CB73-3B93-47AA-9CED-70653576BC4F}" dt="2020-09-02T16:41:08.294" v="514" actId="478"/>
          <ac:spMkLst>
            <pc:docMk/>
            <pc:sldMk cId="800723948" sldId="268"/>
            <ac:spMk id="16" creationId="{A9AB5FD4-EC93-4509-B616-F1988788EE3E}"/>
          </ac:spMkLst>
        </pc:spChg>
        <pc:picChg chg="add mod">
          <ac:chgData name="Ilich, Alexander" userId="49b63882-6e48-49b0-a774-625912833d05" providerId="ADAL" clId="{EA62CB73-3B93-47AA-9CED-70653576BC4F}" dt="2020-09-02T16:43:20.176" v="654" actId="14100"/>
          <ac:picMkLst>
            <pc:docMk/>
            <pc:sldMk cId="800723948" sldId="268"/>
            <ac:picMk id="3" creationId="{D73CC135-B104-4EEE-8A0D-B49591CC1F32}"/>
          </ac:picMkLst>
        </pc:picChg>
        <pc:picChg chg="del">
          <ac:chgData name="Ilich, Alexander" userId="49b63882-6e48-49b0-a774-625912833d05" providerId="ADAL" clId="{EA62CB73-3B93-47AA-9CED-70653576BC4F}" dt="2020-09-02T16:41:06.892" v="513" actId="478"/>
          <ac:picMkLst>
            <pc:docMk/>
            <pc:sldMk cId="800723948" sldId="268"/>
            <ac:picMk id="17" creationId="{FD10CCB9-80FA-408C-9D0A-57AE70F4FABD}"/>
          </ac:picMkLst>
        </pc:picChg>
      </pc:sldChg>
      <pc:sldChg chg="addSp delSp modSp add mod modAnim">
        <pc:chgData name="Ilich, Alexander" userId="49b63882-6e48-49b0-a774-625912833d05" providerId="ADAL" clId="{EA62CB73-3B93-47AA-9CED-70653576BC4F}" dt="2020-09-03T18:13:22.045" v="9710" actId="732"/>
        <pc:sldMkLst>
          <pc:docMk/>
          <pc:sldMk cId="3946538042" sldId="269"/>
        </pc:sldMkLst>
        <pc:spChg chg="del">
          <ac:chgData name="Ilich, Alexander" userId="49b63882-6e48-49b0-a774-625912833d05" providerId="ADAL" clId="{EA62CB73-3B93-47AA-9CED-70653576BC4F}" dt="2020-09-02T16:53:13.714" v="656" actId="478"/>
          <ac:spMkLst>
            <pc:docMk/>
            <pc:sldMk cId="3946538042" sldId="269"/>
            <ac:spMk id="2" creationId="{98FEE415-A329-4BDA-8AD6-1C707ADD78B1}"/>
          </ac:spMkLst>
        </pc:spChg>
        <pc:spChg chg="add mod">
          <ac:chgData name="Ilich, Alexander" userId="49b63882-6e48-49b0-a774-625912833d05" providerId="ADAL" clId="{EA62CB73-3B93-47AA-9CED-70653576BC4F}" dt="2020-09-03T15:42:45.232" v="8476" actId="1076"/>
          <ac:spMkLst>
            <pc:docMk/>
            <pc:sldMk cId="3946538042" sldId="269"/>
            <ac:spMk id="2" creationId="{DFB55FDB-E82D-49EE-B443-27E36AA9FFC3}"/>
          </ac:spMkLst>
        </pc:spChg>
        <pc:spChg chg="add mod">
          <ac:chgData name="Ilich, Alexander" userId="49b63882-6e48-49b0-a774-625912833d05" providerId="ADAL" clId="{EA62CB73-3B93-47AA-9CED-70653576BC4F}" dt="2020-09-03T15:42:53.335" v="8480" actId="1076"/>
          <ac:spMkLst>
            <pc:docMk/>
            <pc:sldMk cId="3946538042" sldId="269"/>
            <ac:spMk id="3" creationId="{CDDF639B-83ED-4F9D-A7BF-D168BF535518}"/>
          </ac:spMkLst>
        </pc:spChg>
        <pc:spChg chg="add del mod">
          <ac:chgData name="Ilich, Alexander" userId="49b63882-6e48-49b0-a774-625912833d05" providerId="ADAL" clId="{EA62CB73-3B93-47AA-9CED-70653576BC4F}" dt="2020-09-02T16:53:41.114" v="660" actId="478"/>
          <ac:spMkLst>
            <pc:docMk/>
            <pc:sldMk cId="3946538042" sldId="269"/>
            <ac:spMk id="4" creationId="{09FD1961-FD14-48DA-B313-D5F0F04F0AA5}"/>
          </ac:spMkLst>
        </pc:spChg>
        <pc:spChg chg="add mod">
          <ac:chgData name="Ilich, Alexander" userId="49b63882-6e48-49b0-a774-625912833d05" providerId="ADAL" clId="{EA62CB73-3B93-47AA-9CED-70653576BC4F}" dt="2020-09-03T16:18:13.333" v="9018" actId="1076"/>
          <ac:spMkLst>
            <pc:docMk/>
            <pc:sldMk cId="3946538042" sldId="269"/>
            <ac:spMk id="4" creationId="{766F92A6-ED28-409D-A4E6-6768551F2237}"/>
          </ac:spMkLst>
        </pc:spChg>
        <pc:spChg chg="mod">
          <ac:chgData name="Ilich, Alexander" userId="49b63882-6e48-49b0-a774-625912833d05" providerId="ADAL" clId="{EA62CB73-3B93-47AA-9CED-70653576BC4F}" dt="2020-09-02T17:02:09.917" v="721" actId="20577"/>
          <ac:spMkLst>
            <pc:docMk/>
            <pc:sldMk cId="3946538042" sldId="269"/>
            <ac:spMk id="6" creationId="{DA961551-23E6-4373-911C-644F66885FDC}"/>
          </ac:spMkLst>
        </pc:spChg>
        <pc:spChg chg="add del">
          <ac:chgData name="Ilich, Alexander" userId="49b63882-6e48-49b0-a774-625912833d05" providerId="ADAL" clId="{EA62CB73-3B93-47AA-9CED-70653576BC4F}" dt="2020-09-02T17:01:58.804" v="714" actId="22"/>
          <ac:spMkLst>
            <pc:docMk/>
            <pc:sldMk cId="3946538042" sldId="269"/>
            <ac:spMk id="11" creationId="{7EB2620E-9D77-4CC3-8ED8-1CE31E9FAA57}"/>
          </ac:spMkLst>
        </pc:spChg>
        <pc:spChg chg="add mod">
          <ac:chgData name="Ilich, Alexander" userId="49b63882-6e48-49b0-a774-625912833d05" providerId="ADAL" clId="{EA62CB73-3B93-47AA-9CED-70653576BC4F}" dt="2020-09-03T15:43:23.510" v="8502" actId="115"/>
          <ac:spMkLst>
            <pc:docMk/>
            <pc:sldMk cId="3946538042" sldId="269"/>
            <ac:spMk id="11" creationId="{FE5EF247-B0DC-470C-858E-2C2ECA138591}"/>
          </ac:spMkLst>
        </pc:spChg>
        <pc:spChg chg="add mod">
          <ac:chgData name="Ilich, Alexander" userId="49b63882-6e48-49b0-a774-625912833d05" providerId="ADAL" clId="{EA62CB73-3B93-47AA-9CED-70653576BC4F}" dt="2020-09-03T15:43:40.649" v="8524" actId="14100"/>
          <ac:spMkLst>
            <pc:docMk/>
            <pc:sldMk cId="3946538042" sldId="269"/>
            <ac:spMk id="12" creationId="{59EA70F3-16E8-4418-8A6E-2C357EC0BD82}"/>
          </ac:spMkLst>
        </pc:spChg>
        <pc:spChg chg="add mod">
          <ac:chgData name="Ilich, Alexander" userId="49b63882-6e48-49b0-a774-625912833d05" providerId="ADAL" clId="{EA62CB73-3B93-47AA-9CED-70653576BC4F}" dt="2020-09-02T17:04:26.218" v="1000" actId="20577"/>
          <ac:spMkLst>
            <pc:docMk/>
            <pc:sldMk cId="3946538042" sldId="269"/>
            <ac:spMk id="13" creationId="{D6E15DBA-D0B4-48EF-A8B5-545661DEC9A0}"/>
          </ac:spMkLst>
        </pc:spChg>
        <pc:picChg chg="del">
          <ac:chgData name="Ilich, Alexander" userId="49b63882-6e48-49b0-a774-625912833d05" providerId="ADAL" clId="{EA62CB73-3B93-47AA-9CED-70653576BC4F}" dt="2020-09-02T16:53:14.138" v="657" actId="478"/>
          <ac:picMkLst>
            <pc:docMk/>
            <pc:sldMk cId="3946538042" sldId="269"/>
            <ac:picMk id="3" creationId="{D73CC135-B104-4EEE-8A0D-B49591CC1F32}"/>
          </ac:picMkLst>
        </pc:picChg>
        <pc:picChg chg="add del mod">
          <ac:chgData name="Ilich, Alexander" userId="49b63882-6e48-49b0-a774-625912833d05" providerId="ADAL" clId="{EA62CB73-3B93-47AA-9CED-70653576BC4F}" dt="2020-09-02T16:57:53.514" v="669" actId="478"/>
          <ac:picMkLst>
            <pc:docMk/>
            <pc:sldMk cId="3946538042" sldId="269"/>
            <ac:picMk id="5" creationId="{263A2B4B-939C-47E8-B796-03F2CE4E7682}"/>
          </ac:picMkLst>
        </pc:picChg>
        <pc:picChg chg="add mod modCrop">
          <ac:chgData name="Ilich, Alexander" userId="49b63882-6e48-49b0-a774-625912833d05" providerId="ADAL" clId="{EA62CB73-3B93-47AA-9CED-70653576BC4F}" dt="2020-09-03T18:13:22.045" v="9710" actId="732"/>
          <ac:picMkLst>
            <pc:docMk/>
            <pc:sldMk cId="3946538042" sldId="269"/>
            <ac:picMk id="7" creationId="{50B39502-EA6D-4C04-8629-1C1A7E08285A}"/>
          </ac:picMkLst>
        </pc:picChg>
        <pc:picChg chg="add mod">
          <ac:chgData name="Ilich, Alexander" userId="49b63882-6e48-49b0-a774-625912833d05" providerId="ADAL" clId="{EA62CB73-3B93-47AA-9CED-70653576BC4F}" dt="2020-09-03T15:43:02.992" v="8482" actId="1076"/>
          <ac:picMkLst>
            <pc:docMk/>
            <pc:sldMk cId="3946538042" sldId="269"/>
            <ac:picMk id="8" creationId="{3D02268F-78F8-4144-B085-CC1D1B4F25C3}"/>
          </ac:picMkLst>
        </pc:picChg>
        <pc:picChg chg="add mod">
          <ac:chgData name="Ilich, Alexander" userId="49b63882-6e48-49b0-a774-625912833d05" providerId="ADAL" clId="{EA62CB73-3B93-47AA-9CED-70653576BC4F}" dt="2020-09-02T17:03:33.449" v="783" actId="1076"/>
          <ac:picMkLst>
            <pc:docMk/>
            <pc:sldMk cId="3946538042" sldId="269"/>
            <ac:picMk id="9" creationId="{9BE10847-E418-417D-9847-9333697A678A}"/>
          </ac:picMkLst>
        </pc:picChg>
      </pc:sldChg>
      <pc:sldChg chg="addSp delSp modSp add mod ord modAnim">
        <pc:chgData name="Ilich, Alexander" userId="49b63882-6e48-49b0-a774-625912833d05" providerId="ADAL" clId="{EA62CB73-3B93-47AA-9CED-70653576BC4F}" dt="2020-09-03T18:14:26.325" v="9718" actId="1076"/>
        <pc:sldMkLst>
          <pc:docMk/>
          <pc:sldMk cId="374313703" sldId="270"/>
        </pc:sldMkLst>
        <pc:spChg chg="add mod">
          <ac:chgData name="Ilich, Alexander" userId="49b63882-6e48-49b0-a774-625912833d05" providerId="ADAL" clId="{EA62CB73-3B93-47AA-9CED-70653576BC4F}" dt="2020-09-03T15:41:03.992" v="8461" actId="1076"/>
          <ac:spMkLst>
            <pc:docMk/>
            <pc:sldMk cId="374313703" sldId="270"/>
            <ac:spMk id="3" creationId="{75F1B159-2554-442B-92E7-29D88C671C1E}"/>
          </ac:spMkLst>
        </pc:spChg>
        <pc:spChg chg="mod">
          <ac:chgData name="Ilich, Alexander" userId="49b63882-6e48-49b0-a774-625912833d05" providerId="ADAL" clId="{EA62CB73-3B93-47AA-9CED-70653576BC4F}" dt="2020-09-02T17:01:52.003" v="711" actId="20577"/>
          <ac:spMkLst>
            <pc:docMk/>
            <pc:sldMk cId="374313703" sldId="270"/>
            <ac:spMk id="6" creationId="{DA961551-23E6-4373-911C-644F66885FDC}"/>
          </ac:spMkLst>
        </pc:spChg>
        <pc:picChg chg="add mod modCrop">
          <ac:chgData name="Ilich, Alexander" userId="49b63882-6e48-49b0-a774-625912833d05" providerId="ADAL" clId="{EA62CB73-3B93-47AA-9CED-70653576BC4F}" dt="2020-09-03T18:14:09.681" v="9714" actId="732"/>
          <ac:picMkLst>
            <pc:docMk/>
            <pc:sldMk cId="374313703" sldId="270"/>
            <ac:picMk id="2" creationId="{C27F5D41-0E4B-4479-B817-9235B0C261FC}"/>
          </ac:picMkLst>
        </pc:picChg>
        <pc:picChg chg="del">
          <ac:chgData name="Ilich, Alexander" userId="49b63882-6e48-49b0-a774-625912833d05" providerId="ADAL" clId="{EA62CB73-3B93-47AA-9CED-70653576BC4F}" dt="2020-09-02T16:58:13.987" v="676" actId="478"/>
          <ac:picMkLst>
            <pc:docMk/>
            <pc:sldMk cId="374313703" sldId="270"/>
            <ac:picMk id="7" creationId="{50B39502-EA6D-4C04-8629-1C1A7E08285A}"/>
          </ac:picMkLst>
        </pc:picChg>
        <pc:picChg chg="add mod modCrop">
          <ac:chgData name="Ilich, Alexander" userId="49b63882-6e48-49b0-a774-625912833d05" providerId="ADAL" clId="{EA62CB73-3B93-47AA-9CED-70653576BC4F}" dt="2020-09-03T18:14:26.325" v="9718" actId="1076"/>
          <ac:picMkLst>
            <pc:docMk/>
            <pc:sldMk cId="374313703" sldId="270"/>
            <ac:picMk id="7" creationId="{57663986-B982-4684-9DE6-7BA57864902D}"/>
          </ac:picMkLst>
        </pc:picChg>
        <pc:picChg chg="mod">
          <ac:chgData name="Ilich, Alexander" userId="49b63882-6e48-49b0-a774-625912833d05" providerId="ADAL" clId="{EA62CB73-3B93-47AA-9CED-70653576BC4F}" dt="2020-09-03T15:40:58.200" v="8459" actId="1076"/>
          <ac:picMkLst>
            <pc:docMk/>
            <pc:sldMk cId="374313703" sldId="270"/>
            <ac:picMk id="8" creationId="{3D02268F-78F8-4144-B085-CC1D1B4F25C3}"/>
          </ac:picMkLst>
        </pc:picChg>
      </pc:sldChg>
      <pc:sldChg chg="addSp delSp modSp add mod modAnim">
        <pc:chgData name="Ilich, Alexander" userId="49b63882-6e48-49b0-a774-625912833d05" providerId="ADAL" clId="{EA62CB73-3B93-47AA-9CED-70653576BC4F}" dt="2020-09-03T18:15:28.538" v="9720" actId="113"/>
        <pc:sldMkLst>
          <pc:docMk/>
          <pc:sldMk cId="289569833" sldId="271"/>
        </pc:sldMkLst>
        <pc:spChg chg="add mod">
          <ac:chgData name="Ilich, Alexander" userId="49b63882-6e48-49b0-a774-625912833d05" providerId="ADAL" clId="{EA62CB73-3B93-47AA-9CED-70653576BC4F}" dt="2020-09-03T18:15:28.538" v="9720" actId="113"/>
          <ac:spMkLst>
            <pc:docMk/>
            <pc:sldMk cId="289569833" sldId="271"/>
            <ac:spMk id="2" creationId="{95D8E246-464C-4A7B-ACF7-E338967E7BA6}"/>
          </ac:spMkLst>
        </pc:spChg>
        <pc:spChg chg="del">
          <ac:chgData name="Ilich, Alexander" userId="49b63882-6e48-49b0-a774-625912833d05" providerId="ADAL" clId="{EA62CB73-3B93-47AA-9CED-70653576BC4F}" dt="2020-09-02T17:04:50.777" v="1004" actId="478"/>
          <ac:spMkLst>
            <pc:docMk/>
            <pc:sldMk cId="289569833" sldId="271"/>
            <ac:spMk id="13" creationId="{D6E15DBA-D0B4-48EF-A8B5-545661DEC9A0}"/>
          </ac:spMkLst>
        </pc:spChg>
        <pc:picChg chg="add mod modCrop">
          <ac:chgData name="Ilich, Alexander" userId="49b63882-6e48-49b0-a774-625912833d05" providerId="ADAL" clId="{EA62CB73-3B93-47AA-9CED-70653576BC4F}" dt="2020-09-02T17:10:51.172" v="1393" actId="1076"/>
          <ac:picMkLst>
            <pc:docMk/>
            <pc:sldMk cId="289569833" sldId="271"/>
            <ac:picMk id="3" creationId="{97AEF18D-91C7-4278-B543-468DB927B68B}"/>
          </ac:picMkLst>
        </pc:picChg>
        <pc:picChg chg="add mod">
          <ac:chgData name="Ilich, Alexander" userId="49b63882-6e48-49b0-a774-625912833d05" providerId="ADAL" clId="{EA62CB73-3B93-47AA-9CED-70653576BC4F}" dt="2020-09-03T15:47:03.311" v="8539" actId="14100"/>
          <ac:picMkLst>
            <pc:docMk/>
            <pc:sldMk cId="289569833" sldId="271"/>
            <ac:picMk id="4" creationId="{2A1F17C7-036E-4A7E-A090-EA5AE3A09C94}"/>
          </ac:picMkLst>
        </pc:picChg>
        <pc:picChg chg="add del">
          <ac:chgData name="Ilich, Alexander" userId="49b63882-6e48-49b0-a774-625912833d05" providerId="ADAL" clId="{EA62CB73-3B93-47AA-9CED-70653576BC4F}" dt="2020-09-02T17:13:21.163" v="1397"/>
          <ac:picMkLst>
            <pc:docMk/>
            <pc:sldMk cId="289569833" sldId="271"/>
            <ac:picMk id="5" creationId="{2B39B123-43FF-4EC0-895C-6529F7D399BF}"/>
          </ac:picMkLst>
        </pc:picChg>
        <pc:picChg chg="del">
          <ac:chgData name="Ilich, Alexander" userId="49b63882-6e48-49b0-a774-625912833d05" providerId="ADAL" clId="{EA62CB73-3B93-47AA-9CED-70653576BC4F}" dt="2020-09-02T17:04:49.394" v="1003" actId="478"/>
          <ac:picMkLst>
            <pc:docMk/>
            <pc:sldMk cId="289569833" sldId="271"/>
            <ac:picMk id="7" creationId="{50B39502-EA6D-4C04-8629-1C1A7E08285A}"/>
          </ac:picMkLst>
        </pc:picChg>
        <pc:picChg chg="del">
          <ac:chgData name="Ilich, Alexander" userId="49b63882-6e48-49b0-a774-625912833d05" providerId="ADAL" clId="{EA62CB73-3B93-47AA-9CED-70653576BC4F}" dt="2020-09-02T17:04:45.793" v="1002" actId="478"/>
          <ac:picMkLst>
            <pc:docMk/>
            <pc:sldMk cId="289569833" sldId="271"/>
            <ac:picMk id="8" creationId="{3D02268F-78F8-4144-B085-CC1D1B4F25C3}"/>
          </ac:picMkLst>
        </pc:picChg>
        <pc:picChg chg="mod modCrop">
          <ac:chgData name="Ilich, Alexander" userId="49b63882-6e48-49b0-a774-625912833d05" providerId="ADAL" clId="{EA62CB73-3B93-47AA-9CED-70653576BC4F}" dt="2020-09-03T18:13:37.929" v="9711" actId="732"/>
          <ac:picMkLst>
            <pc:docMk/>
            <pc:sldMk cId="289569833" sldId="271"/>
            <ac:picMk id="9" creationId="{9BE10847-E418-417D-9847-9333697A678A}"/>
          </ac:picMkLst>
        </pc:picChg>
      </pc:sldChg>
      <pc:sldChg chg="addSp delSp modSp add mod">
        <pc:chgData name="Ilich, Alexander" userId="49b63882-6e48-49b0-a774-625912833d05" providerId="ADAL" clId="{EA62CB73-3B93-47AA-9CED-70653576BC4F}" dt="2020-09-05T00:59:45.579" v="9776" actId="1076"/>
        <pc:sldMkLst>
          <pc:docMk/>
          <pc:sldMk cId="3122205072" sldId="272"/>
        </pc:sldMkLst>
        <pc:spChg chg="del">
          <ac:chgData name="Ilich, Alexander" userId="49b63882-6e48-49b0-a774-625912833d05" providerId="ADAL" clId="{EA62CB73-3B93-47AA-9CED-70653576BC4F}" dt="2020-09-02T17:14:10.448" v="1413" actId="478"/>
          <ac:spMkLst>
            <pc:docMk/>
            <pc:sldMk cId="3122205072" sldId="272"/>
            <ac:spMk id="2" creationId="{95D8E246-464C-4A7B-ACF7-E338967E7BA6}"/>
          </ac:spMkLst>
        </pc:spChg>
        <pc:spChg chg="add del">
          <ac:chgData name="Ilich, Alexander" userId="49b63882-6e48-49b0-a774-625912833d05" providerId="ADAL" clId="{EA62CB73-3B93-47AA-9CED-70653576BC4F}" dt="2020-09-05T00:58:16.232" v="9753"/>
          <ac:spMkLst>
            <pc:docMk/>
            <pc:sldMk cId="3122205072" sldId="272"/>
            <ac:spMk id="4" creationId="{6FC4918F-9735-4A95-A1D4-AE7C250230F4}"/>
          </ac:spMkLst>
        </pc:spChg>
        <pc:spChg chg="add del mod">
          <ac:chgData name="Ilich, Alexander" userId="49b63882-6e48-49b0-a774-625912833d05" providerId="ADAL" clId="{EA62CB73-3B93-47AA-9CED-70653576BC4F}" dt="2020-09-05T00:58:29.535" v="9759"/>
          <ac:spMkLst>
            <pc:docMk/>
            <pc:sldMk cId="3122205072" sldId="272"/>
            <ac:spMk id="5" creationId="{81339832-A624-48DB-88D2-B61F9C91CE6D}"/>
          </ac:spMkLst>
        </pc:spChg>
        <pc:spChg chg="mod">
          <ac:chgData name="Ilich, Alexander" userId="49b63882-6e48-49b0-a774-625912833d05" providerId="ADAL" clId="{EA62CB73-3B93-47AA-9CED-70653576BC4F}" dt="2020-09-02T17:13:26.808" v="1409" actId="20577"/>
          <ac:spMkLst>
            <pc:docMk/>
            <pc:sldMk cId="3122205072" sldId="272"/>
            <ac:spMk id="6" creationId="{DA961551-23E6-4373-911C-644F66885FDC}"/>
          </ac:spMkLst>
        </pc:spChg>
        <pc:picChg chg="add del mod">
          <ac:chgData name="Ilich, Alexander" userId="49b63882-6e48-49b0-a774-625912833d05" providerId="ADAL" clId="{EA62CB73-3B93-47AA-9CED-70653576BC4F}" dt="2020-09-05T00:59:26.957" v="9769" actId="478"/>
          <ac:picMkLst>
            <pc:docMk/>
            <pc:sldMk cId="3122205072" sldId="272"/>
            <ac:picMk id="2" creationId="{3EFAC664-CD83-4CCD-B1E9-E75FE8C4BE3F}"/>
          </ac:picMkLst>
        </pc:picChg>
        <pc:picChg chg="add del mod">
          <ac:chgData name="Ilich, Alexander" userId="49b63882-6e48-49b0-a774-625912833d05" providerId="ADAL" clId="{EA62CB73-3B93-47AA-9CED-70653576BC4F}" dt="2020-09-03T16:22:27.740" v="9020" actId="478"/>
          <ac:picMkLst>
            <pc:docMk/>
            <pc:sldMk cId="3122205072" sldId="272"/>
            <ac:picMk id="2" creationId="{7CA56E96-B207-4A42-BEF7-137803A8B4D2}"/>
          </ac:picMkLst>
        </pc:picChg>
        <pc:picChg chg="add del mod">
          <ac:chgData name="Ilich, Alexander" userId="49b63882-6e48-49b0-a774-625912833d05" providerId="ADAL" clId="{EA62CB73-3B93-47AA-9CED-70653576BC4F}" dt="2020-09-05T00:57:18.298" v="9747" actId="478"/>
          <ac:picMkLst>
            <pc:docMk/>
            <pc:sldMk cId="3122205072" sldId="272"/>
            <ac:picMk id="3" creationId="{959E682D-C28D-43B8-B54B-F2B68BB456F5}"/>
          </ac:picMkLst>
        </pc:picChg>
        <pc:picChg chg="del">
          <ac:chgData name="Ilich, Alexander" userId="49b63882-6e48-49b0-a774-625912833d05" providerId="ADAL" clId="{EA62CB73-3B93-47AA-9CED-70653576BC4F}" dt="2020-09-02T17:14:08.880" v="1412" actId="478"/>
          <ac:picMkLst>
            <pc:docMk/>
            <pc:sldMk cId="3122205072" sldId="272"/>
            <ac:picMk id="3" creationId="{97AEF18D-91C7-4278-B543-468DB927B68B}"/>
          </ac:picMkLst>
        </pc:picChg>
        <pc:picChg chg="del">
          <ac:chgData name="Ilich, Alexander" userId="49b63882-6e48-49b0-a774-625912833d05" providerId="ADAL" clId="{EA62CB73-3B93-47AA-9CED-70653576BC4F}" dt="2020-09-02T17:14:08.208" v="1411" actId="478"/>
          <ac:picMkLst>
            <pc:docMk/>
            <pc:sldMk cId="3122205072" sldId="272"/>
            <ac:picMk id="4" creationId="{2A1F17C7-036E-4A7E-A090-EA5AE3A09C94}"/>
          </ac:picMkLst>
        </pc:picChg>
        <pc:picChg chg="add del mod">
          <ac:chgData name="Ilich, Alexander" userId="49b63882-6e48-49b0-a774-625912833d05" providerId="ADAL" clId="{EA62CB73-3B93-47AA-9CED-70653576BC4F}" dt="2020-09-02T17:14:32.249" v="1417" actId="478"/>
          <ac:picMkLst>
            <pc:docMk/>
            <pc:sldMk cId="3122205072" sldId="272"/>
            <ac:picMk id="5" creationId="{988E33F1-B6E8-4F60-8E95-52B19D1FE8D6}"/>
          </ac:picMkLst>
        </pc:picChg>
        <pc:picChg chg="add mod ord">
          <ac:chgData name="Ilich, Alexander" userId="49b63882-6e48-49b0-a774-625912833d05" providerId="ADAL" clId="{EA62CB73-3B93-47AA-9CED-70653576BC4F}" dt="2020-09-05T00:59:45.579" v="9776" actId="1076"/>
          <ac:picMkLst>
            <pc:docMk/>
            <pc:sldMk cId="3122205072" sldId="272"/>
            <ac:picMk id="7" creationId="{03C3D9B7-3F1C-444F-B722-B79AB85AF2EC}"/>
          </ac:picMkLst>
        </pc:picChg>
        <pc:picChg chg="add del mod">
          <ac:chgData name="Ilich, Alexander" userId="49b63882-6e48-49b0-a774-625912833d05" providerId="ADAL" clId="{EA62CB73-3B93-47AA-9CED-70653576BC4F}" dt="2020-09-03T15:51:40.471" v="8546" actId="478"/>
          <ac:picMkLst>
            <pc:docMk/>
            <pc:sldMk cId="3122205072" sldId="272"/>
            <ac:picMk id="7" creationId="{BDB36700-3E75-4EAB-850F-BFB95FC0C9EF}"/>
          </ac:picMkLst>
        </pc:picChg>
        <pc:picChg chg="add mod modCrop">
          <ac:chgData name="Ilich, Alexander" userId="49b63882-6e48-49b0-a774-625912833d05" providerId="ADAL" clId="{EA62CB73-3B93-47AA-9CED-70653576BC4F}" dt="2020-09-05T00:59:34.472" v="9773" actId="14100"/>
          <ac:picMkLst>
            <pc:docMk/>
            <pc:sldMk cId="3122205072" sldId="272"/>
            <ac:picMk id="8" creationId="{158309BE-B652-4BA4-B6B6-4431E38B34CD}"/>
          </ac:picMkLst>
        </pc:picChg>
        <pc:picChg chg="del">
          <ac:chgData name="Ilich, Alexander" userId="49b63882-6e48-49b0-a774-625912833d05" providerId="ADAL" clId="{EA62CB73-3B93-47AA-9CED-70653576BC4F}" dt="2020-09-02T17:14:07.737" v="1410" actId="478"/>
          <ac:picMkLst>
            <pc:docMk/>
            <pc:sldMk cId="3122205072" sldId="272"/>
            <ac:picMk id="9" creationId="{9BE10847-E418-417D-9847-9333697A678A}"/>
          </ac:picMkLst>
        </pc:picChg>
        <pc:picChg chg="add del mod">
          <ac:chgData name="Ilich, Alexander" userId="49b63882-6e48-49b0-a774-625912833d05" providerId="ADAL" clId="{EA62CB73-3B93-47AA-9CED-70653576BC4F}" dt="2020-09-05T00:58:13.851" v="9751" actId="478"/>
          <ac:picMkLst>
            <pc:docMk/>
            <pc:sldMk cId="3122205072" sldId="272"/>
            <ac:picMk id="1026" creationId="{5C5C1AF8-E33E-4578-BE61-F8582AA54232}"/>
          </ac:picMkLst>
        </pc:picChg>
      </pc:sldChg>
      <pc:sldChg chg="addSp modSp add del mod">
        <pc:chgData name="Ilich, Alexander" userId="49b63882-6e48-49b0-a774-625912833d05" providerId="ADAL" clId="{EA62CB73-3B93-47AA-9CED-70653576BC4F}" dt="2020-09-02T20:27:42.773" v="7311" actId="47"/>
        <pc:sldMkLst>
          <pc:docMk/>
          <pc:sldMk cId="781504753" sldId="273"/>
        </pc:sldMkLst>
        <pc:picChg chg="add mod">
          <ac:chgData name="Ilich, Alexander" userId="49b63882-6e48-49b0-a774-625912833d05" providerId="ADAL" clId="{EA62CB73-3B93-47AA-9CED-70653576BC4F}" dt="2020-09-02T17:16:41.595" v="1434" actId="1076"/>
          <ac:picMkLst>
            <pc:docMk/>
            <pc:sldMk cId="781504753" sldId="273"/>
            <ac:picMk id="2" creationId="{469862A7-BB04-4DA4-BBB7-7A0F4A7E0948}"/>
          </ac:picMkLst>
        </pc:picChg>
      </pc:sldChg>
      <pc:sldChg chg="addSp delSp modSp add mod modAnim">
        <pc:chgData name="Ilich, Alexander" userId="49b63882-6e48-49b0-a774-625912833d05" providerId="ADAL" clId="{EA62CB73-3B93-47AA-9CED-70653576BC4F}" dt="2020-09-08T01:05:17.157" v="9782"/>
        <pc:sldMkLst>
          <pc:docMk/>
          <pc:sldMk cId="1186653843" sldId="274"/>
        </pc:sldMkLst>
        <pc:picChg chg="add del mod">
          <ac:chgData name="Ilich, Alexander" userId="49b63882-6e48-49b0-a774-625912833d05" providerId="ADAL" clId="{EA62CB73-3B93-47AA-9CED-70653576BC4F}" dt="2020-09-05T01:00:10.792" v="9777" actId="478"/>
          <ac:picMkLst>
            <pc:docMk/>
            <pc:sldMk cId="1186653843" sldId="274"/>
            <ac:picMk id="2" creationId="{36139670-57B6-46F4-8BAE-BA6FD8777E68}"/>
          </ac:picMkLst>
        </pc:picChg>
        <pc:picChg chg="del mod">
          <ac:chgData name="Ilich, Alexander" userId="49b63882-6e48-49b0-a774-625912833d05" providerId="ADAL" clId="{EA62CB73-3B93-47AA-9CED-70653576BC4F}" dt="2020-09-03T15:53:10.457" v="8552" actId="478"/>
          <ac:picMkLst>
            <pc:docMk/>
            <pc:sldMk cId="1186653843" sldId="274"/>
            <ac:picMk id="2" creationId="{469862A7-BB04-4DA4-BBB7-7A0F4A7E0948}"/>
          </ac:picMkLst>
        </pc:picChg>
        <pc:picChg chg="add mod modCrop">
          <ac:chgData name="Ilich, Alexander" userId="49b63882-6e48-49b0-a774-625912833d05" providerId="ADAL" clId="{EA62CB73-3B93-47AA-9CED-70653576BC4F}" dt="2020-09-02T17:17:24.791" v="1447" actId="1076"/>
          <ac:picMkLst>
            <pc:docMk/>
            <pc:sldMk cId="1186653843" sldId="274"/>
            <ac:picMk id="3" creationId="{A43504F5-67E0-4A9B-8165-2E89BEB8536D}"/>
          </ac:picMkLst>
        </pc:picChg>
        <pc:picChg chg="add del mod">
          <ac:chgData name="Ilich, Alexander" userId="49b63882-6e48-49b0-a774-625912833d05" providerId="ADAL" clId="{EA62CB73-3B93-47AA-9CED-70653576BC4F}" dt="2020-09-03T16:23:30.790" v="9026" actId="478"/>
          <ac:picMkLst>
            <pc:docMk/>
            <pc:sldMk cId="1186653843" sldId="274"/>
            <ac:picMk id="4" creationId="{F54D8DB7-6077-4786-8F42-501C1E5EEFFB}"/>
          </ac:picMkLst>
        </pc:picChg>
        <pc:picChg chg="add mod">
          <ac:chgData name="Ilich, Alexander" userId="49b63882-6e48-49b0-a774-625912833d05" providerId="ADAL" clId="{EA62CB73-3B93-47AA-9CED-70653576BC4F}" dt="2020-09-05T01:00:20.238" v="9781" actId="14100"/>
          <ac:picMkLst>
            <pc:docMk/>
            <pc:sldMk cId="1186653843" sldId="274"/>
            <ac:picMk id="4" creationId="{FA002EBF-6363-4A1A-B5EC-3B512B68CDE0}"/>
          </ac:picMkLst>
        </pc:picChg>
        <pc:picChg chg="del">
          <ac:chgData name="Ilich, Alexander" userId="49b63882-6e48-49b0-a774-625912833d05" providerId="ADAL" clId="{EA62CB73-3B93-47AA-9CED-70653576BC4F}" dt="2020-09-02T17:17:01.728" v="1436" actId="478"/>
          <ac:picMkLst>
            <pc:docMk/>
            <pc:sldMk cId="1186653843" sldId="274"/>
            <ac:picMk id="7" creationId="{BDB36700-3E75-4EAB-850F-BFB95FC0C9EF}"/>
          </ac:picMkLst>
        </pc:picChg>
        <pc:picChg chg="del">
          <ac:chgData name="Ilich, Alexander" userId="49b63882-6e48-49b0-a774-625912833d05" providerId="ADAL" clId="{EA62CB73-3B93-47AA-9CED-70653576BC4F}" dt="2020-09-02T17:17:02.800" v="1437" actId="478"/>
          <ac:picMkLst>
            <pc:docMk/>
            <pc:sldMk cId="1186653843" sldId="274"/>
            <ac:picMk id="1026" creationId="{5C5C1AF8-E33E-4578-BE61-F8582AA54232}"/>
          </ac:picMkLst>
        </pc:picChg>
      </pc:sldChg>
      <pc:sldChg chg="addSp delSp modSp add del mod modAnim">
        <pc:chgData name="Ilich, Alexander" userId="49b63882-6e48-49b0-a774-625912833d05" providerId="ADAL" clId="{EA62CB73-3B93-47AA-9CED-70653576BC4F}" dt="2020-09-03T18:06:22.274" v="9678" actId="47"/>
        <pc:sldMkLst>
          <pc:docMk/>
          <pc:sldMk cId="4161471374" sldId="275"/>
        </pc:sldMkLst>
        <pc:spChg chg="del">
          <ac:chgData name="Ilich, Alexander" userId="49b63882-6e48-49b0-a774-625912833d05" providerId="ADAL" clId="{EA62CB73-3B93-47AA-9CED-70653576BC4F}" dt="2020-09-02T19:04:25.102" v="3135" actId="478"/>
          <ac:spMkLst>
            <pc:docMk/>
            <pc:sldMk cId="4161471374" sldId="275"/>
            <ac:spMk id="2" creationId="{53ABA4D5-CC73-4430-AE36-52A836560E2F}"/>
          </ac:spMkLst>
        </pc:spChg>
        <pc:spChg chg="mod">
          <ac:chgData name="Ilich, Alexander" userId="49b63882-6e48-49b0-a774-625912833d05" providerId="ADAL" clId="{EA62CB73-3B93-47AA-9CED-70653576BC4F}" dt="2020-09-02T19:03:12.942" v="3133" actId="20577"/>
          <ac:spMkLst>
            <pc:docMk/>
            <pc:sldMk cId="4161471374" sldId="275"/>
            <ac:spMk id="6" creationId="{DA961551-23E6-4373-911C-644F66885FDC}"/>
          </ac:spMkLst>
        </pc:spChg>
        <pc:spChg chg="add del mod">
          <ac:chgData name="Ilich, Alexander" userId="49b63882-6e48-49b0-a774-625912833d05" providerId="ADAL" clId="{EA62CB73-3B93-47AA-9CED-70653576BC4F}" dt="2020-09-02T19:05:55.643" v="3149"/>
          <ac:spMkLst>
            <pc:docMk/>
            <pc:sldMk cId="4161471374" sldId="275"/>
            <ac:spMk id="9" creationId="{EC86B670-7843-4C7B-8022-B8CBC905CD6C}"/>
          </ac:spMkLst>
        </pc:spChg>
        <pc:spChg chg="add mod">
          <ac:chgData name="Ilich, Alexander" userId="49b63882-6e48-49b0-a774-625912833d05" providerId="ADAL" clId="{EA62CB73-3B93-47AA-9CED-70653576BC4F}" dt="2020-09-03T15:26:01.881" v="8147" actId="1076"/>
          <ac:spMkLst>
            <pc:docMk/>
            <pc:sldMk cId="4161471374" sldId="275"/>
            <ac:spMk id="11" creationId="{1F452254-FD1B-4713-A7E6-25314586BBF0}"/>
          </ac:spMkLst>
        </pc:spChg>
        <pc:spChg chg="add mod">
          <ac:chgData name="Ilich, Alexander" userId="49b63882-6e48-49b0-a774-625912833d05" providerId="ADAL" clId="{EA62CB73-3B93-47AA-9CED-70653576BC4F}" dt="2020-09-03T15:26:09.893" v="8149" actId="1076"/>
          <ac:spMkLst>
            <pc:docMk/>
            <pc:sldMk cId="4161471374" sldId="275"/>
            <ac:spMk id="13" creationId="{85A054CC-C77B-4E49-A208-A02EBF092828}"/>
          </ac:spMkLst>
        </pc:spChg>
        <pc:spChg chg="add mod">
          <ac:chgData name="Ilich, Alexander" userId="49b63882-6e48-49b0-a774-625912833d05" providerId="ADAL" clId="{EA62CB73-3B93-47AA-9CED-70653576BC4F}" dt="2020-09-03T16:03:31.768" v="8787" actId="113"/>
          <ac:spMkLst>
            <pc:docMk/>
            <pc:sldMk cId="4161471374" sldId="275"/>
            <ac:spMk id="19" creationId="{C181C6EE-1CED-4354-9163-9B25A59A519E}"/>
          </ac:spMkLst>
        </pc:spChg>
        <pc:picChg chg="add mod">
          <ac:chgData name="Ilich, Alexander" userId="49b63882-6e48-49b0-a774-625912833d05" providerId="ADAL" clId="{EA62CB73-3B93-47AA-9CED-70653576BC4F}" dt="2020-09-03T18:06:17.792" v="9677" actId="1076"/>
          <ac:picMkLst>
            <pc:docMk/>
            <pc:sldMk cId="4161471374" sldId="275"/>
            <ac:picMk id="2" creationId="{1848EB87-22CD-419B-8F9E-B119EDBD5FC9}"/>
          </ac:picMkLst>
        </pc:picChg>
        <pc:picChg chg="del">
          <ac:chgData name="Ilich, Alexander" userId="49b63882-6e48-49b0-a774-625912833d05" providerId="ADAL" clId="{EA62CB73-3B93-47AA-9CED-70653576BC4F}" dt="2020-09-02T19:03:57.087" v="3134" actId="478"/>
          <ac:picMkLst>
            <pc:docMk/>
            <pc:sldMk cId="4161471374" sldId="275"/>
            <ac:picMk id="3" creationId="{F6A65AC8-A18A-40F7-BCCE-FB0DAADE293F}"/>
          </ac:picMkLst>
        </pc:picChg>
        <pc:picChg chg="add mod">
          <ac:chgData name="Ilich, Alexander" userId="49b63882-6e48-49b0-a774-625912833d05" providerId="ADAL" clId="{EA62CB73-3B93-47AA-9CED-70653576BC4F}" dt="2020-09-02T19:31:48.199" v="5382" actId="1076"/>
          <ac:picMkLst>
            <pc:docMk/>
            <pc:sldMk cId="4161471374" sldId="275"/>
            <ac:picMk id="5" creationId="{4CA0727D-B0C3-4123-809F-980187960F3A}"/>
          </ac:picMkLst>
        </pc:picChg>
        <pc:picChg chg="add mod modCrop">
          <ac:chgData name="Ilich, Alexander" userId="49b63882-6e48-49b0-a774-625912833d05" providerId="ADAL" clId="{EA62CB73-3B93-47AA-9CED-70653576BC4F}" dt="2020-09-02T19:24:59.695" v="5274" actId="1076"/>
          <ac:picMkLst>
            <pc:docMk/>
            <pc:sldMk cId="4161471374" sldId="275"/>
            <ac:picMk id="8" creationId="{FEA1C68C-AC3B-4723-AF2F-0A61A1B5AF66}"/>
          </ac:picMkLst>
        </pc:picChg>
        <pc:picChg chg="add del mod">
          <ac:chgData name="Ilich, Alexander" userId="49b63882-6e48-49b0-a774-625912833d05" providerId="ADAL" clId="{EA62CB73-3B93-47AA-9CED-70653576BC4F}" dt="2020-09-02T19:24:20.723" v="5258" actId="478"/>
          <ac:picMkLst>
            <pc:docMk/>
            <pc:sldMk cId="4161471374" sldId="275"/>
            <ac:picMk id="15" creationId="{6EFC7BCE-FB82-42FC-82D6-BF1AD77738B9}"/>
          </ac:picMkLst>
        </pc:picChg>
        <pc:picChg chg="add mod">
          <ac:chgData name="Ilich, Alexander" userId="49b63882-6e48-49b0-a774-625912833d05" providerId="ADAL" clId="{EA62CB73-3B93-47AA-9CED-70653576BC4F}" dt="2020-09-03T16:01:07.935" v="8781" actId="14100"/>
          <ac:picMkLst>
            <pc:docMk/>
            <pc:sldMk cId="4161471374" sldId="275"/>
            <ac:picMk id="17" creationId="{42765D2E-D568-4AA2-B2B0-61488E1E2A4E}"/>
          </ac:picMkLst>
        </pc:picChg>
        <pc:picChg chg="add mod">
          <ac:chgData name="Ilich, Alexander" userId="49b63882-6e48-49b0-a774-625912833d05" providerId="ADAL" clId="{EA62CB73-3B93-47AA-9CED-70653576BC4F}" dt="2020-09-02T19:31:43.646" v="5380" actId="1076"/>
          <ac:picMkLst>
            <pc:docMk/>
            <pc:sldMk cId="4161471374" sldId="275"/>
            <ac:picMk id="18" creationId="{F86781B8-65B1-46B5-A93F-B716214A42D2}"/>
          </ac:picMkLst>
        </pc:picChg>
        <pc:picChg chg="add del mod">
          <ac:chgData name="Ilich, Alexander" userId="49b63882-6e48-49b0-a774-625912833d05" providerId="ADAL" clId="{EA62CB73-3B93-47AA-9CED-70653576BC4F}" dt="2020-09-02T19:24:20.723" v="5258" actId="478"/>
          <ac:picMkLst>
            <pc:docMk/>
            <pc:sldMk cId="4161471374" sldId="275"/>
            <ac:picMk id="2050" creationId="{D50AD155-0BEA-4DE2-AD8B-DD472B72AAB3}"/>
          </ac:picMkLst>
        </pc:picChg>
      </pc:sldChg>
      <pc:sldChg chg="delSp modSp add del mod">
        <pc:chgData name="Ilich, Alexander" userId="49b63882-6e48-49b0-a774-625912833d05" providerId="ADAL" clId="{EA62CB73-3B93-47AA-9CED-70653576BC4F}" dt="2020-09-02T19:40:33.262" v="5437" actId="47"/>
        <pc:sldMkLst>
          <pc:docMk/>
          <pc:sldMk cId="1260391770" sldId="276"/>
        </pc:sldMkLst>
        <pc:spChg chg="mod">
          <ac:chgData name="Ilich, Alexander" userId="49b63882-6e48-49b0-a774-625912833d05" providerId="ADAL" clId="{EA62CB73-3B93-47AA-9CED-70653576BC4F}" dt="2020-09-02T19:08:38.798" v="3608" actId="313"/>
          <ac:spMkLst>
            <pc:docMk/>
            <pc:sldMk cId="1260391770" sldId="276"/>
            <ac:spMk id="4" creationId="{6691D68C-CE05-4B5B-9515-63832C22C19D}"/>
          </ac:spMkLst>
        </pc:spChg>
        <pc:spChg chg="mod">
          <ac:chgData name="Ilich, Alexander" userId="49b63882-6e48-49b0-a774-625912833d05" providerId="ADAL" clId="{EA62CB73-3B93-47AA-9CED-70653576BC4F}" dt="2020-09-02T19:06:25.109" v="3226" actId="20577"/>
          <ac:spMkLst>
            <pc:docMk/>
            <pc:sldMk cId="1260391770" sldId="276"/>
            <ac:spMk id="6" creationId="{DA961551-23E6-4373-911C-644F66885FDC}"/>
          </ac:spMkLst>
        </pc:spChg>
        <pc:picChg chg="del">
          <ac:chgData name="Ilich, Alexander" userId="49b63882-6e48-49b0-a774-625912833d05" providerId="ADAL" clId="{EA62CB73-3B93-47AA-9CED-70653576BC4F}" dt="2020-09-02T19:06:16.557" v="3211" actId="478"/>
          <ac:picMkLst>
            <pc:docMk/>
            <pc:sldMk cId="1260391770" sldId="276"/>
            <ac:picMk id="3" creationId="{854F5824-FFDE-4550-A2B0-C427C1CF6E4B}"/>
          </ac:picMkLst>
        </pc:picChg>
      </pc:sldChg>
      <pc:sldChg chg="modSp add mod modAnim">
        <pc:chgData name="Ilich, Alexander" userId="49b63882-6e48-49b0-a774-625912833d05" providerId="ADAL" clId="{EA62CB73-3B93-47AA-9CED-70653576BC4F}" dt="2020-09-08T15:04:09.741" v="10258"/>
        <pc:sldMkLst>
          <pc:docMk/>
          <pc:sldMk cId="2797998801" sldId="277"/>
        </pc:sldMkLst>
        <pc:spChg chg="mod">
          <ac:chgData name="Ilich, Alexander" userId="49b63882-6e48-49b0-a774-625912833d05" providerId="ADAL" clId="{EA62CB73-3B93-47AA-9CED-70653576BC4F}" dt="2020-09-08T15:02:12.781" v="10253" actId="20577"/>
          <ac:spMkLst>
            <pc:docMk/>
            <pc:sldMk cId="2797998801" sldId="277"/>
            <ac:spMk id="4" creationId="{6691D68C-CE05-4B5B-9515-63832C22C19D}"/>
          </ac:spMkLst>
        </pc:spChg>
      </pc:sldChg>
      <pc:sldChg chg="add del">
        <pc:chgData name="Ilich, Alexander" userId="49b63882-6e48-49b0-a774-625912833d05" providerId="ADAL" clId="{EA62CB73-3B93-47AA-9CED-70653576BC4F}" dt="2020-09-02T19:41:03.179" v="5439" actId="47"/>
        <pc:sldMkLst>
          <pc:docMk/>
          <pc:sldMk cId="1480552219" sldId="278"/>
        </pc:sldMkLst>
      </pc:sldChg>
      <pc:sldChg chg="addSp delSp modSp add mod">
        <pc:chgData name="Ilich, Alexander" userId="49b63882-6e48-49b0-a774-625912833d05" providerId="ADAL" clId="{EA62CB73-3B93-47AA-9CED-70653576BC4F}" dt="2020-09-08T01:07:27.427" v="9793" actId="20577"/>
        <pc:sldMkLst>
          <pc:docMk/>
          <pc:sldMk cId="4123414811" sldId="278"/>
        </pc:sldMkLst>
        <pc:spChg chg="add mod">
          <ac:chgData name="Ilich, Alexander" userId="49b63882-6e48-49b0-a774-625912833d05" providerId="ADAL" clId="{EA62CB73-3B93-47AA-9CED-70653576BC4F}" dt="2020-09-03T15:22:08.782" v="8056" actId="20577"/>
          <ac:spMkLst>
            <pc:docMk/>
            <pc:sldMk cId="4123414811" sldId="278"/>
            <ac:spMk id="3" creationId="{1707D6CD-2F19-438D-80C0-BCEA0F66554A}"/>
          </ac:spMkLst>
        </pc:spChg>
        <pc:spChg chg="mod">
          <ac:chgData name="Ilich, Alexander" userId="49b63882-6e48-49b0-a774-625912833d05" providerId="ADAL" clId="{EA62CB73-3B93-47AA-9CED-70653576BC4F}" dt="2020-09-08T01:07:27.427" v="9793" actId="20577"/>
          <ac:spMkLst>
            <pc:docMk/>
            <pc:sldMk cId="4123414811" sldId="278"/>
            <ac:spMk id="6" creationId="{DA961551-23E6-4373-911C-644F66885FDC}"/>
          </ac:spMkLst>
        </pc:spChg>
        <pc:spChg chg="del">
          <ac:chgData name="Ilich, Alexander" userId="49b63882-6e48-49b0-a774-625912833d05" providerId="ADAL" clId="{EA62CB73-3B93-47AA-9CED-70653576BC4F}" dt="2020-09-02T19:48:22.243" v="6441" actId="478"/>
          <ac:spMkLst>
            <pc:docMk/>
            <pc:sldMk cId="4123414811" sldId="278"/>
            <ac:spMk id="11" creationId="{1F452254-FD1B-4713-A7E6-25314586BBF0}"/>
          </ac:spMkLst>
        </pc:spChg>
        <pc:spChg chg="add del">
          <ac:chgData name="Ilich, Alexander" userId="49b63882-6e48-49b0-a774-625912833d05" providerId="ADAL" clId="{EA62CB73-3B93-47AA-9CED-70653576BC4F}" dt="2020-09-02T19:51:01.949" v="6742" actId="478"/>
          <ac:spMkLst>
            <pc:docMk/>
            <pc:sldMk cId="4123414811" sldId="278"/>
            <ac:spMk id="12" creationId="{BC03A424-2E43-4BAB-950D-9F0A5C308CBD}"/>
          </ac:spMkLst>
        </pc:spChg>
        <pc:spChg chg="del">
          <ac:chgData name="Ilich, Alexander" userId="49b63882-6e48-49b0-a774-625912833d05" providerId="ADAL" clId="{EA62CB73-3B93-47AA-9CED-70653576BC4F}" dt="2020-09-02T19:48:22.243" v="6441" actId="478"/>
          <ac:spMkLst>
            <pc:docMk/>
            <pc:sldMk cId="4123414811" sldId="278"/>
            <ac:spMk id="13" creationId="{85A054CC-C77B-4E49-A208-A02EBF092828}"/>
          </ac:spMkLst>
        </pc:spChg>
        <pc:spChg chg="del">
          <ac:chgData name="Ilich, Alexander" userId="49b63882-6e48-49b0-a774-625912833d05" providerId="ADAL" clId="{EA62CB73-3B93-47AA-9CED-70653576BC4F}" dt="2020-09-02T19:48:25.923" v="6442" actId="478"/>
          <ac:spMkLst>
            <pc:docMk/>
            <pc:sldMk cId="4123414811" sldId="278"/>
            <ac:spMk id="19" creationId="{C181C6EE-1CED-4354-9163-9B25A59A519E}"/>
          </ac:spMkLst>
        </pc:spChg>
        <pc:picChg chg="del">
          <ac:chgData name="Ilich, Alexander" userId="49b63882-6e48-49b0-a774-625912833d05" providerId="ADAL" clId="{EA62CB73-3B93-47AA-9CED-70653576BC4F}" dt="2020-09-02T19:48:25.923" v="6442" actId="478"/>
          <ac:picMkLst>
            <pc:docMk/>
            <pc:sldMk cId="4123414811" sldId="278"/>
            <ac:picMk id="5" creationId="{4CA0727D-B0C3-4123-809F-980187960F3A}"/>
          </ac:picMkLst>
        </pc:picChg>
        <pc:picChg chg="del">
          <ac:chgData name="Ilich, Alexander" userId="49b63882-6e48-49b0-a774-625912833d05" providerId="ADAL" clId="{EA62CB73-3B93-47AA-9CED-70653576BC4F}" dt="2020-09-02T19:48:25.923" v="6442" actId="478"/>
          <ac:picMkLst>
            <pc:docMk/>
            <pc:sldMk cId="4123414811" sldId="278"/>
            <ac:picMk id="8" creationId="{FEA1C68C-AC3B-4723-AF2F-0A61A1B5AF66}"/>
          </ac:picMkLst>
        </pc:picChg>
        <pc:picChg chg="del">
          <ac:chgData name="Ilich, Alexander" userId="49b63882-6e48-49b0-a774-625912833d05" providerId="ADAL" clId="{EA62CB73-3B93-47AA-9CED-70653576BC4F}" dt="2020-09-02T19:48:25.923" v="6442" actId="478"/>
          <ac:picMkLst>
            <pc:docMk/>
            <pc:sldMk cId="4123414811" sldId="278"/>
            <ac:picMk id="17" creationId="{42765D2E-D568-4AA2-B2B0-61488E1E2A4E}"/>
          </ac:picMkLst>
        </pc:picChg>
        <pc:picChg chg="del">
          <ac:chgData name="Ilich, Alexander" userId="49b63882-6e48-49b0-a774-625912833d05" providerId="ADAL" clId="{EA62CB73-3B93-47AA-9CED-70653576BC4F}" dt="2020-09-02T19:48:25.923" v="6442" actId="478"/>
          <ac:picMkLst>
            <pc:docMk/>
            <pc:sldMk cId="4123414811" sldId="278"/>
            <ac:picMk id="18" creationId="{F86781B8-65B1-46B5-A93F-B716214A42D2}"/>
          </ac:picMkLst>
        </pc:picChg>
      </pc:sldChg>
      <pc:sldChg chg="modSp add mod modAnim">
        <pc:chgData name="Ilich, Alexander" userId="49b63882-6e48-49b0-a774-625912833d05" providerId="ADAL" clId="{EA62CB73-3B93-47AA-9CED-70653576BC4F}" dt="2020-09-03T16:34:36.630" v="9049"/>
        <pc:sldMkLst>
          <pc:docMk/>
          <pc:sldMk cId="3774236814" sldId="279"/>
        </pc:sldMkLst>
        <pc:spChg chg="mod">
          <ac:chgData name="Ilich, Alexander" userId="49b63882-6e48-49b0-a774-625912833d05" providerId="ADAL" clId="{EA62CB73-3B93-47AA-9CED-70653576BC4F}" dt="2020-09-03T16:32:41.059" v="9039" actId="1076"/>
          <ac:spMkLst>
            <pc:docMk/>
            <pc:sldMk cId="3774236814" sldId="279"/>
            <ac:spMk id="19" creationId="{C181C6EE-1CED-4354-9163-9B25A59A519E}"/>
          </ac:spMkLst>
        </pc:spChg>
        <pc:picChg chg="mod ord">
          <ac:chgData name="Ilich, Alexander" userId="49b63882-6e48-49b0-a774-625912833d05" providerId="ADAL" clId="{EA62CB73-3B93-47AA-9CED-70653576BC4F}" dt="2020-09-03T16:33:02.552" v="9044" actId="14100"/>
          <ac:picMkLst>
            <pc:docMk/>
            <pc:sldMk cId="3774236814" sldId="279"/>
            <ac:picMk id="2" creationId="{1848EB87-22CD-419B-8F9E-B119EDBD5FC9}"/>
          </ac:picMkLst>
        </pc:picChg>
        <pc:picChg chg="mod">
          <ac:chgData name="Ilich, Alexander" userId="49b63882-6e48-49b0-a774-625912833d05" providerId="ADAL" clId="{EA62CB73-3B93-47AA-9CED-70653576BC4F}" dt="2020-09-03T16:32:42.776" v="9040" actId="1076"/>
          <ac:picMkLst>
            <pc:docMk/>
            <pc:sldMk cId="3774236814" sldId="279"/>
            <ac:picMk id="18" creationId="{F86781B8-65B1-46B5-A93F-B716214A42D2}"/>
          </ac:picMkLst>
        </pc:picChg>
      </pc:sldChg>
      <pc:sldChg chg="addSp delSp modSp add mod ord delAnim modAnim">
        <pc:chgData name="Ilich, Alexander" userId="49b63882-6e48-49b0-a774-625912833d05" providerId="ADAL" clId="{EA62CB73-3B93-47AA-9CED-70653576BC4F}" dt="2020-09-03T18:13:10.259" v="9709" actId="732"/>
        <pc:sldMkLst>
          <pc:docMk/>
          <pc:sldMk cId="381023088" sldId="280"/>
        </pc:sldMkLst>
        <pc:spChg chg="mod">
          <ac:chgData name="Ilich, Alexander" userId="49b63882-6e48-49b0-a774-625912833d05" providerId="ADAL" clId="{EA62CB73-3B93-47AA-9CED-70653576BC4F}" dt="2020-09-03T18:01:31.931" v="9662" actId="20577"/>
          <ac:spMkLst>
            <pc:docMk/>
            <pc:sldMk cId="381023088" sldId="280"/>
            <ac:spMk id="3" creationId="{75F1B159-2554-442B-92E7-29D88C671C1E}"/>
          </ac:spMkLst>
        </pc:spChg>
        <pc:spChg chg="mod">
          <ac:chgData name="Ilich, Alexander" userId="49b63882-6e48-49b0-a774-625912833d05" providerId="ADAL" clId="{EA62CB73-3B93-47AA-9CED-70653576BC4F}" dt="2020-09-03T17:56:33.558" v="9068" actId="20577"/>
          <ac:spMkLst>
            <pc:docMk/>
            <pc:sldMk cId="381023088" sldId="280"/>
            <ac:spMk id="6" creationId="{DA961551-23E6-4373-911C-644F66885FDC}"/>
          </ac:spMkLst>
        </pc:spChg>
        <pc:picChg chg="del">
          <ac:chgData name="Ilich, Alexander" userId="49b63882-6e48-49b0-a774-625912833d05" providerId="ADAL" clId="{EA62CB73-3B93-47AA-9CED-70653576BC4F}" dt="2020-09-03T17:57:13.329" v="9072" actId="478"/>
          <ac:picMkLst>
            <pc:docMk/>
            <pc:sldMk cId="381023088" sldId="280"/>
            <ac:picMk id="2" creationId="{C27F5D41-0E4B-4479-B817-9235B0C261FC}"/>
          </ac:picMkLst>
        </pc:picChg>
        <pc:picChg chg="add mod modCrop">
          <ac:chgData name="Ilich, Alexander" userId="49b63882-6e48-49b0-a774-625912833d05" providerId="ADAL" clId="{EA62CB73-3B93-47AA-9CED-70653576BC4F}" dt="2020-09-03T18:13:10.259" v="9709" actId="732"/>
          <ac:picMkLst>
            <pc:docMk/>
            <pc:sldMk cId="381023088" sldId="280"/>
            <ac:picMk id="7" creationId="{A258D104-13E7-45DF-8B24-779AB7FFC6D5}"/>
          </ac:picMkLst>
        </pc:picChg>
        <pc:picChg chg="del">
          <ac:chgData name="Ilich, Alexander" userId="49b63882-6e48-49b0-a774-625912833d05" providerId="ADAL" clId="{EA62CB73-3B93-47AA-9CED-70653576BC4F}" dt="2020-09-03T17:57:11.315" v="9071" actId="478"/>
          <ac:picMkLst>
            <pc:docMk/>
            <pc:sldMk cId="381023088" sldId="280"/>
            <ac:picMk id="8" creationId="{3D02268F-78F8-4144-B085-CC1D1B4F25C3}"/>
          </ac:picMkLst>
        </pc:picChg>
      </pc:sldChg>
      <pc:sldChg chg="add">
        <pc:chgData name="Ilich, Alexander" userId="49b63882-6e48-49b0-a774-625912833d05" providerId="ADAL" clId="{EA62CB73-3B93-47AA-9CED-70653576BC4F}" dt="2020-09-08T01:08:54.198" v="9794" actId="2890"/>
        <pc:sldMkLst>
          <pc:docMk/>
          <pc:sldMk cId="2177409365" sldId="2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7D1F1-4A30-4737-B87F-E378C8361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2481D-E890-4141-A4B1-7E133D130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E8715-E9DE-473B-AAF1-D52FF940F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2B83-35CC-44B6-9233-7FF4E5F0E83E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261FA-E620-46A1-AC9D-10D0520CE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69EAB-CBBB-458A-88DE-77F17A0B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2B6C-4DA5-4009-9E85-C0BA8C850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0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2B310-24FD-48E1-8605-41617AE3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2A4A6-C9A3-45EA-9E89-6C8601AB4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1F150-1886-409A-8153-D89874BF8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2B83-35CC-44B6-9233-7FF4E5F0E83E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4D05E-7837-4B98-B956-AAB46E5F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528C7-CC42-479A-8CE0-CACFB13AF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2B6C-4DA5-4009-9E85-C0BA8C850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41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50518-8EB6-45CC-860F-A60464AAE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6ADCF-98F3-4219-9337-D748DF1F6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3D2BE-3850-4E9F-8815-AF0663C2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2B83-35CC-44B6-9233-7FF4E5F0E83E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C85AC-C02A-491D-B846-827336040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4352E-19B8-4D46-81F1-41E99828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2B6C-4DA5-4009-9E85-C0BA8C850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3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43932-1C38-40AC-AB02-E4EB798DB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FD584-AEF4-478B-BC44-F6B62BD2C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5A82E-AEF2-455A-96FA-EB2C0C9F7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2B83-35CC-44B6-9233-7FF4E5F0E83E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313-197D-4827-A9AF-C32A2228E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EE2A5-DDD3-4A2C-A122-1B5E2D95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2B6C-4DA5-4009-9E85-C0BA8C850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3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55E37-CFF6-4EA6-91F5-1398BFB5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6A39A-6104-497E-BC4D-F2517B05E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08E9B-FD86-4247-BDC4-636FE8DFA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2B83-35CC-44B6-9233-7FF4E5F0E83E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F7572-3E5E-4C4A-AD79-B0054D526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B681D-7318-4F1E-A08D-3E0D5CE2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2B6C-4DA5-4009-9E85-C0BA8C850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4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A408-FBE8-431E-B490-85916CE90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EBA86-E36A-4787-A7A9-9C60A19D0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C1B42-C442-47CC-8C3E-6762610C3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91EBE-35D7-473B-989C-3BF92C4C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2B83-35CC-44B6-9233-7FF4E5F0E83E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49837-4D93-4D4C-A66E-D535E0E2D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D7F44-7DF1-4FC9-858E-98C76DED4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2B6C-4DA5-4009-9E85-C0BA8C850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6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6909-DBC5-46FA-99C1-569C0F062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6F6D7-9416-400E-9B6D-DCFF331B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4B033-2725-4D25-AA46-9BF5FFAF4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C1F05-2062-4E79-87D5-4F7C3AA1D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22FD1-C148-4AE4-8CD3-1E563386BC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74522B-17B7-40FB-B072-632530F51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2B83-35CC-44B6-9233-7FF4E5F0E83E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37E976-4DBD-4CD8-BA9F-4ABE02B68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CF0B9E-43D9-4CC9-AD1A-E72D9203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2B6C-4DA5-4009-9E85-C0BA8C850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1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F9488-6616-4048-9E00-F9D4FD49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F814DC-7987-423A-94E6-53EDD3625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2B83-35CC-44B6-9233-7FF4E5F0E83E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4CF28-B3D1-4B19-B21C-1B89AADFF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D1A64D-12E0-440C-8DB7-0F9ADFDB4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2B6C-4DA5-4009-9E85-C0BA8C850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6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8D2977-0D3E-4899-9B99-D9B84778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2B83-35CC-44B6-9233-7FF4E5F0E83E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007A5A-3258-4734-A934-4D7BCFAFB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6A134-3479-4A24-8027-55F2F1EA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2B6C-4DA5-4009-9E85-C0BA8C850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4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36BBD-E304-4399-999F-CE0832F7B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93873-C366-43C0-A5E2-136FBCE24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06EB0-3B0E-4F35-A6DF-8E04782D2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F9DD1-8493-4982-99C3-89062B3DF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2B83-35CC-44B6-9233-7FF4E5F0E83E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36A5D-8F39-4197-9F76-2CC9D446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DBBE3-E9D8-49AF-AA7F-66A34F6D1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2B6C-4DA5-4009-9E85-C0BA8C850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4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83696-36A8-484F-AC98-970FCE76A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EDBF00-B55D-499D-9E12-F1B98DBBB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B1939-3476-4737-A11D-E02037C33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7DFD3-9E39-40A9-8291-694067BA1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2B83-35CC-44B6-9233-7FF4E5F0E83E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C3FC1-E966-423D-A8FB-BA0F7A6A4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7290A-D754-462B-AC7B-2B0C1E2C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2B6C-4DA5-4009-9E85-C0BA8C850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9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0D0392-65E8-42D0-B35C-EB61225BD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F5763-3FAA-4F14-8F27-C15F2EEBB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45845-27A8-461A-BA64-62EDE8843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22B83-35CC-44B6-9233-7FF4E5F0E83E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4899B-7DB5-42FC-95F3-52454069F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9A76E-34FD-462D-B096-868281F8A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02B6C-4DA5-4009-9E85-C0BA8C850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1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jp/enterprise/2.11/user/articles/inviting-collaborators-to-a-personal-repository/" TargetMode="External"/><Relationship Id="rId2" Type="http://schemas.openxmlformats.org/officeDocument/2006/relationships/hyperlink" Target="https://cran.r-project.org/web/packages/devtools/vignettes/dependencies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upport.rstudio.com/hc/en-us/articles/115000239587-Sharing-Internal-R-Packages" TargetMode="External"/><Relationship Id="rId4" Type="http://schemas.openxmlformats.org/officeDocument/2006/relationships/hyperlink" Target="https://docs.github.com/en/github/creating-cloning-and-archiving-repositories/about-repositorie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-pkgs.org/index.html" TargetMode="External"/><Relationship Id="rId2" Type="http://schemas.openxmlformats.org/officeDocument/2006/relationships/hyperlink" Target="https://nceas.github.io/oss-lessons/creating-r-packages/creating-r-packages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happygitwithr.com/" TargetMode="External"/><Relationship Id="rId4" Type="http://schemas.openxmlformats.org/officeDocument/2006/relationships/hyperlink" Target="http://r-pkgs.had.co.nz/git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CCC6E-A8C3-4489-8E27-AE5BF0E26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51907"/>
            <a:ext cx="9144000" cy="1579778"/>
          </a:xfrm>
        </p:spPr>
        <p:txBody>
          <a:bodyPr>
            <a:normAutofit/>
          </a:bodyPr>
          <a:lstStyle/>
          <a:p>
            <a:r>
              <a:rPr lang="en-US" b="1" dirty="0"/>
              <a:t>Creating R packages</a:t>
            </a:r>
            <a:br>
              <a:rPr lang="en-US" dirty="0"/>
            </a:br>
            <a:r>
              <a:rPr lang="en-US" sz="2400" dirty="0"/>
              <a:t>By Alex Ilich</a:t>
            </a:r>
          </a:p>
        </p:txBody>
      </p:sp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BEE26888-BCE2-4FC4-B180-3E88B93EC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32" y="398516"/>
            <a:ext cx="4046290" cy="1420248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4B02809F-EF0B-4C20-8478-EECEF3D62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080" y="45272"/>
            <a:ext cx="2026654" cy="2346652"/>
          </a:xfrm>
          <a:prstGeom prst="rect">
            <a:avLst/>
          </a:prstGeom>
        </p:spPr>
      </p:pic>
      <p:pic>
        <p:nvPicPr>
          <p:cNvPr id="3074" name="Picture 2" descr="Tools to Make Developing R Packages Easier • devtools">
            <a:extLst>
              <a:ext uri="{FF2B5EF4-FFF2-40B4-BE49-F238E27FC236}">
                <a16:creationId xmlns:a16="http://schemas.microsoft.com/office/drawing/2014/main" id="{18154A05-5F60-46A9-BC0A-3AD7DB48C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32" y="4032195"/>
            <a:ext cx="2246677" cy="260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209520B9-AB7E-4B24-88F4-45640E3619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708" y="5114580"/>
            <a:ext cx="2987084" cy="1247354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31C73D1-544B-4573-8EAA-83316C4F519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0" r="20092"/>
          <a:stretch/>
        </p:blipFill>
        <p:spPr>
          <a:xfrm>
            <a:off x="5570290" y="0"/>
            <a:ext cx="2403286" cy="2391924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5AA9CE8D-9E93-4561-A8C0-3217DE4D24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38641" y="4703232"/>
            <a:ext cx="2393572" cy="18546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CB9C0F-F4B3-45F0-817C-DC8F100F198D}"/>
              </a:ext>
            </a:extLst>
          </p:cNvPr>
          <p:cNvSpPr txBox="1"/>
          <p:nvPr/>
        </p:nvSpPr>
        <p:spPr>
          <a:xfrm>
            <a:off x="-190500" y="3931685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800" dirty="0">
                <a:solidFill>
                  <a:srgbClr val="FF0000"/>
                </a:solidFill>
              </a:rPr>
              <a:t>To install example package use command</a:t>
            </a:r>
          </a:p>
          <a:p>
            <a:pPr lvl="1" algn="ctr"/>
            <a:r>
              <a:rPr lang="en-US" sz="2800" dirty="0" err="1">
                <a:solidFill>
                  <a:srgbClr val="FF0000"/>
                </a:solidFill>
              </a:rPr>
              <a:t>devtools</a:t>
            </a:r>
            <a:r>
              <a:rPr lang="en-US" sz="2800" dirty="0">
                <a:solidFill>
                  <a:srgbClr val="FF0000"/>
                </a:solidFill>
              </a:rPr>
              <a:t>::</a:t>
            </a:r>
            <a:r>
              <a:rPr lang="en-US" sz="2800" dirty="0" err="1">
                <a:solidFill>
                  <a:srgbClr val="FF0000"/>
                </a:solidFill>
              </a:rPr>
              <a:t>install_github</a:t>
            </a:r>
            <a:r>
              <a:rPr lang="en-US" sz="2800" dirty="0">
                <a:solidFill>
                  <a:srgbClr val="FF0000"/>
                </a:solidFill>
              </a:rPr>
              <a:t>(“</a:t>
            </a:r>
            <a:r>
              <a:rPr lang="en-US" sz="2800" dirty="0" err="1">
                <a:solidFill>
                  <a:srgbClr val="FF0000"/>
                </a:solidFill>
              </a:rPr>
              <a:t>ailich</a:t>
            </a:r>
            <a:r>
              <a:rPr lang="en-US" sz="2800" dirty="0">
                <a:solidFill>
                  <a:srgbClr val="FF0000"/>
                </a:solidFill>
              </a:rPr>
              <a:t>/</a:t>
            </a:r>
            <a:r>
              <a:rPr lang="en-US" sz="2800" dirty="0" err="1">
                <a:solidFill>
                  <a:srgbClr val="FF0000"/>
                </a:solidFill>
              </a:rPr>
              <a:t>testpackage</a:t>
            </a:r>
            <a:r>
              <a:rPr lang="en-US" sz="2800" dirty="0">
                <a:solidFill>
                  <a:srgbClr val="FF0000"/>
                </a:solidFill>
              </a:rPr>
              <a:t>”)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1709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961551-23E6-4373-911C-644F66885FDC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Complicated Function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8309BE-B652-4BA4-B6B6-4431E38B34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2"/>
          <a:stretch/>
        </p:blipFill>
        <p:spPr>
          <a:xfrm>
            <a:off x="90164" y="969433"/>
            <a:ext cx="6376437" cy="5791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C3D9B7-3F1C-444F-B722-B79AB85AF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121" y="1828237"/>
            <a:ext cx="5870715" cy="406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205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961551-23E6-4373-911C-644F66885FDC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Complicated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3504F5-67E0-4A9B-8165-2E89BEB853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24608"/>
          <a:stretch/>
        </p:blipFill>
        <p:spPr>
          <a:xfrm>
            <a:off x="397876" y="1121566"/>
            <a:ext cx="3035790" cy="2966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002EBF-6363-4A1A-B5EC-3B512B68C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734" y="1470363"/>
            <a:ext cx="8779245" cy="521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5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961551-23E6-4373-911C-644F66885FDC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Description File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993116-F545-440C-AE70-AD9F5BE7B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68" y="1540631"/>
            <a:ext cx="10311405" cy="36038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FEFF9B-4659-4DFF-BAB1-262C3609D215}"/>
              </a:ext>
            </a:extLst>
          </p:cNvPr>
          <p:cNvSpPr txBox="1"/>
          <p:nvPr/>
        </p:nvSpPr>
        <p:spPr>
          <a:xfrm>
            <a:off x="259968" y="1031847"/>
            <a:ext cx="5914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default looks like this after running </a:t>
            </a:r>
            <a:r>
              <a:rPr lang="en-US" dirty="0" err="1"/>
              <a:t>devtools</a:t>
            </a:r>
            <a:r>
              <a:rPr lang="en-US" dirty="0"/>
              <a:t>::create()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11AF71-E068-4619-9D21-608506FCD36C}"/>
              </a:ext>
            </a:extLst>
          </p:cNvPr>
          <p:cNvSpPr txBox="1"/>
          <p:nvPr/>
        </p:nvSpPr>
        <p:spPr>
          <a:xfrm>
            <a:off x="259968" y="5502987"/>
            <a:ext cx="5914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add information about the package to this file, and </a:t>
            </a:r>
            <a:r>
              <a:rPr lang="en-US" b="1" dirty="0"/>
              <a:t>need to specify package dependencies</a:t>
            </a:r>
          </a:p>
        </p:txBody>
      </p:sp>
    </p:spTree>
    <p:extLst>
      <p:ext uri="{BB962C8B-B14F-4D97-AF65-F5344CB8AC3E}">
        <p14:creationId xmlns:p14="http://schemas.microsoft.com/office/powerpoint/2010/main" val="182441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961551-23E6-4373-911C-644F66885FDC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Example Description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0D2D6C-4403-45E6-83FE-CE5CC7DE7BB5}"/>
              </a:ext>
            </a:extLst>
          </p:cNvPr>
          <p:cNvSpPr txBox="1"/>
          <p:nvPr/>
        </p:nvSpPr>
        <p:spPr>
          <a:xfrm>
            <a:off x="8237989" y="1140903"/>
            <a:ext cx="382102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package dependencies under “Imports”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There are other ways (e.g. Suggests &amp; Depends) to specify dependencies, but Imports has become best practice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do manually by typing in package name OR by using the </a:t>
            </a:r>
            <a:r>
              <a:rPr lang="en-US" dirty="0" err="1"/>
              <a:t>usepackage</a:t>
            </a:r>
            <a:r>
              <a:rPr lang="en-US" dirty="0"/>
              <a:t> function e.g.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E4F5EF-D159-49E2-93C7-C1A8B51AB4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60"/>
          <a:stretch/>
        </p:blipFill>
        <p:spPr>
          <a:xfrm>
            <a:off x="132987" y="1012914"/>
            <a:ext cx="8003307" cy="52665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053F8C-17BA-45E7-B4BA-4DE3A99ECF74}"/>
              </a:ext>
            </a:extLst>
          </p:cNvPr>
          <p:cNvSpPr txBox="1"/>
          <p:nvPr/>
        </p:nvSpPr>
        <p:spPr>
          <a:xfrm>
            <a:off x="7376331" y="3482134"/>
            <a:ext cx="4342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usethis</a:t>
            </a:r>
            <a:r>
              <a:rPr lang="en-US" sz="1200" dirty="0"/>
              <a:t>::</a:t>
            </a:r>
            <a:r>
              <a:rPr lang="en-US" sz="1200" dirty="0" err="1"/>
              <a:t>usepackage</a:t>
            </a:r>
            <a:r>
              <a:rPr lang="en-US" sz="1200" dirty="0"/>
              <a:t>(“</a:t>
            </a:r>
            <a:r>
              <a:rPr lang="en-US" sz="1200" dirty="0" err="1"/>
              <a:t>dplyr</a:t>
            </a:r>
            <a:r>
              <a:rPr lang="en-US" sz="1200" dirty="0"/>
              <a:t>”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, type = “Imports”,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</a:rPr>
              <a:t>min_version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=NULL)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42CCE1-DF0B-4AEF-86BA-5A6620C744DE}"/>
              </a:ext>
            </a:extLst>
          </p:cNvPr>
          <p:cNvSpPr txBox="1"/>
          <p:nvPr/>
        </p:nvSpPr>
        <p:spPr>
          <a:xfrm>
            <a:off x="8329858" y="3952457"/>
            <a:ext cx="31958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specify package versions (specify &gt;= a specific version rather than an exact version)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also specify packages from </a:t>
            </a:r>
            <a:r>
              <a:rPr lang="en-US" dirty="0" err="1"/>
              <a:t>github</a:t>
            </a:r>
            <a:r>
              <a:rPr lang="en-US" dirty="0"/>
              <a:t> under the Remotes section, or can automatically be done using </a:t>
            </a:r>
            <a:r>
              <a:rPr lang="en-US" dirty="0" err="1"/>
              <a:t>usethis</a:t>
            </a:r>
            <a:r>
              <a:rPr lang="en-US" dirty="0"/>
              <a:t>::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</a:rPr>
              <a:t>use_dev_package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1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B7B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B7B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B7B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B7B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B7B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961551-23E6-4373-911C-644F66885FDC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The Namespace</a:t>
            </a:r>
          </a:p>
        </p:txBody>
      </p:sp>
      <p:pic>
        <p:nvPicPr>
          <p:cNvPr id="3" name="Picture 2" descr="A picture containing table, stool&#10;&#10;Description automatically generated">
            <a:extLst>
              <a:ext uri="{FF2B5EF4-FFF2-40B4-BE49-F238E27FC236}">
                <a16:creationId xmlns:a16="http://schemas.microsoft.com/office/drawing/2014/main" id="{854F5824-FFDE-4550-A2B0-C427C1CF6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32" y="1560090"/>
            <a:ext cx="3737819" cy="37378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91D68C-CE05-4B5B-9515-63832C22C19D}"/>
              </a:ext>
            </a:extLst>
          </p:cNvPr>
          <p:cNvSpPr txBox="1"/>
          <p:nvPr/>
        </p:nvSpPr>
        <p:spPr>
          <a:xfrm>
            <a:off x="4127385" y="923330"/>
            <a:ext cx="76675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Deals with what packages/functions are imported and which functions are exported by your package (and other things)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roxygen2 and </a:t>
            </a:r>
            <a:r>
              <a:rPr lang="en-US" sz="3600" dirty="0" err="1"/>
              <a:t>devtools</a:t>
            </a:r>
            <a:r>
              <a:rPr lang="en-US" sz="3600" dirty="0"/>
              <a:t> automatically update the NAMESPACE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/>
              <a:t>Rule #1: NEVER EDIT THE NAMESPACE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6234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B7B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B7B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961551-23E6-4373-911C-644F66885FDC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BA4D5-CC73-4430-AE36-52A836560E2F}"/>
              </a:ext>
            </a:extLst>
          </p:cNvPr>
          <p:cNvSpPr txBox="1"/>
          <p:nvPr/>
        </p:nvSpPr>
        <p:spPr>
          <a:xfrm>
            <a:off x="93305" y="1351508"/>
            <a:ext cx="423301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</a:endParaRPr>
          </a:p>
          <a:p>
            <a:pPr marL="685800" lvl="1" indent="-228600" rtl="0" fontAlgn="base">
              <a:spcBef>
                <a:spcPts val="1200"/>
              </a:spcBef>
              <a:spcAft>
                <a:spcPts val="0"/>
              </a:spcAft>
              <a:buAutoNum type="arabicPeriod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Create a “data” folder</a:t>
            </a:r>
          </a:p>
          <a:p>
            <a:pPr marL="685800" lvl="1" indent="-228600" rtl="0" fontAlgn="base">
              <a:spcBef>
                <a:spcPts val="1200"/>
              </a:spcBef>
              <a:spcAft>
                <a:spcPts val="0"/>
              </a:spcAft>
              <a:buAutoNum type="arabicPeriod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Read data into R and format it the way you want</a:t>
            </a:r>
          </a:p>
          <a:p>
            <a:pPr marL="685800" lvl="1" indent="-228600" rtl="0" fontAlgn="base">
              <a:spcBef>
                <a:spcPts val="1200"/>
              </a:spcBef>
              <a:spcAft>
                <a:spcPts val="0"/>
              </a:spcAft>
              <a:buAutoNum type="arabicPeriod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 “save” function to save that variable as a .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RData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file in the data directory</a:t>
            </a:r>
          </a:p>
          <a:p>
            <a:pPr marL="685800" lvl="1" indent="-228600" rtl="0" fontAlgn="base">
              <a:spcBef>
                <a:spcPts val="1200"/>
              </a:spcBef>
              <a:spcAft>
                <a:spcPts val="0"/>
              </a:spcAft>
              <a:buAutoNum type="arabicPeriod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Create a documentation file for the dataset in the R directory with the functions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Works much like function documentation but need to include:</a:t>
            </a:r>
          </a:p>
          <a:p>
            <a:pPr marL="1600200" lvl="3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#' @docType data</a:t>
            </a:r>
          </a:p>
          <a:p>
            <a:pPr marL="1600200" lvl="3" indent="-22860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Instead of the function body you just have the name of the data object in quotes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A65AC8-A18A-40F7-BCCE-FB0DAADE2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390" y="1604181"/>
            <a:ext cx="7039957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397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961551-23E6-4373-911C-644F66885FDC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Useful Tips and Warnings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91D68C-CE05-4B5B-9515-63832C22C19D}"/>
              </a:ext>
            </a:extLst>
          </p:cNvPr>
          <p:cNvSpPr txBox="1"/>
          <p:nvPr/>
        </p:nvSpPr>
        <p:spPr>
          <a:xfrm>
            <a:off x="159392" y="1124697"/>
            <a:ext cx="1121608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Remember to reinstall your package after making changes. Then restart R (control+ shift + F10), and then reload the package to have the updated version loaded.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Don’t change the purpose of a function or its default arguments b/c then your old scripts won’t run the same way (or at all) if you go back to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Might help to start all functions in a package with a prefix for ease of finding (e.g. all functions in the simple features (sf) package start with “</a:t>
            </a:r>
            <a:r>
              <a:rPr lang="en-US" dirty="0" err="1"/>
              <a:t>st</a:t>
            </a:r>
            <a:r>
              <a:rPr lang="en-US" dirty="0"/>
              <a:t>_”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help(package=“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packagename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”) to see all functions and </a:t>
            </a:r>
            <a:r>
              <a:rPr lang="en-US" dirty="0">
                <a:solidFill>
                  <a:srgbClr val="000000"/>
                </a:solidFill>
              </a:rPr>
              <a:t>data, as well as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their descriptions and links to their full documentation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Importing multiple packages in a single function can result in naming conflicts if they have functions with the same name. Best practice is to only import 1 full package and use </a:t>
            </a:r>
            <a:r>
              <a:rPr lang="en-US" dirty="0" err="1">
                <a:solidFill>
                  <a:srgbClr val="000000"/>
                </a:solidFill>
              </a:rPr>
              <a:t>importFrom</a:t>
            </a:r>
            <a:r>
              <a:rPr lang="en-US" dirty="0">
                <a:solidFill>
                  <a:srgbClr val="000000"/>
                </a:solidFill>
              </a:rPr>
              <a:t> for other functions.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It’s also best practice to use package::function syntax, which can be useful for determining which dependencies you need to specify.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Including helper functions – Keep in a separate “.R” file without the @export tag OR keep them in same “.R” file but above the exported function.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9799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B7B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B7B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B7B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B7B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B7B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48EB87-22CD-419B-8F9E-B119EDBD5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986" y="1813927"/>
            <a:ext cx="4221441" cy="31279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961551-23E6-4373-911C-644F66885FDC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Additional Topics: Version Control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CA0727D-B0C3-4123-809F-980187960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554" y="1550349"/>
            <a:ext cx="2578258" cy="1076635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EA1C68C-AC3B-4723-AF2F-0A61A1B5AF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2" r="20916"/>
          <a:stretch/>
        </p:blipFill>
        <p:spPr>
          <a:xfrm>
            <a:off x="5259945" y="2943137"/>
            <a:ext cx="1672109" cy="16893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452254-FD1B-4713-A7E6-25314586BBF0}"/>
              </a:ext>
            </a:extLst>
          </p:cNvPr>
          <p:cNvSpPr txBox="1"/>
          <p:nvPr/>
        </p:nvSpPr>
        <p:spPr>
          <a:xfrm>
            <a:off x="503967" y="964990"/>
            <a:ext cx="423301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Git</a:t>
            </a:r>
            <a:r>
              <a:rPr lang="en-US" sz="1400" dirty="0">
                <a:effectLst/>
              </a:rPr>
              <a:t> – a version control 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Saves the history of all files in the git repository after each “commit” and tracks the differences between versions.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Allows you to see how</a:t>
            </a:r>
            <a:r>
              <a:rPr lang="en-US" sz="1400" dirty="0"/>
              <a:t> things have changed and revert to an older version if need be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Good for small plain text files (e.g. R scripts)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Command Line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Github</a:t>
            </a:r>
            <a:r>
              <a:rPr lang="en-US" sz="1400" dirty="0"/>
              <a:t> -  Online cloud storage that syncs with your local git repository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Easily shareable since online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Provides an extra backup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Web interface, so you can click around and see history rather than using command line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A054CC-C77B-4E49-A208-A02EBF092828}"/>
              </a:ext>
            </a:extLst>
          </p:cNvPr>
          <p:cNvSpPr txBox="1"/>
          <p:nvPr/>
        </p:nvSpPr>
        <p:spPr>
          <a:xfrm>
            <a:off x="405980" y="4231017"/>
            <a:ext cx="74651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Basic git commands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Commit – Kind of like save but for a git repository. Any time you commit, that means that later on you can revert back to that version.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Pull – You “pull” down the latest changes to the files down from the cloud (</a:t>
            </a:r>
            <a:r>
              <a:rPr lang="en-US" sz="1400" dirty="0" err="1"/>
              <a:t>github</a:t>
            </a:r>
            <a:r>
              <a:rPr lang="en-US" sz="1400" dirty="0"/>
              <a:t>) to your local computer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Push – You send or “push” your committed edits to the cloud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Diff – See the difference between 2 versions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Advanced Commands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Branch – If your experimenting with different ways to do something you may create a separate branch in the repository, and then merge it back with the main branch later if it works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Checkout – Tells git which branch you’d like to work on</a:t>
            </a:r>
          </a:p>
        </p:txBody>
      </p:sp>
      <p:pic>
        <p:nvPicPr>
          <p:cNvPr id="17" name="Picture 16" descr="A picture containing sitting, background, light, dark&#10;&#10;Description automatically generated">
            <a:extLst>
              <a:ext uri="{FF2B5EF4-FFF2-40B4-BE49-F238E27FC236}">
                <a16:creationId xmlns:a16="http://schemas.microsoft.com/office/drawing/2014/main" id="{42765D2E-D568-4AA2-B2B0-61488E1E2A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582" y="4873893"/>
            <a:ext cx="4223738" cy="15505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86781B8-65B1-46B5-A93F-B716214A42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5011" y="1787270"/>
            <a:ext cx="3900880" cy="15505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181C6EE-1CED-4354-9163-9B25A59A519E}"/>
              </a:ext>
            </a:extLst>
          </p:cNvPr>
          <p:cNvSpPr txBox="1"/>
          <p:nvPr/>
        </p:nvSpPr>
        <p:spPr>
          <a:xfrm>
            <a:off x="7914420" y="1075264"/>
            <a:ext cx="3171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/>
              <a:t>Rstudio</a:t>
            </a:r>
            <a:r>
              <a:rPr lang="en-US" sz="1400" b="1" dirty="0"/>
              <a:t> provides integration with git and </a:t>
            </a:r>
            <a:r>
              <a:rPr lang="en-US" sz="1400" b="1" dirty="0" err="1"/>
              <a:t>github</a:t>
            </a:r>
            <a:r>
              <a:rPr lang="en-US" sz="1400" b="1" dirty="0"/>
              <a:t> without need for using the command line</a:t>
            </a:r>
          </a:p>
        </p:txBody>
      </p:sp>
    </p:spTree>
    <p:extLst>
      <p:ext uri="{BB962C8B-B14F-4D97-AF65-F5344CB8AC3E}">
        <p14:creationId xmlns:p14="http://schemas.microsoft.com/office/powerpoint/2010/main" val="377423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B7B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B7B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B7B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B7B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B7B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B7B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B7B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B7B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B7B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B7B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B7B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B7B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B7B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961551-23E6-4373-911C-644F66885FDC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Random Things That May Come 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07D6CD-2F19-438D-80C0-BCEA0F66554A}"/>
              </a:ext>
            </a:extLst>
          </p:cNvPr>
          <p:cNvSpPr txBox="1"/>
          <p:nvPr/>
        </p:nvSpPr>
        <p:spPr>
          <a:xfrm>
            <a:off x="554699" y="1259229"/>
            <a:ext cx="7918182" cy="51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 Dependencies from non-CRAN, non-</a:t>
            </a:r>
            <a:r>
              <a:rPr lang="en-US" sz="1600" dirty="0" err="1"/>
              <a:t>github</a:t>
            </a:r>
            <a:r>
              <a:rPr lang="en-US" sz="1600" dirty="0"/>
              <a:t> 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hlinkClick r:id="rId2"/>
              </a:rPr>
              <a:t>https://cran.r-project.org/web/packages/devtools/vignettes/dependencies.html</a:t>
            </a:r>
            <a:endParaRPr lang="en-US" sz="1600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Invite others to collaborate on your git repository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hlinkClick r:id="rId3"/>
              </a:rPr>
              <a:t>https://help.github.jp/enterprise/2.11/user/articles/inviting-collaborators-to-a-personal-repository/</a:t>
            </a:r>
            <a:endParaRPr lang="en-US" sz="1600" dirty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You wan</a:t>
            </a:r>
            <a:r>
              <a:rPr lang="en-US" sz="1600" dirty="0">
                <a:solidFill>
                  <a:srgbClr val="000000"/>
                </a:solidFill>
              </a:rPr>
              <a:t>t to share your package with your coworkers but not make it public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hlinkClick r:id="rId4"/>
              </a:rPr>
              <a:t>https://docs.github.com/en/github/creating-cloning-and-archiving-repositories/about-repositories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hlinkClick r:id="rId5"/>
              </a:rPr>
              <a:t>https://support.rstudio.com/hc/en-us/articles/115000239587-Sharing-Internal-R-Packages</a:t>
            </a:r>
            <a:endParaRPr lang="en-US" sz="1600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You want to import the pipe operator (%&gt;%) but not the entire package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0000"/>
                </a:solidFill>
              </a:rPr>
              <a:t>importFrom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magrittr</a:t>
            </a:r>
            <a:r>
              <a:rPr lang="en-US" sz="1600" dirty="0">
                <a:solidFill>
                  <a:srgbClr val="000000"/>
                </a:solidFill>
              </a:rPr>
              <a:t> “%&gt;%” or </a:t>
            </a:r>
            <a:r>
              <a:rPr lang="en-US" sz="1600" dirty="0" err="1">
                <a:solidFill>
                  <a:srgbClr val="000000"/>
                </a:solidFill>
              </a:rPr>
              <a:t>importFrom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dplyr</a:t>
            </a:r>
            <a:r>
              <a:rPr lang="en-US" sz="1600" dirty="0">
                <a:solidFill>
                  <a:srgbClr val="000000"/>
                </a:solidFill>
              </a:rPr>
              <a:t> “%&gt;%”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You already made a package and now you want to load it to </a:t>
            </a:r>
            <a:r>
              <a:rPr lang="en-US" sz="1600" dirty="0" err="1">
                <a:solidFill>
                  <a:srgbClr val="000000"/>
                </a:solidFill>
              </a:rPr>
              <a:t>github</a:t>
            </a:r>
            <a:endParaRPr lang="en-US" sz="1600" dirty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dirty="0" err="1">
                <a:solidFill>
                  <a:srgbClr val="000000"/>
                </a:solidFill>
                <a:effectLst/>
              </a:rPr>
              <a:t>usethis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::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</a:rPr>
              <a:t>use_git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() #Initialize git repository if you haven't already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dirty="0" err="1">
                <a:solidFill>
                  <a:srgbClr val="000000"/>
                </a:solidFill>
                <a:effectLst/>
              </a:rPr>
              <a:t>usethis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::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</a:rPr>
              <a:t>browse_github_token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() #Should open web browser. Click "Generate token"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dirty="0" err="1">
                <a:solidFill>
                  <a:srgbClr val="000000"/>
                </a:solidFill>
                <a:effectLst/>
              </a:rPr>
              <a:t>usethis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::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</a:rPr>
              <a:t>use_github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(private = TRUE,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</a:rPr>
              <a:t>auth_token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 = "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</a:rPr>
              <a:t>PasteTokenHere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414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961551-23E6-4373-911C-644F66885FDC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Additional Resources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5CCFD2-8770-47B5-9EFF-AD5E453AE334}"/>
              </a:ext>
            </a:extLst>
          </p:cNvPr>
          <p:cNvSpPr txBox="1"/>
          <p:nvPr/>
        </p:nvSpPr>
        <p:spPr>
          <a:xfrm>
            <a:off x="369115" y="1342239"/>
            <a:ext cx="84057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 packages Book: </a:t>
            </a:r>
            <a:r>
              <a:rPr lang="en-US" dirty="0">
                <a:hlinkClick r:id="rId3"/>
              </a:rPr>
              <a:t>https://r-pkgs.org/index.html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NCEAS R Packages Tutorial: </a:t>
            </a:r>
            <a:r>
              <a:rPr lang="en-US" dirty="0">
                <a:hlinkClick r:id="rId2"/>
              </a:rPr>
              <a:t>https://nceas.github.io/oss-lessons/creating-r-packages/creating-r-packages.html</a:t>
            </a:r>
            <a:endParaRPr lang="en-US" dirty="0"/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Git/</a:t>
            </a:r>
            <a:r>
              <a:rPr lang="en-US" sz="1800" dirty="0" err="1"/>
              <a:t>Github</a:t>
            </a:r>
            <a:r>
              <a:rPr lang="en-US" sz="1800" dirty="0"/>
              <a:t>/R: </a:t>
            </a:r>
            <a:r>
              <a:rPr lang="en-US" sz="1800" dirty="0">
                <a:hlinkClick r:id="rId4"/>
              </a:rPr>
              <a:t>http://r-pkgs.had.co.nz/git.html</a:t>
            </a:r>
            <a:r>
              <a:rPr lang="en-US" sz="1800" dirty="0"/>
              <a:t> 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Happy Git and </a:t>
            </a:r>
            <a:r>
              <a:rPr lang="en-US" sz="1800" dirty="0" err="1"/>
              <a:t>Github</a:t>
            </a:r>
            <a:r>
              <a:rPr lang="en-US" sz="1800" dirty="0"/>
              <a:t> for the </a:t>
            </a:r>
            <a:r>
              <a:rPr lang="en-US" sz="1800" dirty="0" err="1"/>
              <a:t>UseR</a:t>
            </a:r>
            <a:r>
              <a:rPr lang="en-US" sz="1800" dirty="0"/>
              <a:t>: </a:t>
            </a:r>
            <a:r>
              <a:rPr lang="en-US" sz="1800" dirty="0">
                <a:hlinkClick r:id="rId5"/>
              </a:rPr>
              <a:t>https://happygitwithr.com/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581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961551-23E6-4373-911C-644F66885FDC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Why Create an R Package?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5CCFD2-8770-47B5-9EFF-AD5E453AE334}"/>
              </a:ext>
            </a:extLst>
          </p:cNvPr>
          <p:cNvSpPr txBox="1"/>
          <p:nvPr/>
        </p:nvSpPr>
        <p:spPr>
          <a:xfrm>
            <a:off x="293615" y="1048625"/>
            <a:ext cx="11518084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Easy access to all your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Can load all your functions with library(</a:t>
            </a:r>
            <a:r>
              <a:rPr lang="en-US" sz="2400" dirty="0" err="1"/>
              <a:t>packagename</a:t>
            </a:r>
            <a:r>
              <a:rPr lang="en-U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Easier to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Help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Easy to update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Update it in the package and now it’s updated in all your scripts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Version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Git/</a:t>
            </a:r>
            <a:r>
              <a:rPr lang="en-US" sz="2400" dirty="0" err="1"/>
              <a:t>github</a:t>
            </a:r>
            <a:r>
              <a:rPr lang="en-US" sz="2400" dirty="0"/>
              <a:t>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Easy to share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Others can install the latest version of your package using </a:t>
            </a:r>
            <a:r>
              <a:rPr lang="en-US" sz="2400" dirty="0" err="1"/>
              <a:t>devtools</a:t>
            </a:r>
            <a:r>
              <a:rPr lang="en-US" sz="2400" dirty="0"/>
              <a:t>::</a:t>
            </a:r>
            <a:r>
              <a:rPr lang="en-US" sz="2400" dirty="0" err="1"/>
              <a:t>install_github</a:t>
            </a:r>
            <a:r>
              <a:rPr lang="en-US" sz="2400" dirty="0"/>
              <a:t>(“username/package”) if it is a public repository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740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B7B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B7B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B7B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B7B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B7B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B7B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B7B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B7B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omputer, drawing, table&#10;&#10;Description automatically generated">
            <a:extLst>
              <a:ext uri="{FF2B5EF4-FFF2-40B4-BE49-F238E27FC236}">
                <a16:creationId xmlns:a16="http://schemas.microsoft.com/office/drawing/2014/main" id="{F4DB36D7-E259-4D0D-96C2-B82F1F76E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220" y="2401022"/>
            <a:ext cx="3180113" cy="31165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961551-23E6-4373-911C-644F66885FDC}"/>
              </a:ext>
            </a:extLst>
          </p:cNvPr>
          <p:cNvSpPr txBox="1"/>
          <p:nvPr/>
        </p:nvSpPr>
        <p:spPr>
          <a:xfrm>
            <a:off x="0" y="0"/>
            <a:ext cx="12192000" cy="1754326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OK, that sounds great, but I’m not a software developer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5CCFD2-8770-47B5-9EFF-AD5E453AE334}"/>
              </a:ext>
            </a:extLst>
          </p:cNvPr>
          <p:cNvSpPr txBox="1"/>
          <p:nvPr/>
        </p:nvSpPr>
        <p:spPr>
          <a:xfrm>
            <a:off x="100667" y="2297101"/>
            <a:ext cx="89007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Creating a package in base R can be a daunting task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You need to set up the file structure correctly, manage dependencies, deal with this weird thing called the NAMESPACE, document code properly, </a:t>
            </a:r>
            <a:r>
              <a:rPr lang="en-US" sz="2800" dirty="0" err="1"/>
              <a:t>etc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Luckily as with all things R</a:t>
            </a:r>
            <a:r>
              <a:rPr lang="en-US" sz="2800" b="1" dirty="0"/>
              <a:t>, THERE’S A PACKAGE FOR THAT</a:t>
            </a:r>
          </a:p>
        </p:txBody>
      </p:sp>
    </p:spTree>
    <p:extLst>
      <p:ext uri="{BB962C8B-B14F-4D97-AF65-F5344CB8AC3E}">
        <p14:creationId xmlns:p14="http://schemas.microsoft.com/office/powerpoint/2010/main" val="312954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B7B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B7B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961551-23E6-4373-911C-644F66885FDC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Actually, there’s 3 packages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5CCFD2-8770-47B5-9EFF-AD5E453AE334}"/>
              </a:ext>
            </a:extLst>
          </p:cNvPr>
          <p:cNvSpPr txBox="1"/>
          <p:nvPr/>
        </p:nvSpPr>
        <p:spPr>
          <a:xfrm>
            <a:off x="453993" y="1703648"/>
            <a:ext cx="84057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2 Big 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roxygen2</a:t>
            </a:r>
            <a:r>
              <a:rPr lang="en-US" dirty="0"/>
              <a:t> – Package that allows you to use a special syntax that simplifies package creation and allows for more automation of package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devtools</a:t>
            </a:r>
            <a:r>
              <a:rPr lang="en-US" dirty="0"/>
              <a:t> – The one you will call most of the time to create and update your package. Reads </a:t>
            </a:r>
            <a:r>
              <a:rPr lang="en-US" dirty="0" err="1"/>
              <a:t>Roxygen</a:t>
            </a:r>
            <a:r>
              <a:rPr lang="en-US" dirty="0"/>
              <a:t> comments to automatically update your function.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Main functions: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create() – create package file structure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document()- writes function documentation and updates the NAMESPACE file from </a:t>
            </a:r>
            <a:r>
              <a:rPr lang="en-US" dirty="0" err="1"/>
              <a:t>roxygen</a:t>
            </a:r>
            <a:r>
              <a:rPr lang="en-US" dirty="0"/>
              <a:t> comments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check() – See if there’s any  problems with your R package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install() – installs your R package</a:t>
            </a:r>
          </a:p>
          <a:p>
            <a:endParaRPr lang="en-US" dirty="0"/>
          </a:p>
          <a:p>
            <a:r>
              <a:rPr lang="en-US" dirty="0"/>
              <a:t>Also useful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usethis</a:t>
            </a:r>
            <a:r>
              <a:rPr lang="en-US" dirty="0"/>
              <a:t> – Contains some helpful functions. Can make doing certain things easier.</a:t>
            </a:r>
          </a:p>
        </p:txBody>
      </p:sp>
      <p:pic>
        <p:nvPicPr>
          <p:cNvPr id="2" name="Picture 1" descr="A close up of a sign&#10;&#10;Description automatically generated">
            <a:extLst>
              <a:ext uri="{FF2B5EF4-FFF2-40B4-BE49-F238E27FC236}">
                <a16:creationId xmlns:a16="http://schemas.microsoft.com/office/drawing/2014/main" id="{484D3423-7006-4897-B8F2-4978ECE57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365" y="1006478"/>
            <a:ext cx="2246677" cy="2601415"/>
          </a:xfrm>
          <a:prstGeom prst="rect">
            <a:avLst/>
          </a:prstGeom>
        </p:spPr>
      </p:pic>
      <p:pic>
        <p:nvPicPr>
          <p:cNvPr id="3" name="Picture 2" descr="Tools to Make Developing R Packages Easier • devtools">
            <a:extLst>
              <a:ext uri="{FF2B5EF4-FFF2-40B4-BE49-F238E27FC236}">
                <a16:creationId xmlns:a16="http://schemas.microsoft.com/office/drawing/2014/main" id="{1621FB7E-9F4C-4BC2-9FDE-769FED54F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365" y="3795133"/>
            <a:ext cx="2246677" cy="260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77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D10CCB9-80FA-408C-9D0A-57AE70F4FA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251"/>
          <a:stretch/>
        </p:blipFill>
        <p:spPr>
          <a:xfrm>
            <a:off x="671279" y="1658608"/>
            <a:ext cx="4879364" cy="47697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961551-23E6-4373-911C-644F66885FDC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File Structure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F653AA-C51C-4BE1-8169-C6421C77B710}"/>
              </a:ext>
            </a:extLst>
          </p:cNvPr>
          <p:cNvSpPr/>
          <p:nvPr/>
        </p:nvSpPr>
        <p:spPr>
          <a:xfrm>
            <a:off x="716556" y="4512045"/>
            <a:ext cx="2172868" cy="3387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A9593E-A701-499F-A8F1-33F0CBDD580F}"/>
              </a:ext>
            </a:extLst>
          </p:cNvPr>
          <p:cNvSpPr/>
          <p:nvPr/>
        </p:nvSpPr>
        <p:spPr>
          <a:xfrm>
            <a:off x="617727" y="5375704"/>
            <a:ext cx="2172868" cy="3387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D0BB01D-87A0-4F44-8C05-96B7A8004A85}"/>
              </a:ext>
            </a:extLst>
          </p:cNvPr>
          <p:cNvSpPr/>
          <p:nvPr/>
        </p:nvSpPr>
        <p:spPr>
          <a:xfrm>
            <a:off x="666814" y="4090612"/>
            <a:ext cx="2576900" cy="3958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64B4B2-BA4F-4C31-BF2B-4230DD819F19}"/>
              </a:ext>
            </a:extLst>
          </p:cNvPr>
          <p:cNvSpPr/>
          <p:nvPr/>
        </p:nvSpPr>
        <p:spPr>
          <a:xfrm>
            <a:off x="716556" y="4850763"/>
            <a:ext cx="2527158" cy="4790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AB5FD4-EC93-4509-B616-F1988788EE3E}"/>
              </a:ext>
            </a:extLst>
          </p:cNvPr>
          <p:cNvSpPr txBox="1"/>
          <p:nvPr/>
        </p:nvSpPr>
        <p:spPr>
          <a:xfrm>
            <a:off x="6815149" y="1534685"/>
            <a:ext cx="434549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R Directory –Where all your functions will live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man- Contains the help documentation files for each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DESCRIPTION – contains information about the package and its dependencies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NAMESPACE - </a:t>
            </a:r>
            <a:r>
              <a:rPr lang="en-US" altLang="ja-JP" sz="2000" dirty="0"/>
              <a:t>¯\_(</a:t>
            </a:r>
            <a:r>
              <a:rPr lang="ja-JP" altLang="en-US" sz="2000" dirty="0"/>
              <a:t>ツ</a:t>
            </a:r>
            <a:r>
              <a:rPr lang="en-US" altLang="ja-JP" sz="2000" dirty="0"/>
              <a:t>)_/¯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Luckily roxygen2 and </a:t>
            </a:r>
            <a:r>
              <a:rPr lang="en-US" sz="2000" dirty="0" err="1"/>
              <a:t>devtools</a:t>
            </a:r>
            <a:r>
              <a:rPr lang="en-US" sz="2000" dirty="0"/>
              <a:t> handle this automatically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4EAA74-9873-4BAB-8426-B8FFA5B52148}"/>
              </a:ext>
            </a:extLst>
          </p:cNvPr>
          <p:cNvSpPr txBox="1"/>
          <p:nvPr/>
        </p:nvSpPr>
        <p:spPr>
          <a:xfrm>
            <a:off x="142066" y="1179578"/>
            <a:ext cx="20496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devtools</a:t>
            </a:r>
            <a:r>
              <a:rPr lang="en-US" sz="2000" b="1" dirty="0"/>
              <a:t>::create()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461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B7B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B7B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B7B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9" grpId="0" animBg="1"/>
      <p:bldP spid="9" grpId="1" animBg="1"/>
      <p:bldP spid="10" grpId="0" animBg="1"/>
      <p:bldP spid="10" grpId="1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961551-23E6-4373-911C-644F66885FDC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Simple Function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02268F-78F8-4144-B085-CC1D1B4F2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87" y="1657466"/>
            <a:ext cx="6807405" cy="197674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27F5D41-0E4B-4479-B817-9235B0C261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2138"/>
          <a:stretch/>
        </p:blipFill>
        <p:spPr>
          <a:xfrm>
            <a:off x="677973" y="4529970"/>
            <a:ext cx="8279035" cy="2546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F1B159-2554-442B-92E7-29D88C671C1E}"/>
              </a:ext>
            </a:extLst>
          </p:cNvPr>
          <p:cNvSpPr txBox="1"/>
          <p:nvPr/>
        </p:nvSpPr>
        <p:spPr>
          <a:xfrm>
            <a:off x="7642459" y="1615113"/>
            <a:ext cx="36479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function to remove values greater than a maximum value and less than a minimum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Coded in a “dumb” way to include dependencies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663986-B982-4684-9DE6-7BA5786490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250" r="94635"/>
          <a:stretch/>
        </p:blipFill>
        <p:spPr>
          <a:xfrm>
            <a:off x="677973" y="4975492"/>
            <a:ext cx="444183" cy="115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961551-23E6-4373-911C-644F66885FDC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/>
              <a:t>Roxygen</a:t>
            </a:r>
            <a:r>
              <a:rPr lang="en-US" sz="5400" dirty="0"/>
              <a:t> Syntax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F1B159-2554-442B-92E7-29D88C671C1E}"/>
              </a:ext>
            </a:extLst>
          </p:cNvPr>
          <p:cNvSpPr txBox="1"/>
          <p:nvPr/>
        </p:nvSpPr>
        <p:spPr>
          <a:xfrm>
            <a:off x="7751516" y="1128552"/>
            <a:ext cx="36479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Roxygen</a:t>
            </a:r>
            <a:r>
              <a:rPr lang="en-US" dirty="0"/>
              <a:t> comments start with #’</a:t>
            </a:r>
          </a:p>
          <a:p>
            <a:endParaRPr lang="en-US" dirty="0"/>
          </a:p>
          <a:p>
            <a:r>
              <a:rPr lang="en-US" dirty="0"/>
              <a:t>Important Tags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@param – function parameter/argument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@import – used to import a package dependency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@importFrom- used to import a specific function from another package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@export – specifies that you’d like this function to be available to the 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@examples – examples of how to use the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@return – tells the user what the output of the function 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58D104-13E7-45DF-8B24-779AB7FFC6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84" b="2536"/>
          <a:stretch/>
        </p:blipFill>
        <p:spPr>
          <a:xfrm>
            <a:off x="191057" y="2223436"/>
            <a:ext cx="6902298" cy="291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2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961551-23E6-4373-911C-644F66885FDC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Simple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B39502-EA6D-4C04-8629-1C1A7E0828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-609"/>
          <a:stretch/>
        </p:blipFill>
        <p:spPr>
          <a:xfrm>
            <a:off x="140724" y="4825356"/>
            <a:ext cx="4017390" cy="18018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02268F-78F8-4144-B085-CC1D1B4F2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1725"/>
            <a:ext cx="4739836" cy="1376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E10847-E418-417D-9847-9333697A6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942" y="2099714"/>
            <a:ext cx="6204737" cy="27395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E15DBA-D0B4-48EF-A8B5-545661DEC9A0}"/>
              </a:ext>
            </a:extLst>
          </p:cNvPr>
          <p:cNvSpPr txBox="1"/>
          <p:nvPr/>
        </p:nvSpPr>
        <p:spPr>
          <a:xfrm>
            <a:off x="5903942" y="5159154"/>
            <a:ext cx="6147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 each function as an R script in the “R” directory with the file name matching the function name</a:t>
            </a:r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DFB55FDB-E82D-49EE-B443-27E36AA9FFC3}"/>
              </a:ext>
            </a:extLst>
          </p:cNvPr>
          <p:cNvSpPr/>
          <p:nvPr/>
        </p:nvSpPr>
        <p:spPr>
          <a:xfrm rot="7010477">
            <a:off x="4484819" y="1654384"/>
            <a:ext cx="635267" cy="21475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CDDF639B-83ED-4F9D-A7BF-D168BF535518}"/>
              </a:ext>
            </a:extLst>
          </p:cNvPr>
          <p:cNvSpPr/>
          <p:nvPr/>
        </p:nvSpPr>
        <p:spPr>
          <a:xfrm rot="3676098">
            <a:off x="4492063" y="3057198"/>
            <a:ext cx="635267" cy="21475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5EF247-B0DC-470C-858E-2C2ECA138591}"/>
              </a:ext>
            </a:extLst>
          </p:cNvPr>
          <p:cNvSpPr txBox="1"/>
          <p:nvPr/>
        </p:nvSpPr>
        <p:spPr>
          <a:xfrm>
            <a:off x="140724" y="957524"/>
            <a:ext cx="179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Our 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EA70F3-16E8-4418-8A6E-2C357EC0BD82}"/>
              </a:ext>
            </a:extLst>
          </p:cNvPr>
          <p:cNvSpPr txBox="1"/>
          <p:nvPr/>
        </p:nvSpPr>
        <p:spPr>
          <a:xfrm>
            <a:off x="140724" y="4452989"/>
            <a:ext cx="23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Roxygen2 Template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6F92A6-ED28-409D-A4E6-6768551F2237}"/>
              </a:ext>
            </a:extLst>
          </p:cNvPr>
          <p:cNvSpPr txBox="1"/>
          <p:nvPr/>
        </p:nvSpPr>
        <p:spPr>
          <a:xfrm>
            <a:off x="6069870" y="5805788"/>
            <a:ext cx="5815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Pro-tip: </a:t>
            </a:r>
            <a:r>
              <a:rPr lang="en-US" dirty="0"/>
              <a:t>Highlighting the function and then using Control + Shift + Alt + R will automatically set up the </a:t>
            </a:r>
            <a:r>
              <a:rPr lang="en-US" dirty="0" err="1"/>
              <a:t>roxygen</a:t>
            </a:r>
            <a:r>
              <a:rPr lang="en-US" dirty="0"/>
              <a:t> comment structure and will fill in the parameters</a:t>
            </a:r>
          </a:p>
        </p:txBody>
      </p:sp>
    </p:spTree>
    <p:extLst>
      <p:ext uri="{BB962C8B-B14F-4D97-AF65-F5344CB8AC3E}">
        <p14:creationId xmlns:p14="http://schemas.microsoft.com/office/powerpoint/2010/main" val="394653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 animBg="1"/>
      <p:bldP spid="3" grpId="0" animBg="1"/>
      <p:bldP spid="1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961551-23E6-4373-911C-644F66885FDC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Simple Function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E10847-E418-417D-9847-9333697A67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70"/>
          <a:stretch/>
        </p:blipFill>
        <p:spPr>
          <a:xfrm>
            <a:off x="145209" y="1119983"/>
            <a:ext cx="6416353" cy="27715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D8E246-464C-4A7B-ACF7-E338967E7BA6}"/>
              </a:ext>
            </a:extLst>
          </p:cNvPr>
          <p:cNvSpPr txBox="1"/>
          <p:nvPr/>
        </p:nvSpPr>
        <p:spPr>
          <a:xfrm>
            <a:off x="6796047" y="973438"/>
            <a:ext cx="46410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What do those tags actually do?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Allow for automation with </a:t>
            </a:r>
            <a:r>
              <a:rPr lang="en-US" b="1" dirty="0" err="1"/>
              <a:t>devtools</a:t>
            </a:r>
            <a:r>
              <a:rPr lang="en-US" b="1" dirty="0"/>
              <a:t>::document()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document function will automatically update the NAMESPACE file, and will create markdown styled documentation for each function in the man directory 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AEF18D-91C7-4278-B543-468DB927B6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643" r="6121" b="14239"/>
          <a:stretch/>
        </p:blipFill>
        <p:spPr>
          <a:xfrm>
            <a:off x="0" y="5142451"/>
            <a:ext cx="6253646" cy="6375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1F17C7-036E-4A7E-A090-EA5AE3A09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423" y="3608870"/>
            <a:ext cx="5566269" cy="311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1504</Words>
  <Application>Microsoft Office PowerPoint</Application>
  <PresentationFormat>Widescreen</PresentationFormat>
  <Paragraphs>160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Creating R packages By Alex Ilich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R packages</dc:title>
  <dc:creator>Alex Ilich</dc:creator>
  <cp:lastModifiedBy>Alex Ilich</cp:lastModifiedBy>
  <cp:revision>3</cp:revision>
  <dcterms:created xsi:type="dcterms:W3CDTF">2020-09-02T15:51:16Z</dcterms:created>
  <dcterms:modified xsi:type="dcterms:W3CDTF">2020-09-08T15:11:01Z</dcterms:modified>
</cp:coreProperties>
</file>