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2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>
        <p:scale>
          <a:sx n="71" d="100"/>
          <a:sy n="71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CC1241-2E59-F024-6F13-01E2C360D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03F0-C113-0F65-1B8E-19CECA488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E1FAC-46D7-4872-B810-34314D56579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08E2-C432-3E9E-B571-933F7C45BC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E756-4282-4FA6-A25F-CCCBEC6917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363A-735F-4EEE-A9AD-F3DD45AC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20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1E18-CC41-4F31-A56E-6426D04CF29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9D80-01F6-4878-817D-1F8C02D8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66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7018683-1BC1-35A3-4009-CCC05D1ABD0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39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481-557D-43F8-8024-90C95DA954D6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764-E0E8-4724-A3FD-7FB48F607AB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CE0-0F70-42C6-9163-FE06CAF21BDB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45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D6FE-AFCC-4AE1-814D-6E9DDBFE7066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E28-2F5C-4376-B17B-8D22C3D82FEB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6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88D4-9E59-4273-BADF-AD16576D78A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CE9C-D7AB-4455-A4C9-3670A24E9B07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6FD-5610-4781-9E84-D9B976F9181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DDD1-16D8-4E27-9735-F66E608EC97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26B8-BD5D-46D5-B58E-5969F7FF061F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82FC-6C20-4545-9F99-FEAFEB599BFC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286-A282-4250-81E7-9399B13D79DC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75C-9A7F-4905-BB3A-B2415BB57A3A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0EF-03F8-4E5B-A484-256044D2A82E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406-C94E-4156-B0C6-8082C4BEC740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5168-EBBF-460F-9D8E-2002E512DB32}" type="datetime1">
              <a:rPr lang="en-US" smtClean="0"/>
              <a:t>3/1/2025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7BE9-37E4-4D89-AC71-901621B56ECB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d-meahadi-has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gYPQVcIU5D6mygxhw5-5wDxh8pdY3-YZ/view?usp=sharing" TargetMode="External"/><Relationship Id="rId4" Type="http://schemas.openxmlformats.org/officeDocument/2006/relationships/hyperlink" Target="https://drive.google.com/file/d/1fHh2irrYrYTSIVrHhkmJn7g1tecRjwnn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EDC5-B4A3-B48F-FB98-93DBCA7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77" y="2356317"/>
            <a:ext cx="8078845" cy="46166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Topic: My Professional Identity: CV, Resume &amp; LinkedIn</a:t>
            </a:r>
            <a:b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1A2F-B15D-4AF2-B4FC-4AD112B8D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" y="368572"/>
            <a:ext cx="1036468" cy="1036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35C6C-C385-F476-5F6B-57D220CA28AB}"/>
              </a:ext>
            </a:extLst>
          </p:cNvPr>
          <p:cNvSpPr txBox="1"/>
          <p:nvPr/>
        </p:nvSpPr>
        <p:spPr>
          <a:xfrm>
            <a:off x="5244695" y="3005122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61CE-B009-BD92-28E5-A238BEA055FC}"/>
              </a:ext>
            </a:extLst>
          </p:cNvPr>
          <p:cNvSpPr txBox="1"/>
          <p:nvPr/>
        </p:nvSpPr>
        <p:spPr>
          <a:xfrm>
            <a:off x="4874402" y="3379401"/>
            <a:ext cx="308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Meahadi Hasan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0322310105101034</a:t>
            </a:r>
          </a:p>
        </p:txBody>
      </p:sp>
    </p:spTree>
    <p:extLst>
      <p:ext uri="{BB962C8B-B14F-4D97-AF65-F5344CB8AC3E}">
        <p14:creationId xmlns:p14="http://schemas.microsoft.com/office/powerpoint/2010/main" val="8344868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DDD7-9E14-20F0-2B6A-82F99D6E8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F8B4FA-221A-33F8-F0DC-6583E7B8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ABC00-3207-0190-9EDB-AD76E1157841}"/>
              </a:ext>
            </a:extLst>
          </p:cNvPr>
          <p:cNvSpPr txBox="1"/>
          <p:nvPr/>
        </p:nvSpPr>
        <p:spPr>
          <a:xfrm>
            <a:off x="2567375" y="554714"/>
            <a:ext cx="598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(With Screenshots &amp; Links)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C5F1C0-5AF2-67EA-04F9-AAA4E6036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8400" y="1438834"/>
            <a:ext cx="3473906" cy="2757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42BA69-F31E-D351-839C-C89E95E8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054" y="1488127"/>
            <a:ext cx="3508372" cy="2707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DABCE-B417-FAEE-1D39-6CC87A1A1EAD}"/>
              </a:ext>
            </a:extLst>
          </p:cNvPr>
          <p:cNvSpPr txBox="1"/>
          <p:nvPr/>
        </p:nvSpPr>
        <p:spPr>
          <a:xfrm>
            <a:off x="3933929" y="4651393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My 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C9D98411-5199-742C-2668-3F32FF114A90}"/>
              </a:ext>
            </a:extLst>
          </p:cNvPr>
          <p:cNvSpPr/>
          <p:nvPr/>
        </p:nvSpPr>
        <p:spPr>
          <a:xfrm>
            <a:off x="3960823" y="4687240"/>
            <a:ext cx="2628236" cy="35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45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FC8E3-8C84-1DC2-398C-BA94EAF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4475" y="6048517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FE67F-C9F6-834A-17F9-CB0DDFD13D16}"/>
              </a:ext>
            </a:extLst>
          </p:cNvPr>
          <p:cNvSpPr txBox="1"/>
          <p:nvPr/>
        </p:nvSpPr>
        <p:spPr>
          <a:xfrm>
            <a:off x="4686030" y="503793"/>
            <a:ext cx="2819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Myself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3F1C5-4285-C27B-8D38-AFE8DDAA3C38}"/>
              </a:ext>
            </a:extLst>
          </p:cNvPr>
          <p:cNvSpPr txBox="1"/>
          <p:nvPr/>
        </p:nvSpPr>
        <p:spPr>
          <a:xfrm>
            <a:off x="843941" y="1242457"/>
            <a:ext cx="88414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Assalamu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Alaikum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Everyone! I’m Meahadi Hasan, a passionate Web Developer with a strong foundation in front-end development, responsive design, and user-friendly application development. I specialize in creating visually appealing and functional websites using HTML, CSS, JavaScript.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Currently, I’m studying my B.Sc. in Computer Science &amp; Engineering at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Pundra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&amp; Technology. I’ve also completed virtua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internships at CodSoft and Prodigy InfoTech, where I worked on real-world projects, including responsive web applications, weather apps, and interactive games.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I’m certified in Front-End Development by Meta, Web Development by IBM, and .NET Full Stack Development by Board Infinity.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I’m always eager to learn and grow in the field of web development, and I’m excited to contribute to innovative projects that make a difference. Let’s connect and explore opportunities to collaborate! </a:t>
            </a:r>
          </a:p>
        </p:txBody>
      </p:sp>
    </p:spTree>
    <p:extLst>
      <p:ext uri="{BB962C8B-B14F-4D97-AF65-F5344CB8AC3E}">
        <p14:creationId xmlns:p14="http://schemas.microsoft.com/office/powerpoint/2010/main" val="13528957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92B1-AA8A-3CB1-6F80-72A9786C6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8C9C2E-EA67-2D7D-C3AF-1D7720333BF3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23515D-43B0-9CC5-E6DB-A2EDC3F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4069" y="6042038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11FC-E4C8-FABB-8D0F-77F061D3C370}"/>
              </a:ext>
            </a:extLst>
          </p:cNvPr>
          <p:cNvSpPr txBox="1"/>
          <p:nvPr/>
        </p:nvSpPr>
        <p:spPr>
          <a:xfrm>
            <a:off x="4880763" y="64526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CV?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4CF88-E1AF-0838-866B-D97BFDB47048}"/>
              </a:ext>
            </a:extLst>
          </p:cNvPr>
          <p:cNvSpPr txBox="1"/>
          <p:nvPr/>
        </p:nvSpPr>
        <p:spPr>
          <a:xfrm>
            <a:off x="1111224" y="1534571"/>
            <a:ext cx="859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📜 Curriculum Vitae (CV):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document showcasing your education, work experience, achievements, and skills.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FF16B-CC24-43A6-7D0A-12B299B1E6B9}"/>
              </a:ext>
            </a:extLst>
          </p:cNvPr>
          <p:cNvSpPr txBox="1"/>
          <p:nvPr/>
        </p:nvSpPr>
        <p:spPr>
          <a:xfrm>
            <a:off x="1111224" y="250696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A3EE-0563-3D20-5C47-3C7590436963}"/>
              </a:ext>
            </a:extLst>
          </p:cNvPr>
          <p:cNvSpPr txBox="1"/>
          <p:nvPr/>
        </p:nvSpPr>
        <p:spPr>
          <a:xfrm>
            <a:off x="1111224" y="2974637"/>
            <a:ext cx="73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2–3 pages or more (no strict limit).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academic history (degrees, research, publications).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work experience (including internships, projects).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Certifications, awards, and professional affiliations.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your entire career journey and expertise.</a:t>
            </a:r>
          </a:p>
        </p:txBody>
      </p:sp>
    </p:spTree>
    <p:extLst>
      <p:ext uri="{BB962C8B-B14F-4D97-AF65-F5344CB8AC3E}">
        <p14:creationId xmlns:p14="http://schemas.microsoft.com/office/powerpoint/2010/main" val="2766789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DF5-3C7D-B7F9-BB44-217B5EE4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461FA-0EAF-33B1-1853-BA874E5F0C7A}"/>
              </a:ext>
            </a:extLst>
          </p:cNvPr>
          <p:cNvSpPr txBox="1">
            <a:spLocks/>
          </p:cNvSpPr>
          <p:nvPr/>
        </p:nvSpPr>
        <p:spPr>
          <a:xfrm>
            <a:off x="10548475" y="6065514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68D6EE-7471-475A-C9AD-74BFB7E1DC11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8788-09B3-F137-7E59-4CFAEA6414A6}"/>
              </a:ext>
            </a:extLst>
          </p:cNvPr>
          <p:cNvSpPr txBox="1"/>
          <p:nvPr/>
        </p:nvSpPr>
        <p:spPr>
          <a:xfrm>
            <a:off x="3845076" y="673067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Resume?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40D12-2B6A-761B-6E9F-A4EDD3D6D13E}"/>
              </a:ext>
            </a:extLst>
          </p:cNvPr>
          <p:cNvSpPr txBox="1"/>
          <p:nvPr/>
        </p:nvSpPr>
        <p:spPr>
          <a:xfrm>
            <a:off x="1111224" y="1731519"/>
            <a:ext cx="859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📄 </a:t>
            </a:r>
            <a:r>
              <a:rPr lang="en-US" sz="2000" b="1" dirty="0"/>
              <a:t>Resume: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concise document summarizing your skills, experience, and qualifications.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9336B-A5F2-0850-0861-F4DBCD383E16}"/>
              </a:ext>
            </a:extLst>
          </p:cNvPr>
          <p:cNvSpPr txBox="1"/>
          <p:nvPr/>
        </p:nvSpPr>
        <p:spPr>
          <a:xfrm>
            <a:off x="1111224" y="250696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B77C-19DE-5980-E9DD-91C4B60F499F}"/>
              </a:ext>
            </a:extLst>
          </p:cNvPr>
          <p:cNvSpPr txBox="1"/>
          <p:nvPr/>
        </p:nvSpPr>
        <p:spPr>
          <a:xfrm>
            <a:off x="1111224" y="2974637"/>
            <a:ext cx="73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1–2 pages (short and to the point).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and achievements.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(focused on relevance to the job).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certifications (briefly mentioned).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demonstrates your fit for a specific role.</a:t>
            </a:r>
          </a:p>
        </p:txBody>
      </p:sp>
    </p:spTree>
    <p:extLst>
      <p:ext uri="{BB962C8B-B14F-4D97-AF65-F5344CB8AC3E}">
        <p14:creationId xmlns:p14="http://schemas.microsoft.com/office/powerpoint/2010/main" val="28634886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7037-C70F-3077-D06F-E8798F3E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EFB6EE-7110-375E-6DC9-9ACA5F9ABFBB}"/>
              </a:ext>
            </a:extLst>
          </p:cNvPr>
          <p:cNvSpPr txBox="1">
            <a:spLocks/>
          </p:cNvSpPr>
          <p:nvPr/>
        </p:nvSpPr>
        <p:spPr>
          <a:xfrm>
            <a:off x="10551412" y="6058129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C0CDD-AFDA-21C8-0BAD-E2914CFCE89E}"/>
              </a:ext>
            </a:extLst>
          </p:cNvPr>
          <p:cNvSpPr txBox="1"/>
          <p:nvPr/>
        </p:nvSpPr>
        <p:spPr>
          <a:xfrm>
            <a:off x="4147389" y="587416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LinkedIn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34D65-AF09-6250-C7E8-E0FB4104BA91}"/>
              </a:ext>
            </a:extLst>
          </p:cNvPr>
          <p:cNvSpPr txBox="1"/>
          <p:nvPr/>
        </p:nvSpPr>
        <p:spPr>
          <a:xfrm>
            <a:off x="1111224" y="1351689"/>
            <a:ext cx="172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LinkedIn: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B7926-1C3D-9F31-5554-888BBB6553F0}"/>
              </a:ext>
            </a:extLst>
          </p:cNvPr>
          <p:cNvSpPr txBox="1"/>
          <p:nvPr/>
        </p:nvSpPr>
        <p:spPr>
          <a:xfrm>
            <a:off x="1111224" y="1792952"/>
            <a:ext cx="8665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networking platform to showcase your skills and career journey.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job searching, networking, and connecting with industry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 use it to find potential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share projects, articles, and achievements to build your brand.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F4798-E39C-1248-6023-F410DA4166FB}"/>
              </a:ext>
            </a:extLst>
          </p:cNvPr>
          <p:cNvSpPr txBox="1"/>
          <p:nvPr/>
        </p:nvSpPr>
        <p:spPr>
          <a:xfrm>
            <a:off x="1111223" y="3163900"/>
            <a:ext cx="277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LinkedIn Matters: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D7415-5553-F16D-C587-F945D859974E}"/>
              </a:ext>
            </a:extLst>
          </p:cNvPr>
          <p:cNvSpPr txBox="1"/>
          <p:nvPr/>
        </p:nvSpPr>
        <p:spPr>
          <a:xfrm>
            <a:off x="1111222" y="3639651"/>
            <a:ext cx="8961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Branding: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your skills, experience, and achievements.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you with industry professionals, recruiters, and mentors.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job postings tailored to your profile. Allows recruiters to find   and contact you directly.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Growth: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LinkedIn Learning for skill development. Stay updated on industry trends and news.</a:t>
            </a:r>
          </a:p>
        </p:txBody>
      </p:sp>
    </p:spTree>
    <p:extLst>
      <p:ext uri="{BB962C8B-B14F-4D97-AF65-F5344CB8AC3E}">
        <p14:creationId xmlns:p14="http://schemas.microsoft.com/office/powerpoint/2010/main" val="32171035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94A0-22A3-C437-C322-5AD594FF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F25F5A-0E83-B1E2-0C14-5DE4850E8888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F9965D-C3E2-9285-1532-9BC6510B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616" y="6026596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2887-7CA7-6182-A04C-2407873433BF}"/>
              </a:ext>
            </a:extLst>
          </p:cNvPr>
          <p:cNvSpPr txBox="1"/>
          <p:nvPr/>
        </p:nvSpPr>
        <p:spPr>
          <a:xfrm>
            <a:off x="3274266" y="628264"/>
            <a:ext cx="5643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CV &amp; Resume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5868B-E3E1-6914-3F19-028310299E70}"/>
              </a:ext>
            </a:extLst>
          </p:cNvPr>
          <p:cNvSpPr txBox="1"/>
          <p:nvPr/>
        </p:nvSpPr>
        <p:spPr>
          <a:xfrm>
            <a:off x="1234325" y="1432334"/>
            <a:ext cx="347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CV: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BBDC6-3420-0355-8E66-1BFF8334411D}"/>
              </a:ext>
            </a:extLst>
          </p:cNvPr>
          <p:cNvSpPr txBox="1"/>
          <p:nvPr/>
        </p:nvSpPr>
        <p:spPr>
          <a:xfrm>
            <a:off x="1234326" y="1973121"/>
            <a:ext cx="6451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customizing and formatting a CV professionally.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Templates, formatting tools, spell check.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D5ED7-587D-A096-0BCE-D175E88411B5}"/>
              </a:ext>
            </a:extLst>
          </p:cNvPr>
          <p:cNvSpPr txBox="1"/>
          <p:nvPr/>
        </p:nvSpPr>
        <p:spPr>
          <a:xfrm>
            <a:off x="1234325" y="3290531"/>
            <a:ext cx="446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Resume: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A45DD-6C5D-413F-EF1E-EAAC9A304F42}"/>
              </a:ext>
            </a:extLst>
          </p:cNvPr>
          <p:cNvSpPr txBox="1"/>
          <p:nvPr/>
        </p:nvSpPr>
        <p:spPr>
          <a:xfrm>
            <a:off x="1234326" y="3845386"/>
            <a:ext cx="7573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platform with customizable templates.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editor, design elements, and export options.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creative and visually appealing resumes.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Shapes, icons, and design flexibility.</a:t>
            </a:r>
          </a:p>
        </p:txBody>
      </p:sp>
    </p:spTree>
    <p:extLst>
      <p:ext uri="{BB962C8B-B14F-4D97-AF65-F5344CB8AC3E}">
        <p14:creationId xmlns:p14="http://schemas.microsoft.com/office/powerpoint/2010/main" val="1973734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DEC7-3B9D-28C6-C5A8-C8A78F7C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5BE794-76AA-209D-1E86-8647DE9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074" y="6096934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1DF99-D5DC-096A-BFEE-9DF193546F99}"/>
              </a:ext>
            </a:extLst>
          </p:cNvPr>
          <p:cNvSpPr txBox="1"/>
          <p:nvPr/>
        </p:nvSpPr>
        <p:spPr>
          <a:xfrm>
            <a:off x="3943840" y="545915"/>
            <a:ext cx="430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 Overview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50C8B-2065-F59A-30B4-27024D6D14ED}"/>
              </a:ext>
            </a:extLst>
          </p:cNvPr>
          <p:cNvSpPr txBox="1"/>
          <p:nvPr/>
        </p:nvSpPr>
        <p:spPr>
          <a:xfrm>
            <a:off x="869174" y="1270807"/>
            <a:ext cx="508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Sections of a Strong LinkedIn Profile: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8A057-E9C0-64FA-4F52-04A7CFA69C64}"/>
              </a:ext>
            </a:extLst>
          </p:cNvPr>
          <p:cNvSpPr txBox="1"/>
          <p:nvPr/>
        </p:nvSpPr>
        <p:spPr>
          <a:xfrm>
            <a:off x="869174" y="1747947"/>
            <a:ext cx="894717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Profile Picture: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clear and high-quality image that represents my professionally.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Headline: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Student (Undergraduate) | HTML, CSS, JavaScript, MongoDB | Web Development | Intern at Prodigy InfoTech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As-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salamu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alaykum! This is Meahadi Hasan. Now I'm studying B.Sc. in Computer Science and Engineering (CSE) at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Pundra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&amp; Technology.</a:t>
            </a:r>
          </a:p>
          <a:p>
            <a:pPr algn="l">
              <a:spcBef>
                <a:spcPts val="3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obtain a respectful post that I will enjoy working under with any well- known and preferable International Organization that will help enhances my abilities and qualities.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Section: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Intern | CodSoft | Jan 2025 - Feb 2025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MongoDB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Front-End Development Certificate by Meta,</a:t>
            </a:r>
          </a:p>
          <a:p>
            <a:pPr algn="l">
              <a:spcBef>
                <a:spcPts val="3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 - HTML by Great Learning, Mongo DB Certification Course </a:t>
            </a:r>
          </a:p>
          <a:p>
            <a:pPr algn="l">
              <a:spcBef>
                <a:spcPts val="3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Programming Hub.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Swing BMI Calculator Project | Nov 2023 - Dec 2023</a:t>
            </a:r>
          </a:p>
        </p:txBody>
      </p:sp>
    </p:spTree>
    <p:extLst>
      <p:ext uri="{BB962C8B-B14F-4D97-AF65-F5344CB8AC3E}">
        <p14:creationId xmlns:p14="http://schemas.microsoft.com/office/powerpoint/2010/main" val="3797612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41AA-FE2F-662E-4321-8F340E80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56DDC-6636-E125-A058-944C8B7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56224-05A0-6749-77FA-A7C80A54AA00}"/>
              </a:ext>
            </a:extLst>
          </p:cNvPr>
          <p:cNvSpPr txBox="1"/>
          <p:nvPr/>
        </p:nvSpPr>
        <p:spPr>
          <a:xfrm>
            <a:off x="2077974" y="581405"/>
            <a:ext cx="675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 &amp; Resume (With Screenshots &amp; Links)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B003-3F13-F4AF-4038-50F37B381446}"/>
              </a:ext>
            </a:extLst>
          </p:cNvPr>
          <p:cNvSpPr txBox="1"/>
          <p:nvPr/>
        </p:nvSpPr>
        <p:spPr>
          <a:xfrm>
            <a:off x="811625" y="1216926"/>
            <a:ext cx="190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 Screenshot: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E671AB-32A3-F533-52BC-B31548D7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8" y="1637157"/>
            <a:ext cx="4183445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F0498-D8E5-2AED-039C-7508851A7C33}"/>
              </a:ext>
            </a:extLst>
          </p:cNvPr>
          <p:cNvSpPr txBox="1"/>
          <p:nvPr/>
        </p:nvSpPr>
        <p:spPr>
          <a:xfrm>
            <a:off x="5453963" y="1210777"/>
            <a:ext cx="256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Screenshot: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757D85-FFF1-5B08-341A-3D5F61C46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8493" y="1676459"/>
            <a:ext cx="343556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153AA-4BF6-290D-5C9C-8D24743179DA}"/>
              </a:ext>
            </a:extLst>
          </p:cNvPr>
          <p:cNvSpPr txBox="1"/>
          <p:nvPr/>
        </p:nvSpPr>
        <p:spPr>
          <a:xfrm>
            <a:off x="2077974" y="6107781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My CV</a:t>
            </a:r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B3005689-6E00-0407-95F0-B6D3BE114222}"/>
              </a:ext>
            </a:extLst>
          </p:cNvPr>
          <p:cNvSpPr/>
          <p:nvPr/>
        </p:nvSpPr>
        <p:spPr>
          <a:xfrm>
            <a:off x="2077974" y="6182679"/>
            <a:ext cx="1112901" cy="237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C94CC-BF99-D0B0-5701-C14DC8AB611F}"/>
              </a:ext>
            </a:extLst>
          </p:cNvPr>
          <p:cNvSpPr txBox="1"/>
          <p:nvPr/>
        </p:nvSpPr>
        <p:spPr>
          <a:xfrm>
            <a:off x="5557873" y="610731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My Resume</a:t>
            </a:r>
          </a:p>
        </p:txBody>
      </p:sp>
      <p:sp>
        <p:nvSpPr>
          <p:cNvPr id="5" name="Rectangle 4">
            <a:hlinkClick r:id="rId5"/>
            <a:extLst>
              <a:ext uri="{FF2B5EF4-FFF2-40B4-BE49-F238E27FC236}">
                <a16:creationId xmlns:a16="http://schemas.microsoft.com/office/drawing/2014/main" id="{B463F3F5-87E0-B540-76D5-E99373CC1B3A}"/>
              </a:ext>
            </a:extLst>
          </p:cNvPr>
          <p:cNvSpPr/>
          <p:nvPr/>
        </p:nvSpPr>
        <p:spPr>
          <a:xfrm>
            <a:off x="5615023" y="6182679"/>
            <a:ext cx="1423952" cy="237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336C-8393-9BFA-7D1D-87AE2B5C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04605-B575-0D34-804A-34BC066D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2C368-2F88-8EE4-2444-60860208F57C}"/>
              </a:ext>
            </a:extLst>
          </p:cNvPr>
          <p:cNvSpPr txBox="1"/>
          <p:nvPr/>
        </p:nvSpPr>
        <p:spPr>
          <a:xfrm>
            <a:off x="2567375" y="554714"/>
            <a:ext cx="598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(With Screenshots &amp; Links)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B09867-2EC7-0AAE-502F-7BEDFDB12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18" y="1196788"/>
            <a:ext cx="3808768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516EA-63D1-2222-C7EC-71DB2C367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054" y="1196788"/>
            <a:ext cx="3189584" cy="2560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4B9868-9574-3B80-3DC1-7981F8F5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018" y="3875962"/>
            <a:ext cx="3660731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4B1625-40E3-8C36-BCD7-DFA400D81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054" y="3883335"/>
            <a:ext cx="368632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767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Topic: My Professional Identity: CV, Resume &amp; LinkedIn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</dc:title>
  <dc:creator>Windows User</dc:creator>
  <cp:lastModifiedBy>Md. Meahadi Hasan</cp:lastModifiedBy>
  <cp:revision>104</cp:revision>
  <dcterms:created xsi:type="dcterms:W3CDTF">2022-03-03T14:46:37Z</dcterms:created>
  <dcterms:modified xsi:type="dcterms:W3CDTF">2025-03-01T18:41:34Z</dcterms:modified>
</cp:coreProperties>
</file>