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Times New Roman Bold" pitchFamily="18" charset="0"/>
      <p:bold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255A69-5294-7264-E368-BDC119BB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8768A22-96CA-862C-006A-5A21D71608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E4B10B0-4B88-A668-14A4-E86B55F5E8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BF1442B4-FD62-056A-5270-CED66D5CAC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C25BF1B9-C9F1-6D1B-6DF1-BB3419D5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3C6F90-AC7B-C764-3EC5-0201E93F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554883-9CE1-CCEF-A850-2164F3584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99488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4A0A272-0B25-6C34-546B-0A31E481B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6AC40F8-B3B1-9EA6-ED87-9F9C58FE2A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E9CF1E1-DC42-2252-F0DE-29D482A501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10F5D26B-7D64-C782-7672-DEE2FC81D8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35CD313D-5F46-46B7-1312-4779C427C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CE018A-6208-269C-ADE9-864F982256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1E634B-9B21-CEE6-4A44-FBF2D3D0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7250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DFAF7"/>
          </a:solidFill>
        </p:spPr>
      </p:sp>
      <p:grpSp>
        <p:nvGrpSpPr>
          <p:cNvPr id="7" name="Group 7"/>
          <p:cNvGrpSpPr/>
          <p:nvPr/>
        </p:nvGrpSpPr>
        <p:grpSpPr>
          <a:xfrm>
            <a:off x="2060674" y="3036689"/>
            <a:ext cx="8274397" cy="974526"/>
            <a:chOff x="0" y="0"/>
            <a:chExt cx="11032530" cy="12993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32530" cy="1299368"/>
            </a:xfrm>
            <a:custGeom>
              <a:avLst/>
              <a:gdLst/>
              <a:ahLst/>
              <a:cxnLst/>
              <a:rect l="l" t="t" r="r" b="b"/>
              <a:pathLst>
                <a:path w="11032530" h="1299368">
                  <a:moveTo>
                    <a:pt x="0" y="0"/>
                  </a:moveTo>
                  <a:lnTo>
                    <a:pt x="11032530" y="0"/>
                  </a:lnTo>
                  <a:lnTo>
                    <a:pt x="11032530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09550"/>
              <a:ext cx="11032530" cy="15089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25"/>
                </a:lnSpc>
              </a:pPr>
              <a:r>
                <a:rPr lang="en-US" sz="60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Report Writing Process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060674" y="4305300"/>
            <a:ext cx="9445526" cy="453629"/>
            <a:chOff x="0" y="0"/>
            <a:chExt cx="12594035" cy="6048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2594035" cy="6619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30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Step-by-Step Guide to Effective Report Writing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060674" y="8228408"/>
            <a:ext cx="6475362" cy="1112044"/>
            <a:chOff x="0" y="-57151"/>
            <a:chExt cx="12594035" cy="66198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1"/>
              <a:ext cx="12594035" cy="66198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30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Presented by: </a:t>
              </a:r>
            </a:p>
            <a:p>
              <a:pPr algn="l">
                <a:lnSpc>
                  <a:spcPts val="3562"/>
                </a:lnSpc>
              </a:pPr>
              <a:r>
                <a:rPr lang="en-US" sz="30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Md. Meahadi Hasan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2060674" y="5981551"/>
            <a:ext cx="9445526" cy="453629"/>
          </a:xfrm>
          <a:custGeom>
            <a:avLst/>
            <a:gdLst/>
            <a:ahLst/>
            <a:cxnLst/>
            <a:rect l="l" t="t" r="r" b="b"/>
            <a:pathLst>
              <a:path w="12594035" h="604838">
                <a:moveTo>
                  <a:pt x="0" y="0"/>
                </a:moveTo>
                <a:lnTo>
                  <a:pt x="12594035" y="0"/>
                </a:lnTo>
                <a:lnTo>
                  <a:pt x="12594035" y="604838"/>
                </a:lnTo>
                <a:lnTo>
                  <a:pt x="0" y="6048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grpSp>
        <p:nvGrpSpPr>
          <p:cNvPr id="19" name="Group 19"/>
          <p:cNvGrpSpPr/>
          <p:nvPr/>
        </p:nvGrpSpPr>
        <p:grpSpPr>
          <a:xfrm>
            <a:off x="2055911" y="6770489"/>
            <a:ext cx="463154" cy="463154"/>
            <a:chOff x="0" y="0"/>
            <a:chExt cx="617538" cy="6175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17601" cy="617601"/>
            </a:xfrm>
            <a:custGeom>
              <a:avLst/>
              <a:gdLst/>
              <a:ahLst/>
              <a:cxnLst/>
              <a:rect l="l" t="t" r="r" b="b"/>
              <a:pathLst>
                <a:path w="617601" h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xmlns="" id="{6CB0D58D-3D86-0021-5516-EBCE0BD7613C}"/>
              </a:ext>
            </a:extLst>
          </p:cNvPr>
          <p:cNvGrpSpPr/>
          <p:nvPr/>
        </p:nvGrpSpPr>
        <p:grpSpPr>
          <a:xfrm>
            <a:off x="2055911" y="5372100"/>
            <a:ext cx="9445526" cy="453629"/>
            <a:chOff x="0" y="0"/>
            <a:chExt cx="12594035" cy="604838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AAC8E043-051E-A9E8-086F-31A36CB4C690}"/>
                </a:ext>
              </a:extLst>
            </p:cNvPr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xmlns="" id="{39B6CA6C-7A8A-6B27-1331-1B73127D7B84}"/>
                </a:ext>
              </a:extLst>
            </p:cNvPr>
            <p:cNvSpPr txBox="1"/>
            <p:nvPr/>
          </p:nvSpPr>
          <p:spPr>
            <a:xfrm>
              <a:off x="0" y="-57150"/>
              <a:ext cx="12594035" cy="6619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Course Title : Technical Writing and Presentation</a:t>
              </a:r>
            </a:p>
          </p:txBody>
        </p:sp>
      </p:grpSp>
      <p:grpSp>
        <p:nvGrpSpPr>
          <p:cNvPr id="25" name="Group 10">
            <a:extLst>
              <a:ext uri="{FF2B5EF4-FFF2-40B4-BE49-F238E27FC236}">
                <a16:creationId xmlns:a16="http://schemas.microsoft.com/office/drawing/2014/main" xmlns="" id="{6B3ACD56-63FA-B3EB-2B07-2A8EEB3AA19D}"/>
              </a:ext>
            </a:extLst>
          </p:cNvPr>
          <p:cNvGrpSpPr/>
          <p:nvPr/>
        </p:nvGrpSpPr>
        <p:grpSpPr>
          <a:xfrm>
            <a:off x="2055911" y="5982953"/>
            <a:ext cx="9445526" cy="453629"/>
            <a:chOff x="0" y="0"/>
            <a:chExt cx="12594035" cy="604838"/>
          </a:xfrm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BE3BB1AC-E032-9682-93B1-996F17B535D4}"/>
                </a:ext>
              </a:extLst>
            </p:cNvPr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xmlns="" id="{8AC60DB7-194C-BFA5-6DB4-25F60F2F1A70}"/>
                </a:ext>
              </a:extLst>
            </p:cNvPr>
            <p:cNvSpPr txBox="1"/>
            <p:nvPr/>
          </p:nvSpPr>
          <p:spPr>
            <a:xfrm>
              <a:off x="0" y="-57150"/>
              <a:ext cx="12594035" cy="6619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Course Code: CSE-3110</a:t>
              </a:r>
            </a:p>
          </p:txBody>
        </p:sp>
      </p:grpSp>
      <p:grpSp>
        <p:nvGrpSpPr>
          <p:cNvPr id="28" name="Group 10">
            <a:extLst>
              <a:ext uri="{FF2B5EF4-FFF2-40B4-BE49-F238E27FC236}">
                <a16:creationId xmlns:a16="http://schemas.microsoft.com/office/drawing/2014/main" xmlns="" id="{24412329-5E87-7C10-3CF1-224A421B4469}"/>
              </a:ext>
            </a:extLst>
          </p:cNvPr>
          <p:cNvGrpSpPr/>
          <p:nvPr/>
        </p:nvGrpSpPr>
        <p:grpSpPr>
          <a:xfrm>
            <a:off x="2055911" y="6819900"/>
            <a:ext cx="5718125" cy="533798"/>
            <a:chOff x="0" y="0"/>
            <a:chExt cx="12594035" cy="604838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xmlns="" id="{BC608358-3745-40D3-D29F-365D424412E9}"/>
                </a:ext>
              </a:extLst>
            </p:cNvPr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xmlns="" id="{C5A983B6-A3BE-A708-D727-8B7F4B4E6260}"/>
                </a:ext>
              </a:extLst>
            </p:cNvPr>
            <p:cNvSpPr txBox="1"/>
            <p:nvPr/>
          </p:nvSpPr>
          <p:spPr>
            <a:xfrm>
              <a:off x="0" y="-57150"/>
              <a:ext cx="12594035" cy="6619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30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Prepared For: Mrittika Mahbub</a:t>
              </a:r>
            </a:p>
          </p:txBody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xmlns="" id="{98301E1B-3B74-D53C-B621-0EE6B234F9A5}"/>
              </a:ext>
            </a:extLst>
          </p:cNvPr>
          <p:cNvGrpSpPr/>
          <p:nvPr/>
        </p:nvGrpSpPr>
        <p:grpSpPr>
          <a:xfrm>
            <a:off x="2055911" y="7394864"/>
            <a:ext cx="5718125" cy="533798"/>
            <a:chOff x="0" y="0"/>
            <a:chExt cx="12594035" cy="604838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xmlns="" id="{165A6F23-FF54-AF97-1E09-A72CFB90B23C}"/>
                </a:ext>
              </a:extLst>
            </p:cNvPr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xmlns="" id="{210032B0-BE9D-1090-924C-CD24151EC199}"/>
                </a:ext>
              </a:extLst>
            </p:cNvPr>
            <p:cNvSpPr txBox="1"/>
            <p:nvPr/>
          </p:nvSpPr>
          <p:spPr>
            <a:xfrm>
              <a:off x="0" y="-57150"/>
              <a:ext cx="12594035" cy="6619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30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Lecturer, Dept. of CSE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561A2F-B15D-4AF2-B4FC-4AD112B8D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272421" y="421253"/>
            <a:ext cx="1743157" cy="1743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01254" y="1257300"/>
            <a:ext cx="9804946" cy="974526"/>
            <a:chOff x="0" y="0"/>
            <a:chExt cx="13073262" cy="12993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073262" cy="1299368"/>
            </a:xfrm>
            <a:custGeom>
              <a:avLst/>
              <a:gdLst/>
              <a:ahLst/>
              <a:cxnLst/>
              <a:rect l="l" t="t" r="r" b="b"/>
              <a:pathLst>
                <a:path w="13073262" h="1299368">
                  <a:moveTo>
                    <a:pt x="0" y="0"/>
                  </a:moveTo>
                  <a:lnTo>
                    <a:pt x="13073262" y="0"/>
                  </a:lnTo>
                  <a:lnTo>
                    <a:pt x="13073262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09550"/>
              <a:ext cx="13073262" cy="15089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25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Common Mistakes to Avoid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67000" y="2628900"/>
            <a:ext cx="4883646" cy="487413"/>
            <a:chOff x="0" y="0"/>
            <a:chExt cx="6511528" cy="64988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511528" cy="649883"/>
            </a:xfrm>
            <a:custGeom>
              <a:avLst/>
              <a:gdLst/>
              <a:ahLst/>
              <a:cxnLst/>
              <a:rect l="l" t="t" r="r" b="b"/>
              <a:pathLst>
                <a:path w="6511528" h="649883">
                  <a:moveTo>
                    <a:pt x="0" y="0"/>
                  </a:moveTo>
                  <a:lnTo>
                    <a:pt x="6511528" y="0"/>
                  </a:lnTo>
                  <a:lnTo>
                    <a:pt x="6511528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6511528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57200" indent="-457200" algn="l">
                <a:lnSpc>
                  <a:spcPts val="381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Lack of clarity in objectives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667000" y="3425727"/>
            <a:ext cx="5312420" cy="487412"/>
            <a:chOff x="0" y="0"/>
            <a:chExt cx="7083227" cy="64988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083227" cy="649883"/>
            </a:xfrm>
            <a:custGeom>
              <a:avLst/>
              <a:gdLst/>
              <a:ahLst/>
              <a:cxnLst/>
              <a:rect l="l" t="t" r="r" b="b"/>
              <a:pathLst>
                <a:path w="7083227" h="649883">
                  <a:moveTo>
                    <a:pt x="0" y="0"/>
                  </a:moveTo>
                  <a:lnTo>
                    <a:pt x="7083227" y="0"/>
                  </a:lnTo>
                  <a:lnTo>
                    <a:pt x="7083227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7083227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57200" indent="-457200" algn="l">
                <a:lnSpc>
                  <a:spcPts val="381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Poor structure &amp; organization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667000" y="4199058"/>
            <a:ext cx="6699200" cy="487412"/>
            <a:chOff x="0" y="0"/>
            <a:chExt cx="8932267" cy="64988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932266" cy="649883"/>
            </a:xfrm>
            <a:custGeom>
              <a:avLst/>
              <a:gdLst/>
              <a:ahLst/>
              <a:cxnLst/>
              <a:rect l="l" t="t" r="r" b="b"/>
              <a:pathLst>
                <a:path w="8932266" h="649883">
                  <a:moveTo>
                    <a:pt x="0" y="0"/>
                  </a:moveTo>
                  <a:lnTo>
                    <a:pt x="8932266" y="0"/>
                  </a:lnTo>
                  <a:lnTo>
                    <a:pt x="8932266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85725"/>
              <a:ext cx="8932267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57200" indent="-457200" algn="l">
                <a:lnSpc>
                  <a:spcPts val="381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Overloading with unnecessary details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667000" y="5025933"/>
            <a:ext cx="5061794" cy="487412"/>
            <a:chOff x="0" y="0"/>
            <a:chExt cx="6749058" cy="64988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749059" cy="649883"/>
            </a:xfrm>
            <a:custGeom>
              <a:avLst/>
              <a:gdLst/>
              <a:ahLst/>
              <a:cxnLst/>
              <a:rect l="l" t="t" r="r" b="b"/>
              <a:pathLst>
                <a:path w="6749059" h="649883">
                  <a:moveTo>
                    <a:pt x="0" y="0"/>
                  </a:moveTo>
                  <a:lnTo>
                    <a:pt x="6749059" y="0"/>
                  </a:lnTo>
                  <a:lnTo>
                    <a:pt x="6749059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85725"/>
              <a:ext cx="6749058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57200" indent="-457200" algn="l">
                <a:lnSpc>
                  <a:spcPts val="381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Ignoring the target audience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2667000" y="5879178"/>
            <a:ext cx="5935266" cy="487412"/>
            <a:chOff x="0" y="0"/>
            <a:chExt cx="7913688" cy="64988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913688" cy="649883"/>
            </a:xfrm>
            <a:custGeom>
              <a:avLst/>
              <a:gdLst/>
              <a:ahLst/>
              <a:cxnLst/>
              <a:rect l="l" t="t" r="r" b="b"/>
              <a:pathLst>
                <a:path w="7913688" h="649883">
                  <a:moveTo>
                    <a:pt x="0" y="0"/>
                  </a:moveTo>
                  <a:lnTo>
                    <a:pt x="7913688" y="0"/>
                  </a:lnTo>
                  <a:lnTo>
                    <a:pt x="7913688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85725"/>
              <a:ext cx="7913688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57200" indent="-457200" algn="l">
                <a:lnSpc>
                  <a:spcPts val="381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Grammatical &amp; formatting errors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025BB09-122C-8440-3C5B-9578FE88BEF4}"/>
              </a:ext>
            </a:extLst>
          </p:cNvPr>
          <p:cNvSpPr txBox="1"/>
          <p:nvPr/>
        </p:nvSpPr>
        <p:spPr>
          <a:xfrm>
            <a:off x="8706219" y="970224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432B79-9BF2-F800-78EB-0DD7A4BBC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54A7E61D-4F11-B3FC-1E8E-7B028A09B9BB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08A79263-FA77-A2A1-DC21-72A881199ACB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B0C9097A-E437-8343-525B-8C70349A534E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E42EDD56-1496-46DA-382D-0F59EC846B3E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F49B30D0-4B3F-D9F6-57BC-3E567CAB5ACB}"/>
              </a:ext>
            </a:extLst>
          </p:cNvPr>
          <p:cNvGrpSpPr/>
          <p:nvPr/>
        </p:nvGrpSpPr>
        <p:grpSpPr>
          <a:xfrm>
            <a:off x="1601689" y="1246724"/>
            <a:ext cx="6780311" cy="924976"/>
            <a:chOff x="0" y="0"/>
            <a:chExt cx="13073262" cy="129936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4BC72D32-56B1-D849-B1F7-8C5C37555534}"/>
                </a:ext>
              </a:extLst>
            </p:cNvPr>
            <p:cNvSpPr/>
            <p:nvPr/>
          </p:nvSpPr>
          <p:spPr>
            <a:xfrm>
              <a:off x="0" y="0"/>
              <a:ext cx="13073262" cy="1299368"/>
            </a:xfrm>
            <a:custGeom>
              <a:avLst/>
              <a:gdLst/>
              <a:ahLst/>
              <a:cxnLst/>
              <a:rect l="l" t="t" r="r" b="b"/>
              <a:pathLst>
                <a:path w="13073262" h="1299368">
                  <a:moveTo>
                    <a:pt x="0" y="0"/>
                  </a:moveTo>
                  <a:lnTo>
                    <a:pt x="13073262" y="0"/>
                  </a:lnTo>
                  <a:lnTo>
                    <a:pt x="13073262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xmlns="" id="{BBFE71E4-2BF5-B644-A762-81721740DDA3}"/>
                </a:ext>
              </a:extLst>
            </p:cNvPr>
            <p:cNvSpPr txBox="1"/>
            <p:nvPr/>
          </p:nvSpPr>
          <p:spPr>
            <a:xfrm>
              <a:off x="0" y="-209550"/>
              <a:ext cx="13073262" cy="15089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25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Conclusion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B54100E-5326-40B8-8E44-495F2EEC6F42}"/>
              </a:ext>
            </a:extLst>
          </p:cNvPr>
          <p:cNvSpPr txBox="1"/>
          <p:nvPr/>
        </p:nvSpPr>
        <p:spPr>
          <a:xfrm>
            <a:off x="8706219" y="9702245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10">
            <a:extLst>
              <a:ext uri="{FF2B5EF4-FFF2-40B4-BE49-F238E27FC236}">
                <a16:creationId xmlns:a16="http://schemas.microsoft.com/office/drawing/2014/main" xmlns="" id="{BB709BE9-8AD5-3A77-18A8-B5FF21206F6E}"/>
              </a:ext>
            </a:extLst>
          </p:cNvPr>
          <p:cNvGrpSpPr/>
          <p:nvPr/>
        </p:nvGrpSpPr>
        <p:grpSpPr>
          <a:xfrm>
            <a:off x="1754238" y="2781300"/>
            <a:ext cx="14171562" cy="1074148"/>
            <a:chOff x="0" y="0"/>
            <a:chExt cx="12679363" cy="1170782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xmlns="" id="{B806689E-83E7-DF8E-142F-D1DC51822CA2}"/>
                </a:ext>
              </a:extLst>
            </p:cNvPr>
            <p:cNvSpPr/>
            <p:nvPr/>
          </p:nvSpPr>
          <p:spPr>
            <a:xfrm>
              <a:off x="0" y="0"/>
              <a:ext cx="12679363" cy="1170782"/>
            </a:xfrm>
            <a:custGeom>
              <a:avLst/>
              <a:gdLst/>
              <a:ahLst/>
              <a:cxnLst/>
              <a:rect l="l" t="t" r="r" b="b"/>
              <a:pathLst>
                <a:path w="12679363" h="1170782">
                  <a:moveTo>
                    <a:pt x="0" y="0"/>
                  </a:moveTo>
                  <a:lnTo>
                    <a:pt x="12679363" y="0"/>
                  </a:lnTo>
                  <a:lnTo>
                    <a:pt x="12679363" y="1170782"/>
                  </a:lnTo>
                  <a:lnTo>
                    <a:pt x="0" y="11707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xmlns="" id="{149B6E6B-601E-FCBB-080F-195495503699}"/>
                </a:ext>
              </a:extLst>
            </p:cNvPr>
            <p:cNvSpPr txBox="1"/>
            <p:nvPr/>
          </p:nvSpPr>
          <p:spPr>
            <a:xfrm>
              <a:off x="0" y="-95250"/>
              <a:ext cx="12679363" cy="1266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report writing journey improved technical writing skills through structured processes, using tools like Microsoft Word, Grammarly, and GitHub, and teamwork, ensuring clarity and accuracy in academic standards.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89165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144315" y="755302"/>
            <a:ext cx="7545586" cy="943124"/>
            <a:chOff x="0" y="0"/>
            <a:chExt cx="10060782" cy="12574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060782" cy="1257498"/>
            </a:xfrm>
            <a:custGeom>
              <a:avLst/>
              <a:gdLst/>
              <a:ahLst/>
              <a:cxnLst/>
              <a:rect l="l" t="t" r="r" b="b"/>
              <a:pathLst>
                <a:path w="10060782" h="1257498">
                  <a:moveTo>
                    <a:pt x="0" y="0"/>
                  </a:moveTo>
                  <a:lnTo>
                    <a:pt x="10060782" y="0"/>
                  </a:lnTo>
                  <a:lnTo>
                    <a:pt x="10060782" y="1257498"/>
                  </a:lnTo>
                  <a:lnTo>
                    <a:pt x="0" y="12574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0975"/>
              <a:ext cx="10060782" cy="14384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75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Introduction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144314" y="2109936"/>
            <a:ext cx="12867085" cy="720084"/>
            <a:chOff x="0" y="0"/>
            <a:chExt cx="12679363" cy="11707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679363" cy="1170782"/>
            </a:xfrm>
            <a:custGeom>
              <a:avLst/>
              <a:gdLst/>
              <a:ahLst/>
              <a:cxnLst/>
              <a:rect l="l" t="t" r="r" b="b"/>
              <a:pathLst>
                <a:path w="12679363" h="1170782">
                  <a:moveTo>
                    <a:pt x="0" y="0"/>
                  </a:moveTo>
                  <a:lnTo>
                    <a:pt x="12679363" y="0"/>
                  </a:lnTo>
                  <a:lnTo>
                    <a:pt x="12679363" y="1170782"/>
                  </a:lnTo>
                  <a:lnTo>
                    <a:pt x="0" y="11707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12679363" cy="1266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400" b="1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Definition:</a:t>
              </a: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 report is a structured document that presents information clearly and formally for a specific audience and purpose.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139552" y="3291929"/>
            <a:ext cx="7690248" cy="2722364"/>
            <a:chOff x="0" y="0"/>
            <a:chExt cx="12692063" cy="3629818"/>
          </a:xfrm>
          <a:solidFill>
            <a:schemeClr val="bg1">
              <a:lumMod val="85000"/>
            </a:schemeClr>
          </a:solidFill>
        </p:grpSpPr>
        <p:sp>
          <p:nvSpPr>
            <p:cNvPr id="14" name="Freeform 14"/>
            <p:cNvSpPr/>
            <p:nvPr/>
          </p:nvSpPr>
          <p:spPr>
            <a:xfrm>
              <a:off x="6350" y="6350"/>
              <a:ext cx="12679426" cy="3617087"/>
            </a:xfrm>
            <a:custGeom>
              <a:avLst/>
              <a:gdLst/>
              <a:ahLst/>
              <a:cxnLst/>
              <a:rect l="l" t="t" r="r" b="b"/>
              <a:pathLst>
                <a:path w="12679426" h="3617087">
                  <a:moveTo>
                    <a:pt x="0" y="153670"/>
                  </a:moveTo>
                  <a:cubicBezTo>
                    <a:pt x="0" y="68834"/>
                    <a:pt x="68961" y="0"/>
                    <a:pt x="154051" y="0"/>
                  </a:cubicBezTo>
                  <a:lnTo>
                    <a:pt x="12525375" y="0"/>
                  </a:lnTo>
                  <a:cubicBezTo>
                    <a:pt x="12610465" y="0"/>
                    <a:pt x="12679426" y="68834"/>
                    <a:pt x="12679426" y="153670"/>
                  </a:cubicBezTo>
                  <a:lnTo>
                    <a:pt x="12679426" y="3463417"/>
                  </a:lnTo>
                  <a:cubicBezTo>
                    <a:pt x="12679426" y="3548253"/>
                    <a:pt x="12610465" y="3617087"/>
                    <a:pt x="12525375" y="3617087"/>
                  </a:cubicBezTo>
                  <a:lnTo>
                    <a:pt x="154051" y="3617087"/>
                  </a:lnTo>
                  <a:cubicBezTo>
                    <a:pt x="68961" y="3617087"/>
                    <a:pt x="0" y="3548380"/>
                    <a:pt x="0" y="3463417"/>
                  </a:cubicBezTo>
                  <a:close/>
                </a:path>
              </a:pathLst>
            </a:custGeom>
            <a:grpFill/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2692126" cy="3629787"/>
            </a:xfrm>
            <a:custGeom>
              <a:avLst/>
              <a:gdLst/>
              <a:ahLst/>
              <a:cxnLst/>
              <a:rect l="l" t="t" r="r" b="b"/>
              <a:pathLst>
                <a:path w="12692126" h="3629787">
                  <a:moveTo>
                    <a:pt x="0" y="160020"/>
                  </a:moveTo>
                  <a:cubicBezTo>
                    <a:pt x="0" y="71628"/>
                    <a:pt x="71882" y="0"/>
                    <a:pt x="160401" y="0"/>
                  </a:cubicBezTo>
                  <a:lnTo>
                    <a:pt x="12531725" y="0"/>
                  </a:lnTo>
                  <a:lnTo>
                    <a:pt x="12531725" y="6350"/>
                  </a:lnTo>
                  <a:lnTo>
                    <a:pt x="12531725" y="0"/>
                  </a:lnTo>
                  <a:cubicBezTo>
                    <a:pt x="12620244" y="0"/>
                    <a:pt x="12692126" y="71628"/>
                    <a:pt x="12692126" y="160020"/>
                  </a:cubicBezTo>
                  <a:lnTo>
                    <a:pt x="12685776" y="160020"/>
                  </a:lnTo>
                  <a:lnTo>
                    <a:pt x="12692126" y="160020"/>
                  </a:lnTo>
                  <a:lnTo>
                    <a:pt x="12692126" y="3469767"/>
                  </a:lnTo>
                  <a:lnTo>
                    <a:pt x="12685776" y="3469767"/>
                  </a:lnTo>
                  <a:lnTo>
                    <a:pt x="12692126" y="3469767"/>
                  </a:lnTo>
                  <a:cubicBezTo>
                    <a:pt x="12692126" y="3558159"/>
                    <a:pt x="12620244" y="3629787"/>
                    <a:pt x="12531725" y="3629787"/>
                  </a:cubicBezTo>
                  <a:lnTo>
                    <a:pt x="12531725" y="3623437"/>
                  </a:lnTo>
                  <a:lnTo>
                    <a:pt x="12531725" y="3629787"/>
                  </a:lnTo>
                  <a:lnTo>
                    <a:pt x="160401" y="3629787"/>
                  </a:lnTo>
                  <a:lnTo>
                    <a:pt x="160401" y="3623437"/>
                  </a:lnTo>
                  <a:lnTo>
                    <a:pt x="160401" y="3629787"/>
                  </a:lnTo>
                  <a:cubicBezTo>
                    <a:pt x="71882" y="3629787"/>
                    <a:pt x="0" y="3558159"/>
                    <a:pt x="0" y="3469767"/>
                  </a:cubicBezTo>
                  <a:lnTo>
                    <a:pt x="0" y="160020"/>
                  </a:lnTo>
                  <a:lnTo>
                    <a:pt x="6350" y="160020"/>
                  </a:lnTo>
                  <a:lnTo>
                    <a:pt x="0" y="160020"/>
                  </a:lnTo>
                  <a:moveTo>
                    <a:pt x="12700" y="160020"/>
                  </a:moveTo>
                  <a:lnTo>
                    <a:pt x="12700" y="3469767"/>
                  </a:lnTo>
                  <a:lnTo>
                    <a:pt x="6350" y="3469767"/>
                  </a:lnTo>
                  <a:lnTo>
                    <a:pt x="12700" y="3469767"/>
                  </a:lnTo>
                  <a:cubicBezTo>
                    <a:pt x="12700" y="3551047"/>
                    <a:pt x="78867" y="3617087"/>
                    <a:pt x="160401" y="3617087"/>
                  </a:cubicBezTo>
                  <a:lnTo>
                    <a:pt x="12531725" y="3617087"/>
                  </a:lnTo>
                  <a:cubicBezTo>
                    <a:pt x="12613259" y="3617087"/>
                    <a:pt x="12679426" y="3551174"/>
                    <a:pt x="12679426" y="3469767"/>
                  </a:cubicBezTo>
                  <a:lnTo>
                    <a:pt x="12679426" y="160020"/>
                  </a:lnTo>
                  <a:cubicBezTo>
                    <a:pt x="12679426" y="78740"/>
                    <a:pt x="12613259" y="12700"/>
                    <a:pt x="12531725" y="12700"/>
                  </a:cubicBezTo>
                  <a:lnTo>
                    <a:pt x="160401" y="12700"/>
                  </a:lnTo>
                  <a:lnTo>
                    <a:pt x="160401" y="6350"/>
                  </a:lnTo>
                  <a:lnTo>
                    <a:pt x="160401" y="12700"/>
                  </a:lnTo>
                  <a:cubicBezTo>
                    <a:pt x="78867" y="12700"/>
                    <a:pt x="12700" y="78613"/>
                    <a:pt x="12700" y="16002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6" name="Group 16"/>
          <p:cNvGrpSpPr/>
          <p:nvPr/>
        </p:nvGrpSpPr>
        <p:grpSpPr>
          <a:xfrm>
            <a:off x="2428130" y="3580507"/>
            <a:ext cx="3959572" cy="471488"/>
            <a:chOff x="0" y="0"/>
            <a:chExt cx="5279430" cy="6286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279430" cy="628650"/>
            </a:xfrm>
            <a:custGeom>
              <a:avLst/>
              <a:gdLst/>
              <a:ahLst/>
              <a:cxnLst/>
              <a:rect l="l" t="t" r="r" b="b"/>
              <a:pathLst>
                <a:path w="5279430" h="628650">
                  <a:moveTo>
                    <a:pt x="0" y="0"/>
                  </a:moveTo>
                  <a:lnTo>
                    <a:pt x="5279430" y="0"/>
                  </a:lnTo>
                  <a:lnTo>
                    <a:pt x="5279430" y="628650"/>
                  </a:lnTo>
                  <a:lnTo>
                    <a:pt x="0" y="628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5279430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87"/>
                </a:lnSpc>
              </a:pPr>
              <a:r>
                <a:rPr lang="en-US" sz="3000" b="1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Importance of Reports: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428130" y="4216599"/>
            <a:ext cx="8941891" cy="439043"/>
            <a:chOff x="0" y="0"/>
            <a:chExt cx="11922522" cy="58539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922522" cy="585390"/>
            </a:xfrm>
            <a:custGeom>
              <a:avLst/>
              <a:gdLst/>
              <a:ahLst/>
              <a:cxnLst/>
              <a:rect l="l" t="t" r="r" b="b"/>
              <a:pathLst>
                <a:path w="11922522" h="585390">
                  <a:moveTo>
                    <a:pt x="0" y="0"/>
                  </a:moveTo>
                  <a:lnTo>
                    <a:pt x="11922522" y="0"/>
                  </a:lnTo>
                  <a:lnTo>
                    <a:pt x="11922522" y="585390"/>
                  </a:lnTo>
                  <a:lnTo>
                    <a:pt x="0" y="585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95250"/>
              <a:ext cx="11922522" cy="6806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437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Helps in decision-making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428130" y="4751635"/>
            <a:ext cx="8941891" cy="439042"/>
            <a:chOff x="0" y="0"/>
            <a:chExt cx="11922522" cy="5853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922522" cy="585390"/>
            </a:xfrm>
            <a:custGeom>
              <a:avLst/>
              <a:gdLst/>
              <a:ahLst/>
              <a:cxnLst/>
              <a:rect l="l" t="t" r="r" b="b"/>
              <a:pathLst>
                <a:path w="11922522" h="585390">
                  <a:moveTo>
                    <a:pt x="0" y="0"/>
                  </a:moveTo>
                  <a:lnTo>
                    <a:pt x="11922522" y="0"/>
                  </a:lnTo>
                  <a:lnTo>
                    <a:pt x="11922522" y="585390"/>
                  </a:lnTo>
                  <a:lnTo>
                    <a:pt x="0" y="585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95250"/>
              <a:ext cx="11922522" cy="6806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437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documented evidence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428130" y="5286672"/>
            <a:ext cx="8941891" cy="439042"/>
            <a:chOff x="0" y="0"/>
            <a:chExt cx="11922522" cy="58539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922522" cy="585390"/>
            </a:xfrm>
            <a:custGeom>
              <a:avLst/>
              <a:gdLst/>
              <a:ahLst/>
              <a:cxnLst/>
              <a:rect l="l" t="t" r="r" b="b"/>
              <a:pathLst>
                <a:path w="11922522" h="585390">
                  <a:moveTo>
                    <a:pt x="0" y="0"/>
                  </a:moveTo>
                  <a:lnTo>
                    <a:pt x="11922522" y="0"/>
                  </a:lnTo>
                  <a:lnTo>
                    <a:pt x="11922522" y="585390"/>
                  </a:lnTo>
                  <a:lnTo>
                    <a:pt x="0" y="585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95250"/>
              <a:ext cx="11922522" cy="6806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437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Communicates findings professionally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139552" y="6279059"/>
            <a:ext cx="7686439" cy="3257401"/>
            <a:chOff x="0" y="0"/>
            <a:chExt cx="12692063" cy="4343202"/>
          </a:xfrm>
          <a:solidFill>
            <a:schemeClr val="bg1">
              <a:lumMod val="85000"/>
            </a:schemeClr>
          </a:solidFill>
        </p:grpSpPr>
        <p:sp>
          <p:nvSpPr>
            <p:cNvPr id="29" name="Freeform 29"/>
            <p:cNvSpPr/>
            <p:nvPr/>
          </p:nvSpPr>
          <p:spPr>
            <a:xfrm>
              <a:off x="6350" y="6350"/>
              <a:ext cx="12679299" cy="4330573"/>
            </a:xfrm>
            <a:custGeom>
              <a:avLst/>
              <a:gdLst/>
              <a:ahLst/>
              <a:cxnLst/>
              <a:rect l="l" t="t" r="r" b="b"/>
              <a:pathLst>
                <a:path w="12679299" h="4330573">
                  <a:moveTo>
                    <a:pt x="0" y="153670"/>
                  </a:moveTo>
                  <a:cubicBezTo>
                    <a:pt x="0" y="68834"/>
                    <a:pt x="68961" y="0"/>
                    <a:pt x="153924" y="0"/>
                  </a:cubicBezTo>
                  <a:lnTo>
                    <a:pt x="12525375" y="0"/>
                  </a:lnTo>
                  <a:cubicBezTo>
                    <a:pt x="12610338" y="0"/>
                    <a:pt x="12679299" y="68834"/>
                    <a:pt x="12679299" y="153670"/>
                  </a:cubicBezTo>
                  <a:lnTo>
                    <a:pt x="12679299" y="4176903"/>
                  </a:lnTo>
                  <a:cubicBezTo>
                    <a:pt x="12679299" y="4261739"/>
                    <a:pt x="12610338" y="4330573"/>
                    <a:pt x="12525375" y="4330573"/>
                  </a:cubicBezTo>
                  <a:lnTo>
                    <a:pt x="153924" y="4330573"/>
                  </a:lnTo>
                  <a:cubicBezTo>
                    <a:pt x="68961" y="4330446"/>
                    <a:pt x="0" y="4261739"/>
                    <a:pt x="0" y="4176903"/>
                  </a:cubicBezTo>
                  <a:close/>
                </a:path>
              </a:pathLst>
            </a:custGeom>
            <a:grpFill/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12691999" cy="4343273"/>
            </a:xfrm>
            <a:custGeom>
              <a:avLst/>
              <a:gdLst/>
              <a:ahLst/>
              <a:cxnLst/>
              <a:rect l="l" t="t" r="r" b="b"/>
              <a:pathLst>
                <a:path w="12691999" h="4343273">
                  <a:moveTo>
                    <a:pt x="0" y="160020"/>
                  </a:moveTo>
                  <a:cubicBezTo>
                    <a:pt x="0" y="71628"/>
                    <a:pt x="71755" y="0"/>
                    <a:pt x="160274" y="0"/>
                  </a:cubicBezTo>
                  <a:lnTo>
                    <a:pt x="12531725" y="0"/>
                  </a:lnTo>
                  <a:lnTo>
                    <a:pt x="12531725" y="6350"/>
                  </a:lnTo>
                  <a:lnTo>
                    <a:pt x="12531725" y="0"/>
                  </a:lnTo>
                  <a:cubicBezTo>
                    <a:pt x="12620244" y="0"/>
                    <a:pt x="12691999" y="71628"/>
                    <a:pt x="12691999" y="160020"/>
                  </a:cubicBezTo>
                  <a:lnTo>
                    <a:pt x="12685649" y="160020"/>
                  </a:lnTo>
                  <a:lnTo>
                    <a:pt x="12691999" y="160020"/>
                  </a:lnTo>
                  <a:lnTo>
                    <a:pt x="12691999" y="4183253"/>
                  </a:lnTo>
                  <a:lnTo>
                    <a:pt x="12685649" y="4183253"/>
                  </a:lnTo>
                  <a:lnTo>
                    <a:pt x="12691999" y="4183253"/>
                  </a:lnTo>
                  <a:cubicBezTo>
                    <a:pt x="12691999" y="4271645"/>
                    <a:pt x="12620244" y="4343273"/>
                    <a:pt x="12531725" y="4343273"/>
                  </a:cubicBezTo>
                  <a:lnTo>
                    <a:pt x="12531725" y="4336923"/>
                  </a:lnTo>
                  <a:lnTo>
                    <a:pt x="12531725" y="4343273"/>
                  </a:lnTo>
                  <a:lnTo>
                    <a:pt x="160274" y="4343273"/>
                  </a:lnTo>
                  <a:lnTo>
                    <a:pt x="160274" y="4336923"/>
                  </a:lnTo>
                  <a:lnTo>
                    <a:pt x="160274" y="4343273"/>
                  </a:lnTo>
                  <a:cubicBezTo>
                    <a:pt x="71755" y="4343146"/>
                    <a:pt x="0" y="4271518"/>
                    <a:pt x="0" y="4183253"/>
                  </a:cubicBezTo>
                  <a:lnTo>
                    <a:pt x="0" y="160020"/>
                  </a:lnTo>
                  <a:lnTo>
                    <a:pt x="6350" y="160020"/>
                  </a:lnTo>
                  <a:lnTo>
                    <a:pt x="0" y="160020"/>
                  </a:lnTo>
                  <a:moveTo>
                    <a:pt x="12700" y="160020"/>
                  </a:moveTo>
                  <a:lnTo>
                    <a:pt x="12700" y="4183253"/>
                  </a:lnTo>
                  <a:lnTo>
                    <a:pt x="6350" y="4183253"/>
                  </a:lnTo>
                  <a:lnTo>
                    <a:pt x="12700" y="4183253"/>
                  </a:lnTo>
                  <a:cubicBezTo>
                    <a:pt x="12700" y="4264533"/>
                    <a:pt x="78740" y="4330573"/>
                    <a:pt x="160274" y="4330573"/>
                  </a:cubicBezTo>
                  <a:lnTo>
                    <a:pt x="12531725" y="4330573"/>
                  </a:lnTo>
                  <a:cubicBezTo>
                    <a:pt x="12613259" y="4330573"/>
                    <a:pt x="12679299" y="4264660"/>
                    <a:pt x="12679299" y="4183253"/>
                  </a:cubicBezTo>
                  <a:lnTo>
                    <a:pt x="12679299" y="160020"/>
                  </a:lnTo>
                  <a:cubicBezTo>
                    <a:pt x="12679299" y="78740"/>
                    <a:pt x="12613259" y="12700"/>
                    <a:pt x="12531725" y="12700"/>
                  </a:cubicBezTo>
                  <a:lnTo>
                    <a:pt x="160274" y="12700"/>
                  </a:lnTo>
                  <a:lnTo>
                    <a:pt x="160274" y="6350"/>
                  </a:lnTo>
                  <a:lnTo>
                    <a:pt x="160274" y="12700"/>
                  </a:lnTo>
                  <a:cubicBezTo>
                    <a:pt x="78740" y="12700"/>
                    <a:pt x="12700" y="78613"/>
                    <a:pt x="12700" y="16002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1" name="Group 31"/>
          <p:cNvGrpSpPr/>
          <p:nvPr/>
        </p:nvGrpSpPr>
        <p:grpSpPr>
          <a:xfrm>
            <a:off x="2428130" y="6567636"/>
            <a:ext cx="3772792" cy="471488"/>
            <a:chOff x="0" y="0"/>
            <a:chExt cx="5030390" cy="6286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030390" cy="628650"/>
            </a:xfrm>
            <a:custGeom>
              <a:avLst/>
              <a:gdLst/>
              <a:ahLst/>
              <a:cxnLst/>
              <a:rect l="l" t="t" r="r" b="b"/>
              <a:pathLst>
                <a:path w="5030390" h="628650">
                  <a:moveTo>
                    <a:pt x="0" y="0"/>
                  </a:moveTo>
                  <a:lnTo>
                    <a:pt x="5030390" y="0"/>
                  </a:lnTo>
                  <a:lnTo>
                    <a:pt x="5030390" y="628650"/>
                  </a:lnTo>
                  <a:lnTo>
                    <a:pt x="0" y="628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5030390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87"/>
                </a:lnSpc>
              </a:pPr>
              <a:r>
                <a:rPr lang="en-US" sz="3000" b="1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Types of Reports: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2428130" y="7203727"/>
            <a:ext cx="8941891" cy="439042"/>
            <a:chOff x="0" y="0"/>
            <a:chExt cx="11922522" cy="58539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922522" cy="585390"/>
            </a:xfrm>
            <a:custGeom>
              <a:avLst/>
              <a:gdLst/>
              <a:ahLst/>
              <a:cxnLst/>
              <a:rect l="l" t="t" r="r" b="b"/>
              <a:pathLst>
                <a:path w="11922522" h="585390">
                  <a:moveTo>
                    <a:pt x="0" y="0"/>
                  </a:moveTo>
                  <a:lnTo>
                    <a:pt x="11922522" y="0"/>
                  </a:lnTo>
                  <a:lnTo>
                    <a:pt x="11922522" y="585390"/>
                  </a:lnTo>
                  <a:lnTo>
                    <a:pt x="0" y="585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95250"/>
              <a:ext cx="11922522" cy="6806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437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Analytical Reports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428130" y="7738765"/>
            <a:ext cx="8941891" cy="439042"/>
            <a:chOff x="0" y="0"/>
            <a:chExt cx="11922522" cy="58539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922522" cy="585390"/>
            </a:xfrm>
            <a:custGeom>
              <a:avLst/>
              <a:gdLst/>
              <a:ahLst/>
              <a:cxnLst/>
              <a:rect l="l" t="t" r="r" b="b"/>
              <a:pathLst>
                <a:path w="11922522" h="585390">
                  <a:moveTo>
                    <a:pt x="0" y="0"/>
                  </a:moveTo>
                  <a:lnTo>
                    <a:pt x="11922522" y="0"/>
                  </a:lnTo>
                  <a:lnTo>
                    <a:pt x="11922522" y="585390"/>
                  </a:lnTo>
                  <a:lnTo>
                    <a:pt x="0" y="585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95250"/>
              <a:ext cx="11922522" cy="6806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437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Informational Reports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2428130" y="8273802"/>
            <a:ext cx="8941891" cy="439042"/>
            <a:chOff x="0" y="0"/>
            <a:chExt cx="11922522" cy="58539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1922522" cy="585390"/>
            </a:xfrm>
            <a:custGeom>
              <a:avLst/>
              <a:gdLst/>
              <a:ahLst/>
              <a:cxnLst/>
              <a:rect l="l" t="t" r="r" b="b"/>
              <a:pathLst>
                <a:path w="11922522" h="585390">
                  <a:moveTo>
                    <a:pt x="0" y="0"/>
                  </a:moveTo>
                  <a:lnTo>
                    <a:pt x="11922522" y="0"/>
                  </a:lnTo>
                  <a:lnTo>
                    <a:pt x="11922522" y="585390"/>
                  </a:lnTo>
                  <a:lnTo>
                    <a:pt x="0" y="585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95250"/>
              <a:ext cx="11922522" cy="6806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437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Research Reports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428130" y="8808839"/>
            <a:ext cx="8941891" cy="439042"/>
            <a:chOff x="0" y="0"/>
            <a:chExt cx="11922522" cy="58539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922522" cy="585390"/>
            </a:xfrm>
            <a:custGeom>
              <a:avLst/>
              <a:gdLst/>
              <a:ahLst/>
              <a:cxnLst/>
              <a:rect l="l" t="t" r="r" b="b"/>
              <a:pathLst>
                <a:path w="11922522" h="585390">
                  <a:moveTo>
                    <a:pt x="0" y="0"/>
                  </a:moveTo>
                  <a:lnTo>
                    <a:pt x="11922522" y="0"/>
                  </a:lnTo>
                  <a:lnTo>
                    <a:pt x="11922522" y="585390"/>
                  </a:lnTo>
                  <a:lnTo>
                    <a:pt x="0" y="585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95250"/>
              <a:ext cx="11922522" cy="6806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437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Business Reports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A1368DE-D7C9-E4F8-9D69-48D784011F3B}"/>
              </a:ext>
            </a:extLst>
          </p:cNvPr>
          <p:cNvSpPr txBox="1"/>
          <p:nvPr/>
        </p:nvSpPr>
        <p:spPr>
          <a:xfrm>
            <a:off x="8706219" y="970224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44FF3593-0189-1389-0CCF-0788F160C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84328" y="3291929"/>
            <a:ext cx="5945295" cy="62398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6400" y="807392"/>
            <a:ext cx="7797105" cy="1131689"/>
            <a:chOff x="0" y="-209549"/>
            <a:chExt cx="10396140" cy="15089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396140" cy="1299368"/>
            </a:xfrm>
            <a:custGeom>
              <a:avLst/>
              <a:gdLst/>
              <a:ahLst/>
              <a:cxnLst/>
              <a:rect l="l" t="t" r="r" b="b"/>
              <a:pathLst>
                <a:path w="10396140" h="1299368">
                  <a:moveTo>
                    <a:pt x="0" y="0"/>
                  </a:moveTo>
                  <a:lnTo>
                    <a:pt x="10396140" y="0"/>
                  </a:lnTo>
                  <a:lnTo>
                    <a:pt x="10396140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09549"/>
              <a:ext cx="10396140" cy="150891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25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Pre-Writing Stage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260276" y="2884437"/>
            <a:ext cx="5150941" cy="935534"/>
          </a:xfrm>
          <a:custGeom>
            <a:avLst/>
            <a:gdLst/>
            <a:ahLst/>
            <a:cxnLst/>
            <a:rect l="l" t="t" r="r" b="b"/>
            <a:pathLst>
              <a:path w="6867922" h="1247378">
                <a:moveTo>
                  <a:pt x="0" y="0"/>
                </a:moveTo>
                <a:lnTo>
                  <a:pt x="6867922" y="0"/>
                </a:lnTo>
                <a:lnTo>
                  <a:pt x="6867922" y="1247378"/>
                </a:lnTo>
                <a:lnTo>
                  <a:pt x="0" y="124737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grpSp>
        <p:nvGrpSpPr>
          <p:cNvPr id="13" name="Group 13"/>
          <p:cNvGrpSpPr/>
          <p:nvPr/>
        </p:nvGrpSpPr>
        <p:grpSpPr>
          <a:xfrm>
            <a:off x="1377552" y="4174182"/>
            <a:ext cx="4916389" cy="487412"/>
            <a:chOff x="0" y="0"/>
            <a:chExt cx="6555185" cy="6498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555185" cy="649883"/>
            </a:xfrm>
            <a:custGeom>
              <a:avLst/>
              <a:gdLst/>
              <a:ahLst/>
              <a:cxnLst/>
              <a:rect l="l" t="t" r="r" b="b"/>
              <a:pathLst>
                <a:path w="6555185" h="649883">
                  <a:moveTo>
                    <a:pt x="0" y="0"/>
                  </a:moveTo>
                  <a:lnTo>
                    <a:pt x="6555185" y="0"/>
                  </a:lnTo>
                  <a:lnTo>
                    <a:pt x="6555185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6555185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12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Understanding the Purpose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60276" y="4831705"/>
            <a:ext cx="5150941" cy="453629"/>
            <a:chOff x="0" y="0"/>
            <a:chExt cx="6867922" cy="60483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867922" cy="604838"/>
            </a:xfrm>
            <a:custGeom>
              <a:avLst/>
              <a:gdLst/>
              <a:ahLst/>
              <a:cxnLst/>
              <a:rect l="l" t="t" r="r" b="b"/>
              <a:pathLst>
                <a:path w="6867922" h="604838">
                  <a:moveTo>
                    <a:pt x="0" y="0"/>
                  </a:moveTo>
                  <a:lnTo>
                    <a:pt x="6867922" y="0"/>
                  </a:lnTo>
                  <a:lnTo>
                    <a:pt x="686792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04775"/>
              <a:ext cx="6867922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ctr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 is the report needed?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43000" y="5455444"/>
            <a:ext cx="5150941" cy="453629"/>
            <a:chOff x="0" y="0"/>
            <a:chExt cx="6867922" cy="6048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867922" cy="604838"/>
            </a:xfrm>
            <a:custGeom>
              <a:avLst/>
              <a:gdLst/>
              <a:ahLst/>
              <a:cxnLst/>
              <a:rect l="l" t="t" r="r" b="b"/>
              <a:pathLst>
                <a:path w="6867922" h="604838">
                  <a:moveTo>
                    <a:pt x="0" y="0"/>
                  </a:moveTo>
                  <a:lnTo>
                    <a:pt x="6867922" y="0"/>
                  </a:lnTo>
                  <a:lnTo>
                    <a:pt x="686792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04775"/>
              <a:ext cx="6867922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ctr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are the objectives?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6836418" y="2884437"/>
            <a:ext cx="5151090" cy="935534"/>
          </a:xfrm>
          <a:custGeom>
            <a:avLst/>
            <a:gdLst/>
            <a:ahLst/>
            <a:cxnLst/>
            <a:rect l="l" t="t" r="r" b="b"/>
            <a:pathLst>
              <a:path w="6868120" h="1247378">
                <a:moveTo>
                  <a:pt x="0" y="0"/>
                </a:moveTo>
                <a:lnTo>
                  <a:pt x="6868120" y="0"/>
                </a:lnTo>
                <a:lnTo>
                  <a:pt x="6868120" y="1247378"/>
                </a:lnTo>
                <a:lnTo>
                  <a:pt x="0" y="124737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grpSp>
        <p:nvGrpSpPr>
          <p:cNvPr id="25" name="Group 25"/>
          <p:cNvGrpSpPr/>
          <p:nvPr/>
        </p:nvGrpSpPr>
        <p:grpSpPr>
          <a:xfrm>
            <a:off x="6553200" y="4152900"/>
            <a:ext cx="4446240" cy="487412"/>
            <a:chOff x="0" y="0"/>
            <a:chExt cx="5928320" cy="64988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928320" cy="649883"/>
            </a:xfrm>
            <a:custGeom>
              <a:avLst/>
              <a:gdLst/>
              <a:ahLst/>
              <a:cxnLst/>
              <a:rect l="l" t="t" r="r" b="b"/>
              <a:pathLst>
                <a:path w="5928320" h="649883">
                  <a:moveTo>
                    <a:pt x="0" y="0"/>
                  </a:moveTo>
                  <a:lnTo>
                    <a:pt x="5928320" y="0"/>
                  </a:lnTo>
                  <a:lnTo>
                    <a:pt x="592832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85725"/>
              <a:ext cx="5928320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12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Identifying the Audience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127611" y="4831705"/>
            <a:ext cx="5151090" cy="453629"/>
            <a:chOff x="0" y="0"/>
            <a:chExt cx="6868120" cy="60483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868120" cy="604838"/>
            </a:xfrm>
            <a:custGeom>
              <a:avLst/>
              <a:gdLst/>
              <a:ahLst/>
              <a:cxnLst/>
              <a:rect l="l" t="t" r="r" b="b"/>
              <a:pathLst>
                <a:path w="6868120" h="604838">
                  <a:moveTo>
                    <a:pt x="0" y="0"/>
                  </a:moveTo>
                  <a:lnTo>
                    <a:pt x="6868120" y="0"/>
                  </a:lnTo>
                  <a:lnTo>
                    <a:pt x="686812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04775"/>
              <a:ext cx="686812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ctr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Who will read the report?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836418" y="5455444"/>
            <a:ext cx="5151090" cy="453629"/>
            <a:chOff x="0" y="0"/>
            <a:chExt cx="6868120" cy="6048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868120" cy="604838"/>
            </a:xfrm>
            <a:custGeom>
              <a:avLst/>
              <a:gdLst/>
              <a:ahLst/>
              <a:cxnLst/>
              <a:rect l="l" t="t" r="r" b="b"/>
              <a:pathLst>
                <a:path w="6868120" h="604838">
                  <a:moveTo>
                    <a:pt x="0" y="0"/>
                  </a:moveTo>
                  <a:lnTo>
                    <a:pt x="6868120" y="0"/>
                  </a:lnTo>
                  <a:lnTo>
                    <a:pt x="686812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104775"/>
              <a:ext cx="686812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ctr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is their level of understanding?</a:t>
              </a:r>
            </a:p>
          </p:txBody>
        </p:sp>
      </p:grpSp>
      <p:sp>
        <p:nvSpPr>
          <p:cNvPr id="35" name="Freeform 35"/>
          <p:cNvSpPr/>
          <p:nvPr/>
        </p:nvSpPr>
        <p:spPr>
          <a:xfrm>
            <a:off x="12596921" y="2884437"/>
            <a:ext cx="5150941" cy="935534"/>
          </a:xfrm>
          <a:custGeom>
            <a:avLst/>
            <a:gdLst/>
            <a:ahLst/>
            <a:cxnLst/>
            <a:rect l="l" t="t" r="r" b="b"/>
            <a:pathLst>
              <a:path w="6867922" h="1247378">
                <a:moveTo>
                  <a:pt x="0" y="0"/>
                </a:moveTo>
                <a:lnTo>
                  <a:pt x="6867922" y="0"/>
                </a:lnTo>
                <a:lnTo>
                  <a:pt x="6867922" y="1247378"/>
                </a:lnTo>
                <a:lnTo>
                  <a:pt x="0" y="124737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grpSp>
        <p:nvGrpSpPr>
          <p:cNvPr id="37" name="Group 37"/>
          <p:cNvGrpSpPr/>
          <p:nvPr/>
        </p:nvGrpSpPr>
        <p:grpSpPr>
          <a:xfrm>
            <a:off x="12192000" y="4174182"/>
            <a:ext cx="4085779" cy="487412"/>
            <a:chOff x="0" y="0"/>
            <a:chExt cx="5447705" cy="64988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5447705" cy="649883"/>
            </a:xfrm>
            <a:custGeom>
              <a:avLst/>
              <a:gdLst/>
              <a:ahLst/>
              <a:cxnLst/>
              <a:rect l="l" t="t" r="r" b="b"/>
              <a:pathLst>
                <a:path w="5447705" h="649883">
                  <a:moveTo>
                    <a:pt x="0" y="0"/>
                  </a:moveTo>
                  <a:lnTo>
                    <a:pt x="5447705" y="0"/>
                  </a:lnTo>
                  <a:lnTo>
                    <a:pt x="5447705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5447705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12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Gathering Information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542289" y="4753124"/>
            <a:ext cx="5589998" cy="532210"/>
            <a:chOff x="-585409" y="-104775"/>
            <a:chExt cx="7453331" cy="709613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867922" cy="604838"/>
            </a:xfrm>
            <a:custGeom>
              <a:avLst/>
              <a:gdLst/>
              <a:ahLst/>
              <a:cxnLst/>
              <a:rect l="l" t="t" r="r" b="b"/>
              <a:pathLst>
                <a:path w="6867922" h="604838">
                  <a:moveTo>
                    <a:pt x="0" y="0"/>
                  </a:moveTo>
                  <a:lnTo>
                    <a:pt x="6867922" y="0"/>
                  </a:lnTo>
                  <a:lnTo>
                    <a:pt x="686792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-585409" y="-104775"/>
              <a:ext cx="6867922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ctr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Primary Sources (Surveys, Interviews)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1887200" y="5555306"/>
            <a:ext cx="5150941" cy="907256"/>
            <a:chOff x="0" y="0"/>
            <a:chExt cx="6867922" cy="120967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867922" cy="1209675"/>
            </a:xfrm>
            <a:custGeom>
              <a:avLst/>
              <a:gdLst/>
              <a:ahLst/>
              <a:cxnLst/>
              <a:rect l="l" t="t" r="r" b="b"/>
              <a:pathLst>
                <a:path w="6867922" h="1209675">
                  <a:moveTo>
                    <a:pt x="0" y="0"/>
                  </a:moveTo>
                  <a:lnTo>
                    <a:pt x="6867922" y="0"/>
                  </a:lnTo>
                  <a:lnTo>
                    <a:pt x="6867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104775"/>
              <a:ext cx="6867922" cy="1314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ctr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Secondary Sources (Books, </a:t>
              </a:r>
            </a:p>
            <a:p>
              <a:pPr algn="ctr">
                <a:lnSpc>
                  <a:spcPts val="3562"/>
                </a:lnSpc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Articles, Reports)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18C960C-4798-BB95-EDBD-4D9733464EE5}"/>
              </a:ext>
            </a:extLst>
          </p:cNvPr>
          <p:cNvSpPr txBox="1"/>
          <p:nvPr/>
        </p:nvSpPr>
        <p:spPr>
          <a:xfrm>
            <a:off x="8706219" y="970224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920477" y="746522"/>
            <a:ext cx="7452123" cy="931366"/>
            <a:chOff x="0" y="0"/>
            <a:chExt cx="9936163" cy="12418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36163" cy="1241822"/>
            </a:xfrm>
            <a:custGeom>
              <a:avLst/>
              <a:gdLst/>
              <a:ahLst/>
              <a:cxnLst/>
              <a:rect l="l" t="t" r="r" b="b"/>
              <a:pathLst>
                <a:path w="9936163" h="1241822">
                  <a:moveTo>
                    <a:pt x="0" y="0"/>
                  </a:moveTo>
                  <a:lnTo>
                    <a:pt x="9936163" y="0"/>
                  </a:lnTo>
                  <a:lnTo>
                    <a:pt x="9936163" y="1241822"/>
                  </a:lnTo>
                  <a:lnTo>
                    <a:pt x="0" y="12418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9936163" cy="13275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" panose="02020603050405020304" pitchFamily="18" charset="0"/>
                  <a:ea typeface="Petrona"/>
                  <a:cs typeface="Times New Roman" panose="02020603050405020304" pitchFamily="18" charset="0"/>
                  <a:sym typeface="Petrona"/>
                </a:rPr>
                <a:t>Planning the Report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34046" y="2095500"/>
            <a:ext cx="3860899" cy="465833"/>
            <a:chOff x="0" y="0"/>
            <a:chExt cx="5147865" cy="6211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147865" cy="621110"/>
            </a:xfrm>
            <a:custGeom>
              <a:avLst/>
              <a:gdLst/>
              <a:ahLst/>
              <a:cxnLst/>
              <a:rect l="l" t="t" r="r" b="b"/>
              <a:pathLst>
                <a:path w="5147865" h="621110">
                  <a:moveTo>
                    <a:pt x="0" y="0"/>
                  </a:moveTo>
                  <a:lnTo>
                    <a:pt x="5147865" y="0"/>
                  </a:lnTo>
                  <a:lnTo>
                    <a:pt x="5147865" y="621110"/>
                  </a:lnTo>
                  <a:lnTo>
                    <a:pt x="0" y="6211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5147865" cy="68778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Structuring the Report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34046" y="2723852"/>
            <a:ext cx="7771954" cy="433536"/>
            <a:chOff x="0" y="0"/>
            <a:chExt cx="10362605" cy="57804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362605" cy="663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75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Title Page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134046" y="3252193"/>
            <a:ext cx="7771954" cy="433536"/>
            <a:chOff x="0" y="0"/>
            <a:chExt cx="10362605" cy="57804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0362605" cy="663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75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Table of Contents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134046" y="3780533"/>
            <a:ext cx="7771954" cy="433536"/>
            <a:chOff x="0" y="0"/>
            <a:chExt cx="10362605" cy="57804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10362605" cy="663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75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Executive Summary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34046" y="4308872"/>
            <a:ext cx="7771954" cy="433536"/>
            <a:chOff x="0" y="0"/>
            <a:chExt cx="10362605" cy="57804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10362605" cy="663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75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134046" y="4837211"/>
            <a:ext cx="7771954" cy="433536"/>
            <a:chOff x="0" y="0"/>
            <a:chExt cx="10362605" cy="57804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10362605" cy="663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75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134046" y="5365551"/>
            <a:ext cx="7771954" cy="433536"/>
            <a:chOff x="0" y="0"/>
            <a:chExt cx="10362605" cy="57804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85725"/>
              <a:ext cx="10362605" cy="663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75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Findings/Analysis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134046" y="5893891"/>
            <a:ext cx="7771954" cy="433536"/>
            <a:chOff x="0" y="0"/>
            <a:chExt cx="10362605" cy="57804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85725"/>
              <a:ext cx="10362605" cy="663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75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134046" y="6422231"/>
            <a:ext cx="7771954" cy="433536"/>
            <a:chOff x="0" y="0"/>
            <a:chExt cx="10362605" cy="57804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85725"/>
              <a:ext cx="10362605" cy="663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75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Recommendations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2134046" y="6950571"/>
            <a:ext cx="7771954" cy="433536"/>
            <a:chOff x="0" y="0"/>
            <a:chExt cx="10362605" cy="57804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85725"/>
              <a:ext cx="10362605" cy="6637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75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 &amp; Appendices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2134046" y="7925843"/>
            <a:ext cx="3726061" cy="465833"/>
            <a:chOff x="0" y="0"/>
            <a:chExt cx="4968082" cy="62111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968082" cy="621110"/>
            </a:xfrm>
            <a:custGeom>
              <a:avLst/>
              <a:gdLst/>
              <a:ahLst/>
              <a:cxnLst/>
              <a:rect l="l" t="t" r="r" b="b"/>
              <a:pathLst>
                <a:path w="4968082" h="621110">
                  <a:moveTo>
                    <a:pt x="0" y="0"/>
                  </a:moveTo>
                  <a:lnTo>
                    <a:pt x="4968082" y="0"/>
                  </a:lnTo>
                  <a:lnTo>
                    <a:pt x="4968082" y="621110"/>
                  </a:lnTo>
                  <a:lnTo>
                    <a:pt x="0" y="6211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76200"/>
              <a:ext cx="4968082" cy="6973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2874" b="1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Creating an Outline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134046" y="8554194"/>
            <a:ext cx="7771954" cy="433536"/>
            <a:chOff x="0" y="0"/>
            <a:chExt cx="10362605" cy="57804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0362605" cy="578048"/>
            </a:xfrm>
            <a:custGeom>
              <a:avLst/>
              <a:gdLst/>
              <a:ahLst/>
              <a:cxnLst/>
              <a:rect l="l" t="t" r="r" b="b"/>
              <a:pathLst>
                <a:path w="10362605" h="578048">
                  <a:moveTo>
                    <a:pt x="0" y="0"/>
                  </a:moveTo>
                  <a:lnTo>
                    <a:pt x="10362605" y="0"/>
                  </a:lnTo>
                  <a:lnTo>
                    <a:pt x="10362605" y="578048"/>
                  </a:lnTo>
                  <a:lnTo>
                    <a:pt x="0" y="578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114300"/>
              <a:ext cx="10362605" cy="6923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Organize key points logically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69B2119-081C-5C18-EEA2-636DF23A8B0F}"/>
              </a:ext>
            </a:extLst>
          </p:cNvPr>
          <p:cNvSpPr txBox="1"/>
          <p:nvPr/>
        </p:nvSpPr>
        <p:spPr>
          <a:xfrm>
            <a:off x="8706219" y="970224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909762" y="1104900"/>
            <a:ext cx="7797105" cy="974526"/>
            <a:chOff x="0" y="0"/>
            <a:chExt cx="10396140" cy="12993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396140" cy="1299368"/>
            </a:xfrm>
            <a:custGeom>
              <a:avLst/>
              <a:gdLst/>
              <a:ahLst/>
              <a:cxnLst/>
              <a:rect l="l" t="t" r="r" b="b"/>
              <a:pathLst>
                <a:path w="10396140" h="1299368">
                  <a:moveTo>
                    <a:pt x="0" y="0"/>
                  </a:moveTo>
                  <a:lnTo>
                    <a:pt x="10396140" y="0"/>
                  </a:lnTo>
                  <a:lnTo>
                    <a:pt x="10396140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09550"/>
              <a:ext cx="10396140" cy="15089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25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Writing the Report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905000" y="2499867"/>
            <a:ext cx="222051" cy="2226171"/>
            <a:chOff x="0" y="0"/>
            <a:chExt cx="296068" cy="2968228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283337" cy="2955544"/>
            </a:xfrm>
            <a:custGeom>
              <a:avLst/>
              <a:gdLst/>
              <a:ahLst/>
              <a:cxnLst/>
              <a:rect l="l" t="t" r="r" b="b"/>
              <a:pathLst>
                <a:path w="283337" h="2955544">
                  <a:moveTo>
                    <a:pt x="0" y="147447"/>
                  </a:moveTo>
                  <a:cubicBezTo>
                    <a:pt x="0" y="66040"/>
                    <a:pt x="63373" y="0"/>
                    <a:pt x="141732" y="0"/>
                  </a:cubicBezTo>
                  <a:cubicBezTo>
                    <a:pt x="220091" y="0"/>
                    <a:pt x="283337" y="66040"/>
                    <a:pt x="283337" y="147447"/>
                  </a:cubicBezTo>
                  <a:lnTo>
                    <a:pt x="283337" y="2808097"/>
                  </a:lnTo>
                  <a:cubicBezTo>
                    <a:pt x="283337" y="2889504"/>
                    <a:pt x="219964" y="2955544"/>
                    <a:pt x="141605" y="2955544"/>
                  </a:cubicBezTo>
                  <a:cubicBezTo>
                    <a:pt x="63246" y="2955544"/>
                    <a:pt x="0" y="2889504"/>
                    <a:pt x="0" y="280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296164" cy="2968244"/>
            </a:xfrm>
            <a:custGeom>
              <a:avLst/>
              <a:gdLst/>
              <a:ahLst/>
              <a:cxnLst/>
              <a:rect l="l" t="t" r="r" b="b"/>
              <a:pathLst>
                <a:path w="296164" h="2968244">
                  <a:moveTo>
                    <a:pt x="0" y="153797"/>
                  </a:moveTo>
                  <a:cubicBezTo>
                    <a:pt x="0" y="69088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30124" y="0"/>
                    <a:pt x="296164" y="69088"/>
                    <a:pt x="296164" y="153797"/>
                  </a:cubicBezTo>
                  <a:lnTo>
                    <a:pt x="296164" y="2814447"/>
                  </a:lnTo>
                  <a:lnTo>
                    <a:pt x="289814" y="2814447"/>
                  </a:lnTo>
                  <a:lnTo>
                    <a:pt x="296164" y="2814447"/>
                  </a:lnTo>
                  <a:cubicBezTo>
                    <a:pt x="296164" y="2899156"/>
                    <a:pt x="230124" y="2968244"/>
                    <a:pt x="148082" y="2968244"/>
                  </a:cubicBezTo>
                  <a:lnTo>
                    <a:pt x="148082" y="2961894"/>
                  </a:lnTo>
                  <a:lnTo>
                    <a:pt x="148082" y="2955544"/>
                  </a:lnTo>
                  <a:lnTo>
                    <a:pt x="148082" y="2961894"/>
                  </a:lnTo>
                  <a:lnTo>
                    <a:pt x="148082" y="2968244"/>
                  </a:lnTo>
                  <a:cubicBezTo>
                    <a:pt x="66040" y="2968244"/>
                    <a:pt x="0" y="2899156"/>
                    <a:pt x="0" y="2814447"/>
                  </a:cubicBezTo>
                  <a:lnTo>
                    <a:pt x="0" y="153797"/>
                  </a:lnTo>
                  <a:lnTo>
                    <a:pt x="6350" y="153797"/>
                  </a:lnTo>
                  <a:lnTo>
                    <a:pt x="0" y="153797"/>
                  </a:lnTo>
                  <a:moveTo>
                    <a:pt x="12700" y="153797"/>
                  </a:moveTo>
                  <a:lnTo>
                    <a:pt x="12700" y="2814447"/>
                  </a:lnTo>
                  <a:lnTo>
                    <a:pt x="6350" y="2814447"/>
                  </a:lnTo>
                  <a:lnTo>
                    <a:pt x="12700" y="2814447"/>
                  </a:lnTo>
                  <a:cubicBezTo>
                    <a:pt x="12700" y="2892552"/>
                    <a:pt x="73533" y="2955544"/>
                    <a:pt x="148082" y="2955544"/>
                  </a:cubicBezTo>
                  <a:cubicBezTo>
                    <a:pt x="151638" y="2955544"/>
                    <a:pt x="154432" y="2958338"/>
                    <a:pt x="154432" y="2961894"/>
                  </a:cubicBezTo>
                  <a:cubicBezTo>
                    <a:pt x="154432" y="2965450"/>
                    <a:pt x="151638" y="2968244"/>
                    <a:pt x="148082" y="2968244"/>
                  </a:cubicBezTo>
                  <a:cubicBezTo>
                    <a:pt x="144526" y="2968244"/>
                    <a:pt x="141732" y="2965450"/>
                    <a:pt x="141732" y="2961894"/>
                  </a:cubicBezTo>
                  <a:cubicBezTo>
                    <a:pt x="141732" y="2958338"/>
                    <a:pt x="144526" y="2955544"/>
                    <a:pt x="148082" y="2955544"/>
                  </a:cubicBezTo>
                  <a:cubicBezTo>
                    <a:pt x="222631" y="2955544"/>
                    <a:pt x="283464" y="2892679"/>
                    <a:pt x="283464" y="2814447"/>
                  </a:cubicBezTo>
                  <a:lnTo>
                    <a:pt x="283464" y="153797"/>
                  </a:lnTo>
                  <a:lnTo>
                    <a:pt x="289814" y="153797"/>
                  </a:lnTo>
                  <a:lnTo>
                    <a:pt x="283464" y="153797"/>
                  </a:lnTo>
                  <a:cubicBezTo>
                    <a:pt x="283337" y="75565"/>
                    <a:pt x="222504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565"/>
                    <a:pt x="12700" y="153797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2547491" y="2504629"/>
            <a:ext cx="4560094" cy="487413"/>
            <a:chOff x="0" y="0"/>
            <a:chExt cx="6080125" cy="6498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080125" cy="649883"/>
            </a:xfrm>
            <a:custGeom>
              <a:avLst/>
              <a:gdLst/>
              <a:ahLst/>
              <a:cxnLst/>
              <a:rect l="l" t="t" r="r" b="b"/>
              <a:pathLst>
                <a:path w="6080125" h="649883">
                  <a:moveTo>
                    <a:pt x="0" y="0"/>
                  </a:moveTo>
                  <a:lnTo>
                    <a:pt x="6080125" y="0"/>
                  </a:lnTo>
                  <a:lnTo>
                    <a:pt x="6080125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6080125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12"/>
                </a:lnSpc>
              </a:pPr>
              <a:r>
                <a:rPr lang="en-US" sz="3000" b="1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Drafting the Introduction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547491" y="3162152"/>
            <a:ext cx="8807797" cy="453629"/>
            <a:chOff x="0" y="0"/>
            <a:chExt cx="11743730" cy="60483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743730" cy="604838"/>
            </a:xfrm>
            <a:custGeom>
              <a:avLst/>
              <a:gdLst/>
              <a:ahLst/>
              <a:cxnLst/>
              <a:rect l="l" t="t" r="r" b="b"/>
              <a:pathLst>
                <a:path w="11743730" h="604838">
                  <a:moveTo>
                    <a:pt x="0" y="0"/>
                  </a:moveTo>
                  <a:lnTo>
                    <a:pt x="11743730" y="0"/>
                  </a:lnTo>
                  <a:lnTo>
                    <a:pt x="1174373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04775"/>
              <a:ext cx="1174373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562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Background of the topic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547491" y="3714899"/>
            <a:ext cx="8807797" cy="453629"/>
            <a:chOff x="0" y="0"/>
            <a:chExt cx="11743730" cy="6048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743730" cy="604838"/>
            </a:xfrm>
            <a:custGeom>
              <a:avLst/>
              <a:gdLst/>
              <a:ahLst/>
              <a:cxnLst/>
              <a:rect l="l" t="t" r="r" b="b"/>
              <a:pathLst>
                <a:path w="11743730" h="604838">
                  <a:moveTo>
                    <a:pt x="0" y="0"/>
                  </a:moveTo>
                  <a:lnTo>
                    <a:pt x="11743730" y="0"/>
                  </a:lnTo>
                  <a:lnTo>
                    <a:pt x="1174373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04775"/>
              <a:ext cx="1174373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562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Purpose &amp; objectives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547491" y="4267648"/>
            <a:ext cx="8807797" cy="453629"/>
            <a:chOff x="0" y="0"/>
            <a:chExt cx="11743730" cy="60483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743730" cy="604838"/>
            </a:xfrm>
            <a:custGeom>
              <a:avLst/>
              <a:gdLst/>
              <a:ahLst/>
              <a:cxnLst/>
              <a:rect l="l" t="t" r="r" b="b"/>
              <a:pathLst>
                <a:path w="11743730" h="604838">
                  <a:moveTo>
                    <a:pt x="0" y="0"/>
                  </a:moveTo>
                  <a:lnTo>
                    <a:pt x="11743730" y="0"/>
                  </a:lnTo>
                  <a:lnTo>
                    <a:pt x="1174373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104775"/>
              <a:ext cx="1174373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562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Scope &amp; limitations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330201" y="5000030"/>
            <a:ext cx="222051" cy="1673424"/>
            <a:chOff x="0" y="0"/>
            <a:chExt cx="296068" cy="2231232"/>
          </a:xfrm>
        </p:grpSpPr>
        <p:sp>
          <p:nvSpPr>
            <p:cNvPr id="26" name="Freeform 26"/>
            <p:cNvSpPr/>
            <p:nvPr/>
          </p:nvSpPr>
          <p:spPr>
            <a:xfrm>
              <a:off x="6350" y="6350"/>
              <a:ext cx="283337" cy="2218563"/>
            </a:xfrm>
            <a:custGeom>
              <a:avLst/>
              <a:gdLst/>
              <a:ahLst/>
              <a:cxnLst/>
              <a:rect l="l" t="t" r="r" b="b"/>
              <a:pathLst>
                <a:path w="283337" h="2218563">
                  <a:moveTo>
                    <a:pt x="0" y="147193"/>
                  </a:moveTo>
                  <a:cubicBezTo>
                    <a:pt x="0" y="65913"/>
                    <a:pt x="63373" y="0"/>
                    <a:pt x="141732" y="0"/>
                  </a:cubicBezTo>
                  <a:cubicBezTo>
                    <a:pt x="220091" y="0"/>
                    <a:pt x="283337" y="65913"/>
                    <a:pt x="283337" y="147193"/>
                  </a:cubicBezTo>
                  <a:lnTo>
                    <a:pt x="283337" y="2071370"/>
                  </a:lnTo>
                  <a:cubicBezTo>
                    <a:pt x="283337" y="2152650"/>
                    <a:pt x="219964" y="2218563"/>
                    <a:pt x="141605" y="2218563"/>
                  </a:cubicBezTo>
                  <a:cubicBezTo>
                    <a:pt x="63246" y="2218563"/>
                    <a:pt x="0" y="2152650"/>
                    <a:pt x="0" y="20713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296164" cy="2231263"/>
            </a:xfrm>
            <a:custGeom>
              <a:avLst/>
              <a:gdLst/>
              <a:ahLst/>
              <a:cxnLst/>
              <a:rect l="l" t="t" r="r" b="b"/>
              <a:pathLst>
                <a:path w="296164" h="2231263">
                  <a:moveTo>
                    <a:pt x="0" y="153543"/>
                  </a:moveTo>
                  <a:cubicBezTo>
                    <a:pt x="0" y="68961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30124" y="0"/>
                    <a:pt x="296164" y="68961"/>
                    <a:pt x="296164" y="153543"/>
                  </a:cubicBezTo>
                  <a:lnTo>
                    <a:pt x="296164" y="2077720"/>
                  </a:lnTo>
                  <a:lnTo>
                    <a:pt x="289814" y="2077720"/>
                  </a:lnTo>
                  <a:lnTo>
                    <a:pt x="296164" y="2077720"/>
                  </a:lnTo>
                  <a:cubicBezTo>
                    <a:pt x="296164" y="2162302"/>
                    <a:pt x="230124" y="2231263"/>
                    <a:pt x="148082" y="2231263"/>
                  </a:cubicBezTo>
                  <a:lnTo>
                    <a:pt x="148082" y="2224913"/>
                  </a:lnTo>
                  <a:lnTo>
                    <a:pt x="148082" y="2218563"/>
                  </a:lnTo>
                  <a:lnTo>
                    <a:pt x="148082" y="2224913"/>
                  </a:lnTo>
                  <a:lnTo>
                    <a:pt x="148082" y="2231263"/>
                  </a:lnTo>
                  <a:cubicBezTo>
                    <a:pt x="66040" y="2231263"/>
                    <a:pt x="0" y="2162302"/>
                    <a:pt x="0" y="2077720"/>
                  </a:cubicBezTo>
                  <a:lnTo>
                    <a:pt x="0" y="153543"/>
                  </a:lnTo>
                  <a:lnTo>
                    <a:pt x="6350" y="153543"/>
                  </a:lnTo>
                  <a:lnTo>
                    <a:pt x="0" y="153543"/>
                  </a:lnTo>
                  <a:moveTo>
                    <a:pt x="12700" y="153543"/>
                  </a:moveTo>
                  <a:lnTo>
                    <a:pt x="12700" y="2077720"/>
                  </a:lnTo>
                  <a:lnTo>
                    <a:pt x="6350" y="2077720"/>
                  </a:lnTo>
                  <a:lnTo>
                    <a:pt x="12700" y="2077720"/>
                  </a:lnTo>
                  <a:cubicBezTo>
                    <a:pt x="12700" y="2155698"/>
                    <a:pt x="73533" y="2218563"/>
                    <a:pt x="148082" y="2218563"/>
                  </a:cubicBezTo>
                  <a:cubicBezTo>
                    <a:pt x="151638" y="2218563"/>
                    <a:pt x="154432" y="2221357"/>
                    <a:pt x="154432" y="2224913"/>
                  </a:cubicBezTo>
                  <a:cubicBezTo>
                    <a:pt x="154432" y="2228469"/>
                    <a:pt x="151638" y="2231263"/>
                    <a:pt x="148082" y="2231263"/>
                  </a:cubicBezTo>
                  <a:cubicBezTo>
                    <a:pt x="144526" y="2231263"/>
                    <a:pt x="141732" y="2228469"/>
                    <a:pt x="141732" y="2224913"/>
                  </a:cubicBezTo>
                  <a:cubicBezTo>
                    <a:pt x="141732" y="2221357"/>
                    <a:pt x="144526" y="2218563"/>
                    <a:pt x="148082" y="2218563"/>
                  </a:cubicBezTo>
                  <a:cubicBezTo>
                    <a:pt x="222631" y="2218563"/>
                    <a:pt x="283464" y="2155698"/>
                    <a:pt x="283464" y="2077720"/>
                  </a:cubicBezTo>
                  <a:lnTo>
                    <a:pt x="283464" y="153543"/>
                  </a:lnTo>
                  <a:lnTo>
                    <a:pt x="289814" y="153543"/>
                  </a:lnTo>
                  <a:lnTo>
                    <a:pt x="283464" y="153543"/>
                  </a:lnTo>
                  <a:cubicBezTo>
                    <a:pt x="283337" y="75565"/>
                    <a:pt x="222504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565"/>
                    <a:pt x="12700" y="153543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2972692" y="5004793"/>
            <a:ext cx="3898552" cy="487412"/>
            <a:chOff x="0" y="0"/>
            <a:chExt cx="5198070" cy="64988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98070" cy="649883"/>
            </a:xfrm>
            <a:custGeom>
              <a:avLst/>
              <a:gdLst/>
              <a:ahLst/>
              <a:cxnLst/>
              <a:rect l="l" t="t" r="r" b="b"/>
              <a:pathLst>
                <a:path w="5198070" h="649883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85725"/>
              <a:ext cx="5198070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12"/>
                </a:lnSpc>
              </a:pPr>
              <a:r>
                <a:rPr lang="en-US" sz="3000" b="1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Methodology Section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972692" y="5662315"/>
            <a:ext cx="8382595" cy="453629"/>
            <a:chOff x="0" y="0"/>
            <a:chExt cx="11176793" cy="6048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176793" cy="604838"/>
            </a:xfrm>
            <a:custGeom>
              <a:avLst/>
              <a:gdLst/>
              <a:ahLst/>
              <a:cxnLst/>
              <a:rect l="l" t="t" r="r" b="b"/>
              <a:pathLst>
                <a:path w="11176793" h="604838">
                  <a:moveTo>
                    <a:pt x="0" y="0"/>
                  </a:moveTo>
                  <a:lnTo>
                    <a:pt x="11176793" y="0"/>
                  </a:lnTo>
                  <a:lnTo>
                    <a:pt x="111767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104775"/>
              <a:ext cx="11176793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562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was data collected?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2972692" y="6215063"/>
            <a:ext cx="8382595" cy="453629"/>
            <a:chOff x="0" y="0"/>
            <a:chExt cx="11176793" cy="60483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176793" cy="604838"/>
            </a:xfrm>
            <a:custGeom>
              <a:avLst/>
              <a:gdLst/>
              <a:ahLst/>
              <a:cxnLst/>
              <a:rect l="l" t="t" r="r" b="b"/>
              <a:pathLst>
                <a:path w="11176793" h="604838">
                  <a:moveTo>
                    <a:pt x="0" y="0"/>
                  </a:moveTo>
                  <a:lnTo>
                    <a:pt x="11176793" y="0"/>
                  </a:lnTo>
                  <a:lnTo>
                    <a:pt x="111767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104775"/>
              <a:ext cx="11176793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562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Tools &amp; techniques used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755553" y="6947447"/>
            <a:ext cx="222051" cy="1673424"/>
            <a:chOff x="0" y="0"/>
            <a:chExt cx="296068" cy="22312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8" name="Freeform 38"/>
            <p:cNvSpPr/>
            <p:nvPr/>
          </p:nvSpPr>
          <p:spPr>
            <a:xfrm>
              <a:off x="6350" y="6350"/>
              <a:ext cx="283337" cy="2218563"/>
            </a:xfrm>
            <a:custGeom>
              <a:avLst/>
              <a:gdLst/>
              <a:ahLst/>
              <a:cxnLst/>
              <a:rect l="l" t="t" r="r" b="b"/>
              <a:pathLst>
                <a:path w="283337" h="2218563">
                  <a:moveTo>
                    <a:pt x="0" y="147193"/>
                  </a:moveTo>
                  <a:cubicBezTo>
                    <a:pt x="0" y="65913"/>
                    <a:pt x="63373" y="0"/>
                    <a:pt x="141732" y="0"/>
                  </a:cubicBezTo>
                  <a:cubicBezTo>
                    <a:pt x="220091" y="0"/>
                    <a:pt x="283337" y="65913"/>
                    <a:pt x="283337" y="147193"/>
                  </a:cubicBezTo>
                  <a:lnTo>
                    <a:pt x="283337" y="2071370"/>
                  </a:lnTo>
                  <a:cubicBezTo>
                    <a:pt x="283337" y="2152650"/>
                    <a:pt x="219964" y="2218563"/>
                    <a:pt x="141605" y="2218563"/>
                  </a:cubicBezTo>
                  <a:cubicBezTo>
                    <a:pt x="63246" y="2218563"/>
                    <a:pt x="0" y="2152650"/>
                    <a:pt x="0" y="2071370"/>
                  </a:cubicBezTo>
                  <a:close/>
                </a:path>
              </a:pathLst>
            </a:custGeom>
            <a:grpFill/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296164" cy="2231263"/>
            </a:xfrm>
            <a:custGeom>
              <a:avLst/>
              <a:gdLst/>
              <a:ahLst/>
              <a:cxnLst/>
              <a:rect l="l" t="t" r="r" b="b"/>
              <a:pathLst>
                <a:path w="296164" h="2231263">
                  <a:moveTo>
                    <a:pt x="0" y="153543"/>
                  </a:moveTo>
                  <a:cubicBezTo>
                    <a:pt x="0" y="68961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30124" y="0"/>
                    <a:pt x="296164" y="68961"/>
                    <a:pt x="296164" y="153543"/>
                  </a:cubicBezTo>
                  <a:lnTo>
                    <a:pt x="296164" y="2077720"/>
                  </a:lnTo>
                  <a:lnTo>
                    <a:pt x="289814" y="2077720"/>
                  </a:lnTo>
                  <a:lnTo>
                    <a:pt x="296164" y="2077720"/>
                  </a:lnTo>
                  <a:cubicBezTo>
                    <a:pt x="296164" y="2162302"/>
                    <a:pt x="230124" y="2231263"/>
                    <a:pt x="148082" y="2231263"/>
                  </a:cubicBezTo>
                  <a:lnTo>
                    <a:pt x="148082" y="2224913"/>
                  </a:lnTo>
                  <a:lnTo>
                    <a:pt x="148082" y="2218563"/>
                  </a:lnTo>
                  <a:lnTo>
                    <a:pt x="148082" y="2224913"/>
                  </a:lnTo>
                  <a:lnTo>
                    <a:pt x="148082" y="2231263"/>
                  </a:lnTo>
                  <a:cubicBezTo>
                    <a:pt x="66040" y="2231263"/>
                    <a:pt x="0" y="2162302"/>
                    <a:pt x="0" y="2077720"/>
                  </a:cubicBezTo>
                  <a:lnTo>
                    <a:pt x="0" y="153543"/>
                  </a:lnTo>
                  <a:lnTo>
                    <a:pt x="6350" y="153543"/>
                  </a:lnTo>
                  <a:lnTo>
                    <a:pt x="0" y="153543"/>
                  </a:lnTo>
                  <a:moveTo>
                    <a:pt x="12700" y="153543"/>
                  </a:moveTo>
                  <a:lnTo>
                    <a:pt x="12700" y="2077720"/>
                  </a:lnTo>
                  <a:lnTo>
                    <a:pt x="6350" y="2077720"/>
                  </a:lnTo>
                  <a:lnTo>
                    <a:pt x="12700" y="2077720"/>
                  </a:lnTo>
                  <a:cubicBezTo>
                    <a:pt x="12700" y="2155698"/>
                    <a:pt x="73533" y="2218563"/>
                    <a:pt x="148082" y="2218563"/>
                  </a:cubicBezTo>
                  <a:cubicBezTo>
                    <a:pt x="151638" y="2218563"/>
                    <a:pt x="154432" y="2221357"/>
                    <a:pt x="154432" y="2224913"/>
                  </a:cubicBezTo>
                  <a:cubicBezTo>
                    <a:pt x="154432" y="2228469"/>
                    <a:pt x="151638" y="2231263"/>
                    <a:pt x="148082" y="2231263"/>
                  </a:cubicBezTo>
                  <a:cubicBezTo>
                    <a:pt x="144526" y="2231263"/>
                    <a:pt x="141732" y="2228469"/>
                    <a:pt x="141732" y="2224913"/>
                  </a:cubicBezTo>
                  <a:cubicBezTo>
                    <a:pt x="141732" y="2221357"/>
                    <a:pt x="144526" y="2218563"/>
                    <a:pt x="148082" y="2218563"/>
                  </a:cubicBezTo>
                  <a:cubicBezTo>
                    <a:pt x="222631" y="2218563"/>
                    <a:pt x="283464" y="2155698"/>
                    <a:pt x="283464" y="2077720"/>
                  </a:cubicBezTo>
                  <a:lnTo>
                    <a:pt x="283464" y="153543"/>
                  </a:lnTo>
                  <a:lnTo>
                    <a:pt x="289814" y="153543"/>
                  </a:lnTo>
                  <a:lnTo>
                    <a:pt x="283464" y="153543"/>
                  </a:lnTo>
                  <a:cubicBezTo>
                    <a:pt x="283337" y="75565"/>
                    <a:pt x="222504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565"/>
                    <a:pt x="12700" y="153543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0" name="Group 40"/>
          <p:cNvGrpSpPr/>
          <p:nvPr/>
        </p:nvGrpSpPr>
        <p:grpSpPr>
          <a:xfrm>
            <a:off x="3398044" y="6952209"/>
            <a:ext cx="3898553" cy="487412"/>
            <a:chOff x="0" y="0"/>
            <a:chExt cx="5198070" cy="649883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5198070" cy="649883"/>
            </a:xfrm>
            <a:custGeom>
              <a:avLst/>
              <a:gdLst/>
              <a:ahLst/>
              <a:cxnLst/>
              <a:rect l="l" t="t" r="r" b="b"/>
              <a:pathLst>
                <a:path w="5198070" h="649883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85725"/>
              <a:ext cx="5198070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12"/>
                </a:lnSpc>
              </a:pPr>
              <a:r>
                <a:rPr lang="en-US" sz="3000" b="1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Findings &amp; Analysis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3398044" y="7609732"/>
            <a:ext cx="7957245" cy="453629"/>
            <a:chOff x="0" y="0"/>
            <a:chExt cx="10609660" cy="60483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0609660" cy="604838"/>
            </a:xfrm>
            <a:custGeom>
              <a:avLst/>
              <a:gdLst/>
              <a:ahLst/>
              <a:cxnLst/>
              <a:rect l="l" t="t" r="r" b="b"/>
              <a:pathLst>
                <a:path w="10609660" h="604838">
                  <a:moveTo>
                    <a:pt x="0" y="0"/>
                  </a:moveTo>
                  <a:lnTo>
                    <a:pt x="10609660" y="0"/>
                  </a:lnTo>
                  <a:lnTo>
                    <a:pt x="1060966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104775"/>
              <a:ext cx="1060966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562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Present data clearly (tables, graphs)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3398044" y="8162479"/>
            <a:ext cx="7957245" cy="453629"/>
            <a:chOff x="0" y="0"/>
            <a:chExt cx="10609660" cy="60483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0609660" cy="604838"/>
            </a:xfrm>
            <a:custGeom>
              <a:avLst/>
              <a:gdLst/>
              <a:ahLst/>
              <a:cxnLst/>
              <a:rect l="l" t="t" r="r" b="b"/>
              <a:pathLst>
                <a:path w="10609660" h="604838">
                  <a:moveTo>
                    <a:pt x="0" y="0"/>
                  </a:moveTo>
                  <a:lnTo>
                    <a:pt x="10609660" y="0"/>
                  </a:lnTo>
                  <a:lnTo>
                    <a:pt x="1060966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104775"/>
              <a:ext cx="1060966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562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Interpret results objectively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437B781-E4CE-F7B2-2164-6322046FDB03}"/>
              </a:ext>
            </a:extLst>
          </p:cNvPr>
          <p:cNvSpPr txBox="1"/>
          <p:nvPr/>
        </p:nvSpPr>
        <p:spPr>
          <a:xfrm>
            <a:off x="8706219" y="970224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71179" y="757981"/>
            <a:ext cx="14964221" cy="1032719"/>
            <a:chOff x="0" y="-161925"/>
            <a:chExt cx="19952295" cy="13769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52295" cy="1215033"/>
            </a:xfrm>
            <a:custGeom>
              <a:avLst/>
              <a:gdLst/>
              <a:ahLst/>
              <a:cxnLst/>
              <a:rect l="l" t="t" r="r" b="b"/>
              <a:pathLst>
                <a:path w="19952295" h="1215033">
                  <a:moveTo>
                    <a:pt x="0" y="0"/>
                  </a:moveTo>
                  <a:lnTo>
                    <a:pt x="19952295" y="0"/>
                  </a:lnTo>
                  <a:lnTo>
                    <a:pt x="19952295" y="1215033"/>
                  </a:lnTo>
                  <a:lnTo>
                    <a:pt x="0" y="1215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61925"/>
              <a:ext cx="19952295" cy="13769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124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Writing the Conclusion &amp; Recommendations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622798" y="2796331"/>
            <a:ext cx="3645396" cy="455563"/>
            <a:chOff x="0" y="0"/>
            <a:chExt cx="4860528" cy="6074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860529" cy="607417"/>
            </a:xfrm>
            <a:custGeom>
              <a:avLst/>
              <a:gdLst/>
              <a:ahLst/>
              <a:cxnLst/>
              <a:rect l="l" t="t" r="r" b="b"/>
              <a:pathLst>
                <a:path w="4860529" h="607417">
                  <a:moveTo>
                    <a:pt x="0" y="0"/>
                  </a:moveTo>
                  <a:lnTo>
                    <a:pt x="4860529" y="0"/>
                  </a:lnTo>
                  <a:lnTo>
                    <a:pt x="4860529" y="607417"/>
                  </a:lnTo>
                  <a:lnTo>
                    <a:pt x="0" y="6074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4860528" cy="66456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Conclusion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622798" y="3516957"/>
            <a:ext cx="7892802" cy="424011"/>
            <a:chOff x="0" y="0"/>
            <a:chExt cx="10523737" cy="5653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523737" cy="565348"/>
            </a:xfrm>
            <a:custGeom>
              <a:avLst/>
              <a:gdLst/>
              <a:ahLst/>
              <a:cxnLst/>
              <a:rect l="l" t="t" r="r" b="b"/>
              <a:pathLst>
                <a:path w="10523737" h="565348">
                  <a:moveTo>
                    <a:pt x="0" y="0"/>
                  </a:moveTo>
                  <a:lnTo>
                    <a:pt x="10523737" y="0"/>
                  </a:lnTo>
                  <a:lnTo>
                    <a:pt x="10523737" y="565348"/>
                  </a:lnTo>
                  <a:lnTo>
                    <a:pt x="0" y="5653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10523737" cy="6510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12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Summarize key findings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622798" y="4033689"/>
            <a:ext cx="7892802" cy="424011"/>
            <a:chOff x="0" y="0"/>
            <a:chExt cx="10523737" cy="56534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523737" cy="565348"/>
            </a:xfrm>
            <a:custGeom>
              <a:avLst/>
              <a:gdLst/>
              <a:ahLst/>
              <a:cxnLst/>
              <a:rect l="l" t="t" r="r" b="b"/>
              <a:pathLst>
                <a:path w="10523737" h="565348">
                  <a:moveTo>
                    <a:pt x="0" y="0"/>
                  </a:moveTo>
                  <a:lnTo>
                    <a:pt x="10523737" y="0"/>
                  </a:lnTo>
                  <a:lnTo>
                    <a:pt x="10523737" y="565348"/>
                  </a:lnTo>
                  <a:lnTo>
                    <a:pt x="0" y="5653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10523737" cy="6510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12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Restate the purpose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763000" y="2796331"/>
            <a:ext cx="3645396" cy="455563"/>
            <a:chOff x="0" y="0"/>
            <a:chExt cx="4860528" cy="60741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860529" cy="607417"/>
            </a:xfrm>
            <a:custGeom>
              <a:avLst/>
              <a:gdLst/>
              <a:ahLst/>
              <a:cxnLst/>
              <a:rect l="l" t="t" r="r" b="b"/>
              <a:pathLst>
                <a:path w="4860529" h="607417">
                  <a:moveTo>
                    <a:pt x="0" y="0"/>
                  </a:moveTo>
                  <a:lnTo>
                    <a:pt x="4860529" y="0"/>
                  </a:lnTo>
                  <a:lnTo>
                    <a:pt x="4860529" y="607417"/>
                  </a:lnTo>
                  <a:lnTo>
                    <a:pt x="0" y="6074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4860528" cy="66456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Recommendations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763000" y="3516957"/>
            <a:ext cx="7892802" cy="424011"/>
            <a:chOff x="0" y="0"/>
            <a:chExt cx="10523737" cy="56534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523737" cy="565348"/>
            </a:xfrm>
            <a:custGeom>
              <a:avLst/>
              <a:gdLst/>
              <a:ahLst/>
              <a:cxnLst/>
              <a:rect l="l" t="t" r="r" b="b"/>
              <a:pathLst>
                <a:path w="10523737" h="565348">
                  <a:moveTo>
                    <a:pt x="0" y="0"/>
                  </a:moveTo>
                  <a:lnTo>
                    <a:pt x="10523737" y="0"/>
                  </a:lnTo>
                  <a:lnTo>
                    <a:pt x="10523737" y="565348"/>
                  </a:lnTo>
                  <a:lnTo>
                    <a:pt x="0" y="5653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85725"/>
              <a:ext cx="10523737" cy="6510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12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Actionable suggestions based on findings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763000" y="4033689"/>
            <a:ext cx="7892802" cy="424011"/>
            <a:chOff x="0" y="0"/>
            <a:chExt cx="10523737" cy="56534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523737" cy="565348"/>
            </a:xfrm>
            <a:custGeom>
              <a:avLst/>
              <a:gdLst/>
              <a:ahLst/>
              <a:cxnLst/>
              <a:rect l="l" t="t" r="r" b="b"/>
              <a:pathLst>
                <a:path w="10523737" h="565348">
                  <a:moveTo>
                    <a:pt x="0" y="0"/>
                  </a:moveTo>
                  <a:lnTo>
                    <a:pt x="10523737" y="0"/>
                  </a:lnTo>
                  <a:lnTo>
                    <a:pt x="10523737" y="565348"/>
                  </a:lnTo>
                  <a:lnTo>
                    <a:pt x="0" y="5653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85725"/>
              <a:ext cx="10523737" cy="6510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031" lvl="1" indent="-188516" algn="l">
                <a:lnSpc>
                  <a:spcPts val="3312"/>
                </a:lnSpc>
                <a:buFont typeface="Arial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Should be practical &amp; relevant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F32ABC8-A148-3FA0-1840-FFDDB69DF7D4}"/>
              </a:ext>
            </a:extLst>
          </p:cNvPr>
          <p:cNvSpPr txBox="1"/>
          <p:nvPr/>
        </p:nvSpPr>
        <p:spPr>
          <a:xfrm>
            <a:off x="8706219" y="970224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51695" y="1519535"/>
            <a:ext cx="7797105" cy="974526"/>
            <a:chOff x="0" y="0"/>
            <a:chExt cx="10396140" cy="12993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96140" cy="1299368"/>
            </a:xfrm>
            <a:custGeom>
              <a:avLst/>
              <a:gdLst/>
              <a:ahLst/>
              <a:cxnLst/>
              <a:rect l="l" t="t" r="r" b="b"/>
              <a:pathLst>
                <a:path w="10396140" h="1299368">
                  <a:moveTo>
                    <a:pt x="0" y="0"/>
                  </a:moveTo>
                  <a:lnTo>
                    <a:pt x="10396140" y="0"/>
                  </a:lnTo>
                  <a:lnTo>
                    <a:pt x="10396140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09550"/>
              <a:ext cx="10396140" cy="15089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25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Revising &amp; Editing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42591" y="4686300"/>
            <a:ext cx="3898552" cy="487412"/>
            <a:chOff x="0" y="0"/>
            <a:chExt cx="5198070" cy="64988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98070" cy="649883"/>
            </a:xfrm>
            <a:custGeom>
              <a:avLst/>
              <a:gdLst/>
              <a:ahLst/>
              <a:cxnLst/>
              <a:rect l="l" t="t" r="r" b="b"/>
              <a:pathLst>
                <a:path w="5198070" h="649883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5198070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3812"/>
                </a:lnSpc>
              </a:pPr>
              <a:r>
                <a:rPr lang="en-US" sz="3000" b="1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Reviewing Content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88256" y="5343824"/>
            <a:ext cx="4731544" cy="453629"/>
            <a:chOff x="0" y="0"/>
            <a:chExt cx="6308725" cy="6048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08725" cy="604838"/>
            </a:xfrm>
            <a:custGeom>
              <a:avLst/>
              <a:gdLst/>
              <a:ahLst/>
              <a:cxnLst/>
              <a:rect l="l" t="t" r="r" b="b"/>
              <a:pathLst>
                <a:path w="6308725" h="604838">
                  <a:moveTo>
                    <a:pt x="0" y="0"/>
                  </a:moveTo>
                  <a:lnTo>
                    <a:pt x="6308725" y="0"/>
                  </a:lnTo>
                  <a:lnTo>
                    <a:pt x="630872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630872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r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the information accurate?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870364" y="5865164"/>
            <a:ext cx="3590972" cy="563614"/>
            <a:chOff x="0" y="0"/>
            <a:chExt cx="6308725" cy="6048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08725" cy="604838"/>
            </a:xfrm>
            <a:custGeom>
              <a:avLst/>
              <a:gdLst/>
              <a:ahLst/>
              <a:cxnLst/>
              <a:rect l="l" t="t" r="r" b="b"/>
              <a:pathLst>
                <a:path w="6308725" h="604838">
                  <a:moveTo>
                    <a:pt x="0" y="0"/>
                  </a:moveTo>
                  <a:lnTo>
                    <a:pt x="6308725" y="0"/>
                  </a:lnTo>
                  <a:lnTo>
                    <a:pt x="630872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630872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r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the structure logical?</a:t>
              </a:r>
            </a:p>
          </p:txBody>
        </p:sp>
      </p:grpSp>
      <p:sp>
        <p:nvSpPr>
          <p:cNvPr id="19" name="Freeform 19" descr="preencoded.png"/>
          <p:cNvSpPr/>
          <p:nvPr/>
        </p:nvSpPr>
        <p:spPr>
          <a:xfrm>
            <a:off x="3099494" y="3705746"/>
            <a:ext cx="584746" cy="676126"/>
          </a:xfrm>
          <a:custGeom>
            <a:avLst/>
            <a:gdLst/>
            <a:ahLst/>
            <a:cxnLst/>
            <a:rect l="l" t="t" r="r" b="b"/>
            <a:pathLst>
              <a:path w="424160" h="530275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l="-230" r="-230"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6756942" y="4689764"/>
            <a:ext cx="3898553" cy="487413"/>
            <a:chOff x="0" y="0"/>
            <a:chExt cx="5198070" cy="64988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198070" cy="649883"/>
            </a:xfrm>
            <a:custGeom>
              <a:avLst/>
              <a:gdLst/>
              <a:ahLst/>
              <a:cxnLst/>
              <a:rect l="l" t="t" r="r" b="b"/>
              <a:pathLst>
                <a:path w="5198070" h="649883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5198070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12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Proofreading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814036" y="5347286"/>
            <a:ext cx="5301764" cy="661249"/>
            <a:chOff x="0" y="0"/>
            <a:chExt cx="6498035" cy="120967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498035" cy="1209675"/>
            </a:xfrm>
            <a:custGeom>
              <a:avLst/>
              <a:gdLst/>
              <a:ahLst/>
              <a:cxnLst/>
              <a:rect l="l" t="t" r="r" b="b"/>
              <a:pathLst>
                <a:path w="6498035" h="1209675">
                  <a:moveTo>
                    <a:pt x="0" y="0"/>
                  </a:moveTo>
                  <a:lnTo>
                    <a:pt x="6498035" y="0"/>
                  </a:lnTo>
                  <a:lnTo>
                    <a:pt x="6498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6498035" cy="1314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l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Check grammar, spelling, punctuation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785074" y="5975149"/>
            <a:ext cx="4873526" cy="453629"/>
            <a:chOff x="0" y="0"/>
            <a:chExt cx="6498035" cy="60483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498035" cy="604838"/>
            </a:xfrm>
            <a:custGeom>
              <a:avLst/>
              <a:gdLst/>
              <a:ahLst/>
              <a:cxnLst/>
              <a:rect l="l" t="t" r="r" b="b"/>
              <a:pathLst>
                <a:path w="6498035" h="604838">
                  <a:moveTo>
                    <a:pt x="0" y="0"/>
                  </a:moveTo>
                  <a:lnTo>
                    <a:pt x="6498035" y="0"/>
                  </a:lnTo>
                  <a:lnTo>
                    <a:pt x="6498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104775"/>
              <a:ext cx="649803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l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Ensure consistency in formatting</a:t>
              </a:r>
            </a:p>
          </p:txBody>
        </p:sp>
      </p:grpSp>
      <p:sp>
        <p:nvSpPr>
          <p:cNvPr id="30" name="Freeform 30" descr="preencoded.png"/>
          <p:cNvSpPr/>
          <p:nvPr/>
        </p:nvSpPr>
        <p:spPr>
          <a:xfrm>
            <a:off x="7549010" y="3738488"/>
            <a:ext cx="584746" cy="643384"/>
          </a:xfrm>
          <a:custGeom>
            <a:avLst/>
            <a:gdLst/>
            <a:ahLst/>
            <a:cxnLst/>
            <a:rect l="l" t="t" r="r" b="b"/>
            <a:pathLst>
              <a:path w="424160" h="530275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l="-230" r="-230"/>
            </a:stretch>
          </a:blipFill>
        </p:spPr>
      </p:sp>
      <p:grpSp>
        <p:nvGrpSpPr>
          <p:cNvPr id="31" name="Group 31"/>
          <p:cNvGrpSpPr/>
          <p:nvPr/>
        </p:nvGrpSpPr>
        <p:grpSpPr>
          <a:xfrm>
            <a:off x="12628992" y="4686300"/>
            <a:ext cx="3898553" cy="487412"/>
            <a:chOff x="0" y="0"/>
            <a:chExt cx="5198070" cy="64988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198070" cy="649883"/>
            </a:xfrm>
            <a:custGeom>
              <a:avLst/>
              <a:gdLst/>
              <a:ahLst/>
              <a:cxnLst/>
              <a:rect l="l" t="t" r="r" b="b"/>
              <a:pathLst>
                <a:path w="5198070" h="649883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85725"/>
              <a:ext cx="5198070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12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Peer Review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728674" y="5303887"/>
            <a:ext cx="4873526" cy="453629"/>
            <a:chOff x="0" y="0"/>
            <a:chExt cx="6498035" cy="60483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498035" cy="604838"/>
            </a:xfrm>
            <a:custGeom>
              <a:avLst/>
              <a:gdLst/>
              <a:ahLst/>
              <a:cxnLst/>
              <a:rect l="l" t="t" r="r" b="b"/>
              <a:pathLst>
                <a:path w="6498035" h="604838">
                  <a:moveTo>
                    <a:pt x="0" y="0"/>
                  </a:moveTo>
                  <a:lnTo>
                    <a:pt x="6498035" y="0"/>
                  </a:lnTo>
                  <a:lnTo>
                    <a:pt x="6498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104775"/>
              <a:ext cx="6498035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l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Get feedback from colleagues</a:t>
              </a:r>
            </a:p>
          </p:txBody>
        </p:sp>
      </p:grpSp>
      <p:sp>
        <p:nvSpPr>
          <p:cNvPr id="38" name="Freeform 38" descr="preencoded.png"/>
          <p:cNvSpPr/>
          <p:nvPr/>
        </p:nvSpPr>
        <p:spPr>
          <a:xfrm>
            <a:off x="13258800" y="3726656"/>
            <a:ext cx="668834" cy="667048"/>
          </a:xfrm>
          <a:custGeom>
            <a:avLst/>
            <a:gdLst/>
            <a:ahLst/>
            <a:cxnLst/>
            <a:rect l="l" t="t" r="r" b="b"/>
            <a:pathLst>
              <a:path w="424160" h="530275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 l="-230" r="-230"/>
            </a:stretch>
          </a:blipFill>
        </p:spPr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5539156-8794-D59E-CB6F-A6FECF3CDF7D}"/>
              </a:ext>
            </a:extLst>
          </p:cNvPr>
          <p:cNvSpPr txBox="1"/>
          <p:nvPr/>
        </p:nvSpPr>
        <p:spPr>
          <a:xfrm>
            <a:off x="8706219" y="970224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6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752600" y="1181100"/>
            <a:ext cx="8554342" cy="974526"/>
            <a:chOff x="0" y="0"/>
            <a:chExt cx="11405790" cy="12993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405790" cy="1299368"/>
            </a:xfrm>
            <a:custGeom>
              <a:avLst/>
              <a:gdLst/>
              <a:ahLst/>
              <a:cxnLst/>
              <a:rect l="l" t="t" r="r" b="b"/>
              <a:pathLst>
                <a:path w="11405790" h="1299368">
                  <a:moveTo>
                    <a:pt x="0" y="0"/>
                  </a:moveTo>
                  <a:lnTo>
                    <a:pt x="11405790" y="0"/>
                  </a:lnTo>
                  <a:lnTo>
                    <a:pt x="11405790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09550"/>
              <a:ext cx="11405790" cy="15089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25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Formatting &amp; Finalizing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913632" y="3901232"/>
            <a:ext cx="3624263" cy="974824"/>
            <a:chOff x="0" y="0"/>
            <a:chExt cx="4832350" cy="12997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32350" cy="1299765"/>
            </a:xfrm>
            <a:custGeom>
              <a:avLst/>
              <a:gdLst/>
              <a:ahLst/>
              <a:cxnLst/>
              <a:rect l="l" t="t" r="r" b="b"/>
              <a:pathLst>
                <a:path w="4832350" h="1299765">
                  <a:moveTo>
                    <a:pt x="0" y="0"/>
                  </a:moveTo>
                  <a:lnTo>
                    <a:pt x="4832350" y="0"/>
                  </a:lnTo>
                  <a:lnTo>
                    <a:pt x="4832350" y="1299765"/>
                  </a:lnTo>
                  <a:lnTo>
                    <a:pt x="0" y="1299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4832350" cy="13854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12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Professional Formatting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13632" y="5046165"/>
            <a:ext cx="3624263" cy="907256"/>
            <a:chOff x="0" y="0"/>
            <a:chExt cx="4832350" cy="12096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4832350" cy="1314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l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Font style &amp; size (e.g., Times New Roman, 12pt)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913632" y="6123533"/>
            <a:ext cx="3624263" cy="453629"/>
            <a:chOff x="0" y="0"/>
            <a:chExt cx="4832350" cy="60483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32350" cy="604838"/>
            </a:xfrm>
            <a:custGeom>
              <a:avLst/>
              <a:gdLst/>
              <a:ahLst/>
              <a:cxnLst/>
              <a:rect l="l" t="t" r="r" b="b"/>
              <a:pathLst>
                <a:path w="4832350" h="604838">
                  <a:moveTo>
                    <a:pt x="0" y="0"/>
                  </a:moveTo>
                  <a:lnTo>
                    <a:pt x="4832350" y="0"/>
                  </a:lnTo>
                  <a:lnTo>
                    <a:pt x="483235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483235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l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Headings &amp; subheadings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913632" y="6747271"/>
            <a:ext cx="3624263" cy="453629"/>
            <a:chOff x="0" y="0"/>
            <a:chExt cx="4832350" cy="60483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32350" cy="604838"/>
            </a:xfrm>
            <a:custGeom>
              <a:avLst/>
              <a:gdLst/>
              <a:ahLst/>
              <a:cxnLst/>
              <a:rect l="l" t="t" r="r" b="b"/>
              <a:pathLst>
                <a:path w="4832350" h="604838">
                  <a:moveTo>
                    <a:pt x="0" y="0"/>
                  </a:moveTo>
                  <a:lnTo>
                    <a:pt x="4832350" y="0"/>
                  </a:lnTo>
                  <a:lnTo>
                    <a:pt x="483235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483235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l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Page numbers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813649" y="3901232"/>
            <a:ext cx="3624262" cy="487413"/>
            <a:chOff x="0" y="0"/>
            <a:chExt cx="4832350" cy="64988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832350" cy="649883"/>
            </a:xfrm>
            <a:custGeom>
              <a:avLst/>
              <a:gdLst/>
              <a:ahLst/>
              <a:cxnLst/>
              <a:rect l="l" t="t" r="r" b="b"/>
              <a:pathLst>
                <a:path w="4832350" h="649883">
                  <a:moveTo>
                    <a:pt x="0" y="0"/>
                  </a:moveTo>
                  <a:lnTo>
                    <a:pt x="4832350" y="0"/>
                  </a:lnTo>
                  <a:lnTo>
                    <a:pt x="483235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4832350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12"/>
                </a:lnSpc>
              </a:pPr>
              <a:r>
                <a:rPr lang="en-US" sz="3000" b="1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Adding References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6813649" y="4558754"/>
            <a:ext cx="3624262" cy="907256"/>
            <a:chOff x="0" y="0"/>
            <a:chExt cx="4832350" cy="120967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104775"/>
              <a:ext cx="4832350" cy="1314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l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APA, MLA, or Harvard style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813649" y="5636120"/>
            <a:ext cx="3624262" cy="453629"/>
            <a:chOff x="0" y="0"/>
            <a:chExt cx="4832350" cy="60483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832350" cy="604838"/>
            </a:xfrm>
            <a:custGeom>
              <a:avLst/>
              <a:gdLst/>
              <a:ahLst/>
              <a:cxnLst/>
              <a:rect l="l" t="t" r="r" b="b"/>
              <a:pathLst>
                <a:path w="4832350" h="604838">
                  <a:moveTo>
                    <a:pt x="0" y="0"/>
                  </a:moveTo>
                  <a:lnTo>
                    <a:pt x="4832350" y="0"/>
                  </a:lnTo>
                  <a:lnTo>
                    <a:pt x="483235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104775"/>
              <a:ext cx="4832350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l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Avoid plagiarism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1963400" y="3869085"/>
            <a:ext cx="3898552" cy="487412"/>
            <a:chOff x="0" y="0"/>
            <a:chExt cx="5198070" cy="64988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5198070" cy="649883"/>
            </a:xfrm>
            <a:custGeom>
              <a:avLst/>
              <a:gdLst/>
              <a:ahLst/>
              <a:cxnLst/>
              <a:rect l="l" t="t" r="r" b="b"/>
              <a:pathLst>
                <a:path w="5198070" h="649883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85725"/>
              <a:ext cx="5198070" cy="7356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12"/>
                </a:lnSpc>
              </a:pPr>
              <a:r>
                <a:rPr lang="en-US" sz="3000" b="1" dirty="0">
                  <a:solidFill>
                    <a:srgbClr val="272525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Final Check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1963401" y="4650285"/>
            <a:ext cx="4800600" cy="551706"/>
            <a:chOff x="0" y="0"/>
            <a:chExt cx="11365508" cy="60483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104775"/>
              <a:ext cx="11365508" cy="7096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42900" indent="-342900" algn="l">
                <a:lnSpc>
                  <a:spcPts val="3562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27252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Ensure all sections are complete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821382D-7114-257B-EAF4-CB546CC7C8D9}"/>
              </a:ext>
            </a:extLst>
          </p:cNvPr>
          <p:cNvSpPr txBox="1"/>
          <p:nvPr/>
        </p:nvSpPr>
        <p:spPr>
          <a:xfrm>
            <a:off x="8706219" y="970224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7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1C19BC-9FCE-6708-EF82-E1CFF58E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A67ED857-0682-B187-54B2-D37A2B4942F5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96443878-977A-0ED6-4528-C2D9C75AE5C4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C23E85BB-F0A2-D7B9-FF2F-C2EC0540FF97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48D524A0-3269-EE29-BEA2-FF69691B0E3A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xmlns="" id="{7865059F-4619-04FC-5925-571A448DB4AE}"/>
              </a:ext>
            </a:extLst>
          </p:cNvPr>
          <p:cNvGrpSpPr/>
          <p:nvPr/>
        </p:nvGrpSpPr>
        <p:grpSpPr>
          <a:xfrm>
            <a:off x="1676400" y="723900"/>
            <a:ext cx="8554342" cy="1131689"/>
            <a:chOff x="0" y="-209549"/>
            <a:chExt cx="11405790" cy="1508919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6C0BA526-5E1E-B5DC-A036-C2630D941A57}"/>
                </a:ext>
              </a:extLst>
            </p:cNvPr>
            <p:cNvSpPr/>
            <p:nvPr/>
          </p:nvSpPr>
          <p:spPr>
            <a:xfrm>
              <a:off x="0" y="0"/>
              <a:ext cx="11405790" cy="1299368"/>
            </a:xfrm>
            <a:custGeom>
              <a:avLst/>
              <a:gdLst/>
              <a:ahLst/>
              <a:cxnLst/>
              <a:rect l="l" t="t" r="r" b="b"/>
              <a:pathLst>
                <a:path w="11405790" h="1299368">
                  <a:moveTo>
                    <a:pt x="0" y="0"/>
                  </a:moveTo>
                  <a:lnTo>
                    <a:pt x="11405790" y="0"/>
                  </a:lnTo>
                  <a:lnTo>
                    <a:pt x="11405790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xmlns="" id="{7472A7D8-54EB-2B92-084B-B804193FE0ED}"/>
                </a:ext>
              </a:extLst>
            </p:cNvPr>
            <p:cNvSpPr txBox="1"/>
            <p:nvPr/>
          </p:nvSpPr>
          <p:spPr>
            <a:xfrm>
              <a:off x="0" y="-209549"/>
              <a:ext cx="11405790" cy="150891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25"/>
                </a:lnSpc>
              </a:pPr>
              <a:r>
                <a:rPr lang="en-US" sz="5500" b="1" dirty="0">
                  <a:solidFill>
                    <a:srgbClr val="70AD47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Project Overview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0068B64-B73F-FBF6-696A-EC6448D68BD0}"/>
              </a:ext>
            </a:extLst>
          </p:cNvPr>
          <p:cNvSpPr txBox="1"/>
          <p:nvPr/>
        </p:nvSpPr>
        <p:spPr>
          <a:xfrm>
            <a:off x="8706219" y="970224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48B85D-347B-2C5D-98FB-FEB48854BC49}"/>
              </a:ext>
            </a:extLst>
          </p:cNvPr>
          <p:cNvSpPr txBox="1"/>
          <p:nvPr/>
        </p:nvSpPr>
        <p:spPr>
          <a:xfrm>
            <a:off x="1676400" y="2012750"/>
            <a:ext cx="605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ID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BC5EAC2-79F6-CC37-23A8-C074FBA0B7B6}"/>
              </a:ext>
            </a:extLst>
          </p:cNvPr>
          <p:cNvSpPr txBox="1"/>
          <p:nvPr/>
        </p:nvSpPr>
        <p:spPr>
          <a:xfrm>
            <a:off x="1676400" y="2631576"/>
            <a:ext cx="1287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secure, database-driven system for managing citizen identification records with role-based access control and audit logging.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CE565F0-9314-89F4-EAFE-0D20699E95EA}"/>
              </a:ext>
            </a:extLst>
          </p:cNvPr>
          <p:cNvSpPr txBox="1"/>
          <p:nvPr/>
        </p:nvSpPr>
        <p:spPr>
          <a:xfrm>
            <a:off x="1676400" y="3573125"/>
            <a:ext cx="131410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 Record Management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Create, Read, Update, Delete (CRUD) operations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National ID (NID) generation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Admin, Officer, Auditor roles (currently Admin-only)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(PBKDF2-HMAC-SHA256 with salt)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&amp; Security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logging (registration, updates, deletions)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E49233B-7F28-956A-759B-AD7F990CED27}"/>
              </a:ext>
            </a:extLst>
          </p:cNvPr>
          <p:cNvSpPr txBox="1"/>
          <p:nvPr/>
        </p:nvSpPr>
        <p:spPr>
          <a:xfrm>
            <a:off x="10668000" y="3573125"/>
            <a:ext cx="47033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(embedded)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OpenSSL (hashing, salting)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9F006E6-E846-E3F8-E252-9272A1157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0868" y="5605923"/>
            <a:ext cx="3857601" cy="3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909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520</Words>
  <Application>Microsoft Office PowerPoint</Application>
  <PresentationFormat>Custom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 Bold</vt:lpstr>
      <vt:lpstr>Times New Roman</vt:lpstr>
      <vt:lpstr>Petrona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Report-Writing-Process.pptx</dc:title>
  <dc:creator>Md. Meahadi Hasan</dc:creator>
  <cp:lastModifiedBy>Corporate Edition</cp:lastModifiedBy>
  <cp:revision>38</cp:revision>
  <dcterms:created xsi:type="dcterms:W3CDTF">2006-08-16T00:00:00Z</dcterms:created>
  <dcterms:modified xsi:type="dcterms:W3CDTF">2025-05-26T03:33:21Z</dcterms:modified>
  <dc:identifier>DAGoJcKp2xQ</dc:identifier>
</cp:coreProperties>
</file>