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handoutMasterIdLst>
    <p:handoutMasterId r:id="rId13"/>
  </p:handoutMasterIdLst>
  <p:sldIdLst>
    <p:sldId id="273" r:id="rId2"/>
    <p:sldId id="272" r:id="rId3"/>
    <p:sldId id="275" r:id="rId4"/>
    <p:sldId id="274" r:id="rId5"/>
    <p:sldId id="276" r:id="rId6"/>
    <p:sldId id="277" r:id="rId7"/>
    <p:sldId id="278" r:id="rId8"/>
    <p:sldId id="279" r:id="rId9"/>
    <p:sldId id="280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5CC1241-2E59-F024-6F13-01E2C360DB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203F0-C113-0F65-1B8E-19CECA4883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E1FAC-46D7-4872-B810-34314D565791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08E2-C432-3E9E-B571-933F7C45BC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CE756-4282-4FA6-A25F-CCCBEC6917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A363A-735F-4EEE-A9AD-F3DD45ACD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208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11E18-CC41-4F31-A56E-6426D04CF29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9D80-01F6-4878-817D-1F8C02D89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0668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07018683-1BC1-35A3-4009-CCC05D1ABD0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239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9D80-01F6-4878-817D-1F8C02D891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92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CD481-557D-43F8-8024-90C95DA954D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5764-E0E8-4724-A3FD-7FB48F607AB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5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CE0-0F70-42C6-9163-FE06CAF21BD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6459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FD6FE-AFCC-4AE1-814D-6E9DDBFE7066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E28-2F5C-4376-B17B-8D22C3D82FE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6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88D4-9E59-4273-BADF-AD16576D78A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8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ACE9C-D7AB-4455-A4C9-3670A24E9B0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81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D56FD-5610-4781-9E84-D9B976F9181D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39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7DDD1-16D8-4E27-9735-F66E608EC978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5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126B8-BD5D-46D5-B58E-5969F7FF061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7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D82FC-6C20-4545-9F99-FEAFEB599BF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C3286-A282-4250-81E7-9399B13D79DC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60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6F75C-9A7F-4905-BB3A-B2415BB57A3A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9F0EF-03F8-4E5B-A484-256044D2A82E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6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F2406-C94E-4156-B0C6-8082C4BEC740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5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A5168-EBBF-460F-9D8E-2002E512DB32}" type="datetime1">
              <a:rPr lang="en-US" smtClean="0"/>
              <a:t>3/7/2025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6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E7BE9-37E4-4D89-AC71-901621B56EC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7AE66A-E876-49B4-888D-83F6F1EE9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md-meahadi-hasa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hBQj2xYxBRyGAm2-qR5SDP_BbtgiY87I/view?usp=sharing" TargetMode="External"/><Relationship Id="rId4" Type="http://schemas.openxmlformats.org/officeDocument/2006/relationships/hyperlink" Target="https://drive.google.com/file/d/1O6G_iGvm4OM-64Ex1F09mN82Mp0ebR8T/view?usp=shari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EDC5-B4A3-B48F-FB98-93DBCA7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6577" y="2356317"/>
            <a:ext cx="8078845" cy="461666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Topic: My Professional Identity: CV, Resume &amp; LinkedIn</a:t>
            </a:r>
            <a:br>
              <a:rPr lang="en-US" sz="24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61A2F-B15D-4AF2-B4FC-4AD112B8DA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4233" y="368572"/>
            <a:ext cx="1036468" cy="10364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035C6C-C385-F476-5F6B-57D220CA28AB}"/>
              </a:ext>
            </a:extLst>
          </p:cNvPr>
          <p:cNvSpPr txBox="1"/>
          <p:nvPr/>
        </p:nvSpPr>
        <p:spPr>
          <a:xfrm>
            <a:off x="5244695" y="3005122"/>
            <a:ext cx="1901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1361CE-B009-BD92-28E5-A238BEA055FC}"/>
              </a:ext>
            </a:extLst>
          </p:cNvPr>
          <p:cNvSpPr txBox="1"/>
          <p:nvPr/>
        </p:nvSpPr>
        <p:spPr>
          <a:xfrm>
            <a:off x="4874402" y="3379401"/>
            <a:ext cx="30812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Md. Meahadi Hasan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0322310105101034</a:t>
            </a:r>
          </a:p>
        </p:txBody>
      </p:sp>
    </p:spTree>
    <p:extLst>
      <p:ext uri="{BB962C8B-B14F-4D97-AF65-F5344CB8AC3E}">
        <p14:creationId xmlns:p14="http://schemas.microsoft.com/office/powerpoint/2010/main" val="834486836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EDDD7-9E14-20F0-2B6A-82F99D6E8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F8B4FA-221A-33F8-F0DC-6583E7B8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9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6ABC00-3207-0190-9EDB-AD76E1157841}"/>
              </a:ext>
            </a:extLst>
          </p:cNvPr>
          <p:cNvSpPr txBox="1"/>
          <p:nvPr/>
        </p:nvSpPr>
        <p:spPr>
          <a:xfrm>
            <a:off x="2567375" y="554714"/>
            <a:ext cx="598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C5F1C0-5AF2-67EA-04F9-AAA4E6036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8400" y="1438834"/>
            <a:ext cx="3473906" cy="27570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42BA69-F31E-D351-839C-C89E95E81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1488127"/>
            <a:ext cx="3508372" cy="2707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9DABCE-B417-FAEE-1D39-6CC87A1A1EAD}"/>
              </a:ext>
            </a:extLst>
          </p:cNvPr>
          <p:cNvSpPr txBox="1"/>
          <p:nvPr/>
        </p:nvSpPr>
        <p:spPr>
          <a:xfrm>
            <a:off x="3933929" y="4651393"/>
            <a:ext cx="2738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</a:t>
            </a:r>
            <a:r>
              <a:rPr lang="en-US" sz="2000" i="0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hlinkClick r:id="rId4"/>
            <a:extLst>
              <a:ext uri="{FF2B5EF4-FFF2-40B4-BE49-F238E27FC236}">
                <a16:creationId xmlns:a16="http://schemas.microsoft.com/office/drawing/2014/main" id="{C9D98411-5199-742C-2668-3F32FF114A90}"/>
              </a:ext>
            </a:extLst>
          </p:cNvPr>
          <p:cNvSpPr/>
          <p:nvPr/>
        </p:nvSpPr>
        <p:spPr>
          <a:xfrm>
            <a:off x="3960823" y="4687240"/>
            <a:ext cx="2628236" cy="35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52456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5FC8E3-8C84-1DC2-398C-BA94EAF6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94475" y="6048517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FE67F-C9F6-834A-17F9-CB0DDFD13D16}"/>
              </a:ext>
            </a:extLst>
          </p:cNvPr>
          <p:cNvSpPr txBox="1"/>
          <p:nvPr/>
        </p:nvSpPr>
        <p:spPr>
          <a:xfrm>
            <a:off x="4686030" y="503793"/>
            <a:ext cx="28199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Myself</a:t>
            </a:r>
          </a:p>
          <a:p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3F1C5-4285-C27B-8D38-AFE8DDAA3C38}"/>
              </a:ext>
            </a:extLst>
          </p:cNvPr>
          <p:cNvSpPr txBox="1"/>
          <p:nvPr/>
        </p:nvSpPr>
        <p:spPr>
          <a:xfrm>
            <a:off x="843941" y="1242457"/>
            <a:ext cx="88414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Assalamu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Alaikum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Everyone! I’m Meahadi Hasan, a passionate Web Developer with a strong foundation in front-end development, responsive design, and user-friendly application development. I specialize in creating visually appealing and functional websites using HTML, CSS, JavaScript.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I’ve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also completed virtua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internships at CodSoft and Prodigy InfoTech, where I worked on real-world projects, including responsive web applications, weather apps, and interactive games.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certified in Front-End Development by Meta, Web Development by IBM, and .NET Full Stack Development by Board Infinity. 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I’m always eager to learn and grow in the field of web development, and I’m excited to contribute to innovative projects that make a difference. Let’s connect and explore opportunities to collaborate! </a:t>
            </a:r>
          </a:p>
        </p:txBody>
      </p:sp>
    </p:spTree>
    <p:extLst>
      <p:ext uri="{BB962C8B-B14F-4D97-AF65-F5344CB8AC3E}">
        <p14:creationId xmlns:p14="http://schemas.microsoft.com/office/powerpoint/2010/main" val="135289576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392B1-AA8A-3CB1-6F80-72A9786C6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8C9C2E-EA67-2D7D-C3AF-1D7720333BF3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23515D-43B0-9CC5-E6DB-A2EDC3FE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64069" y="6042038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911FC-E4C8-FABB-8D0F-77F061D3C370}"/>
              </a:ext>
            </a:extLst>
          </p:cNvPr>
          <p:cNvSpPr txBox="1"/>
          <p:nvPr/>
        </p:nvSpPr>
        <p:spPr>
          <a:xfrm>
            <a:off x="4880763" y="645261"/>
            <a:ext cx="2430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CV?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E4CF88-E1AF-0838-866B-D97BFDB47048}"/>
              </a:ext>
            </a:extLst>
          </p:cNvPr>
          <p:cNvSpPr txBox="1"/>
          <p:nvPr/>
        </p:nvSpPr>
        <p:spPr>
          <a:xfrm>
            <a:off x="1111224" y="1534571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📜 Curriculum Vitae (CV):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detailed document showcasing your education, work experience, achievements, and skills.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FF16B-CC24-43A6-7D0A-12B299B1E6B9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EA3EE-0563-3D20-5C47-3C7590436963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2–3 pages or more (no strict limit).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academic history (degrees, research, publications).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work experience (including internships, projects).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Certifications, awards, and professional affiliations.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entire career journey and expertise.</a:t>
            </a:r>
          </a:p>
        </p:txBody>
      </p:sp>
    </p:spTree>
    <p:extLst>
      <p:ext uri="{BB962C8B-B14F-4D97-AF65-F5344CB8AC3E}">
        <p14:creationId xmlns:p14="http://schemas.microsoft.com/office/powerpoint/2010/main" val="27667898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DF5-3C7D-B7F9-BB44-217B5EE47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461FA-0EAF-33B1-1853-BA874E5F0C7A}"/>
              </a:ext>
            </a:extLst>
          </p:cNvPr>
          <p:cNvSpPr txBox="1">
            <a:spLocks/>
          </p:cNvSpPr>
          <p:nvPr/>
        </p:nvSpPr>
        <p:spPr>
          <a:xfrm>
            <a:off x="10548475" y="6065514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068D6EE-7471-475A-C9AD-74BFB7E1DC11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98788-09B3-F137-7E59-4CFAEA6414A6}"/>
              </a:ext>
            </a:extLst>
          </p:cNvPr>
          <p:cNvSpPr txBox="1"/>
          <p:nvPr/>
        </p:nvSpPr>
        <p:spPr>
          <a:xfrm>
            <a:off x="3845076" y="673067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Resume?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D12-2B6A-761B-6E9F-A4EDD3D6D13E}"/>
              </a:ext>
            </a:extLst>
          </p:cNvPr>
          <p:cNvSpPr txBox="1"/>
          <p:nvPr/>
        </p:nvSpPr>
        <p:spPr>
          <a:xfrm>
            <a:off x="1111224" y="1731519"/>
            <a:ext cx="859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/>
              <a:t>📄 </a:t>
            </a:r>
            <a:r>
              <a:rPr lang="en-US" sz="2000" b="1" dirty="0"/>
              <a:t>Resume:</a:t>
            </a:r>
            <a:r>
              <a:rPr lang="en-US" sz="2000" dirty="0"/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concise document summarizing your skills, experience, and qualifications.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9336B-A5F2-0850-0861-F4DBCD383E16}"/>
              </a:ext>
            </a:extLst>
          </p:cNvPr>
          <p:cNvSpPr txBox="1"/>
          <p:nvPr/>
        </p:nvSpPr>
        <p:spPr>
          <a:xfrm>
            <a:off x="1111224" y="2506966"/>
            <a:ext cx="1723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AB77C-19DE-5980-E9DD-91C4B60F499F}"/>
              </a:ext>
            </a:extLst>
          </p:cNvPr>
          <p:cNvSpPr txBox="1"/>
          <p:nvPr/>
        </p:nvSpPr>
        <p:spPr>
          <a:xfrm>
            <a:off x="1111224" y="2974637"/>
            <a:ext cx="73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1–2 pages (short and to the point).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skills and achievements.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experience (focused on relevance to the job).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certifications (briefly mentioned).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Quickly demonstrates your fit for a specific role.</a:t>
            </a:r>
          </a:p>
        </p:txBody>
      </p:sp>
    </p:spTree>
    <p:extLst>
      <p:ext uri="{BB962C8B-B14F-4D97-AF65-F5344CB8AC3E}">
        <p14:creationId xmlns:p14="http://schemas.microsoft.com/office/powerpoint/2010/main" val="286348866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7037-C70F-3077-D06F-E8798F3E5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EFB6EE-7110-375E-6DC9-9ACA5F9ABFBB}"/>
              </a:ext>
            </a:extLst>
          </p:cNvPr>
          <p:cNvSpPr txBox="1">
            <a:spLocks/>
          </p:cNvSpPr>
          <p:nvPr/>
        </p:nvSpPr>
        <p:spPr>
          <a:xfrm>
            <a:off x="10551412" y="6058129"/>
            <a:ext cx="1036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4C0CDD-AFDA-21C8-0BAD-E2914CFCE89E}"/>
              </a:ext>
            </a:extLst>
          </p:cNvPr>
          <p:cNvSpPr txBox="1"/>
          <p:nvPr/>
        </p:nvSpPr>
        <p:spPr>
          <a:xfrm>
            <a:off x="4147389" y="587416"/>
            <a:ext cx="3897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LinkedIn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E34D65-AF09-6250-C7E8-E0FB4104BA91}"/>
              </a:ext>
            </a:extLst>
          </p:cNvPr>
          <p:cNvSpPr txBox="1"/>
          <p:nvPr/>
        </p:nvSpPr>
        <p:spPr>
          <a:xfrm>
            <a:off x="1111224" y="1351689"/>
            <a:ext cx="172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LinkedIn: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B7926-1C3D-9F31-5554-888BBB6553F0}"/>
              </a:ext>
            </a:extLst>
          </p:cNvPr>
          <p:cNvSpPr txBox="1"/>
          <p:nvPr/>
        </p:nvSpPr>
        <p:spPr>
          <a:xfrm>
            <a:off x="1111224" y="1792952"/>
            <a:ext cx="86658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professional networking platform to showcase your skills and career journey.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job searching, networking, and connecting with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 use it to find potential candidates.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share projects, articles, and achievements to build your brand.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F4798-E39C-1248-6023-F410DA4166FB}"/>
              </a:ext>
            </a:extLst>
          </p:cNvPr>
          <p:cNvSpPr txBox="1"/>
          <p:nvPr/>
        </p:nvSpPr>
        <p:spPr>
          <a:xfrm>
            <a:off x="1111223" y="3163900"/>
            <a:ext cx="2772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LinkedIn Matters: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D7415-5553-F16D-C587-F945D859974E}"/>
              </a:ext>
            </a:extLst>
          </p:cNvPr>
          <p:cNvSpPr txBox="1"/>
          <p:nvPr/>
        </p:nvSpPr>
        <p:spPr>
          <a:xfrm>
            <a:off x="1111222" y="3639651"/>
            <a:ext cx="89612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Branding: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your skills, experience, and achievements.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you with industry professionals, recruiters, and mentors.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Search: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job postings tailored to your profile. Allows recruiters to find   and contact you directly.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&amp; Growth: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LinkedIn Learning for skill development. Stay updated on industry trends and news.</a:t>
            </a:r>
          </a:p>
        </p:txBody>
      </p:sp>
    </p:spTree>
    <p:extLst>
      <p:ext uri="{BB962C8B-B14F-4D97-AF65-F5344CB8AC3E}">
        <p14:creationId xmlns:p14="http://schemas.microsoft.com/office/powerpoint/2010/main" val="32171035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94A0-22A3-C437-C322-5AD594FF5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F25F5A-0E83-B1E2-0C14-5DE4850E8888}"/>
              </a:ext>
            </a:extLst>
          </p:cNvPr>
          <p:cNvSpPr txBox="1">
            <a:spLocks/>
          </p:cNvSpPr>
          <p:nvPr/>
        </p:nvSpPr>
        <p:spPr>
          <a:xfrm>
            <a:off x="4287002" y="984738"/>
            <a:ext cx="4809067" cy="3044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F9965D-C3E2-9285-1532-9BC6510B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3616" y="6026596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A52887-7CA7-6182-A04C-2407873433BF}"/>
              </a:ext>
            </a:extLst>
          </p:cNvPr>
          <p:cNvSpPr txBox="1"/>
          <p:nvPr/>
        </p:nvSpPr>
        <p:spPr>
          <a:xfrm>
            <a:off x="3274266" y="628264"/>
            <a:ext cx="5643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 &amp; Resume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5868B-E3E1-6914-3F19-028310299E70}"/>
              </a:ext>
            </a:extLst>
          </p:cNvPr>
          <p:cNvSpPr txBox="1"/>
          <p:nvPr/>
        </p:nvSpPr>
        <p:spPr>
          <a:xfrm>
            <a:off x="1234325" y="1432334"/>
            <a:ext cx="347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CV: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BBDC6-3420-0355-8E66-1BFF8334411D}"/>
              </a:ext>
            </a:extLst>
          </p:cNvPr>
          <p:cNvSpPr txBox="1"/>
          <p:nvPr/>
        </p:nvSpPr>
        <p:spPr>
          <a:xfrm>
            <a:off x="1234326" y="1973121"/>
            <a:ext cx="64519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customizing and formatting a CV professionally.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Templates, formatting tools, spell check.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CD5ED7-587D-A096-0BCE-D175E88411B5}"/>
              </a:ext>
            </a:extLst>
          </p:cNvPr>
          <p:cNvSpPr txBox="1"/>
          <p:nvPr/>
        </p:nvSpPr>
        <p:spPr>
          <a:xfrm>
            <a:off x="1234325" y="3290531"/>
            <a:ext cx="4463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to Create Resume: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A45DD-6C5D-413F-EF1E-EAAC9A304F42}"/>
              </a:ext>
            </a:extLst>
          </p:cNvPr>
          <p:cNvSpPr txBox="1"/>
          <p:nvPr/>
        </p:nvSpPr>
        <p:spPr>
          <a:xfrm>
            <a:off x="1234326" y="3845386"/>
            <a:ext cx="757386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platform with customizable templates.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Drag-and-drop editor, design elements, and export options.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creative and visually appealing resumes.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Shapes, icons, and design flexibility.</a:t>
            </a:r>
          </a:p>
        </p:txBody>
      </p:sp>
    </p:spTree>
    <p:extLst>
      <p:ext uri="{BB962C8B-B14F-4D97-AF65-F5344CB8AC3E}">
        <p14:creationId xmlns:p14="http://schemas.microsoft.com/office/powerpoint/2010/main" val="1973734614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7DEC7-3B9D-28C6-C5A8-C8A78F7C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5BE794-76AA-209D-1E86-8647DE9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1074" y="6096934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6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1DF99-D5DC-096A-BFEE-9DF193546F99}"/>
              </a:ext>
            </a:extLst>
          </p:cNvPr>
          <p:cNvSpPr txBox="1"/>
          <p:nvPr/>
        </p:nvSpPr>
        <p:spPr>
          <a:xfrm>
            <a:off x="3943840" y="545915"/>
            <a:ext cx="430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Profile Overview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50C8B-2065-F59A-30B4-27024D6D14ED}"/>
              </a:ext>
            </a:extLst>
          </p:cNvPr>
          <p:cNvSpPr txBox="1"/>
          <p:nvPr/>
        </p:nvSpPr>
        <p:spPr>
          <a:xfrm>
            <a:off x="869174" y="1270807"/>
            <a:ext cx="5080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Sections of a Strong LinkedIn Profile: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8A057-E9C0-64FA-4F52-04A7CFA69C64}"/>
              </a:ext>
            </a:extLst>
          </p:cNvPr>
          <p:cNvSpPr txBox="1"/>
          <p:nvPr/>
        </p:nvSpPr>
        <p:spPr>
          <a:xfrm>
            <a:off x="869174" y="1747947"/>
            <a:ext cx="894717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Profile Picture: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clear and high-quality image that represents my professionally.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Headline: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Student (Undergraduate) | HTML, CSS, JavaScript, MongoDB | Web Development | Intern at Prodigy InfoTech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As-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salamu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alaykum! This is Meahadi Hasan. Now I'm studying B.Sc. in Computer Science and Engineering (CSE) at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Pundra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Science &amp; Technology.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obtain a respectful post that I will enjoy working under with any well- known and preferable International Organization that will help enhances my abilities and qualities.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 Section: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Intern | CodSoft | Jan 2025 - Feb 2025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MongoDB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Front-End Development Certificate by Meta,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End Development - HTML by Great Learning, Mongo DB Certification Course </a:t>
            </a:r>
          </a:p>
          <a:p>
            <a:pPr algn="l">
              <a:spcBef>
                <a:spcPts val="300"/>
              </a:spcBef>
            </a:pP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Programming Hub.</a:t>
            </a:r>
          </a:p>
          <a:p>
            <a:pPr algn="l">
              <a:spcBef>
                <a:spcPts val="30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Projects: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Swing BMI Calculator Project | Nov 2023 - Dec 2023</a:t>
            </a:r>
          </a:p>
        </p:txBody>
      </p:sp>
    </p:spTree>
    <p:extLst>
      <p:ext uri="{BB962C8B-B14F-4D97-AF65-F5344CB8AC3E}">
        <p14:creationId xmlns:p14="http://schemas.microsoft.com/office/powerpoint/2010/main" val="37976128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541AA-FE2F-662E-4321-8F340E80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056DDC-6636-E125-A058-944C8B7D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C56224-05A0-6749-77FA-A7C80A54AA00}"/>
              </a:ext>
            </a:extLst>
          </p:cNvPr>
          <p:cNvSpPr txBox="1"/>
          <p:nvPr/>
        </p:nvSpPr>
        <p:spPr>
          <a:xfrm>
            <a:off x="2077974" y="581405"/>
            <a:ext cx="675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&amp; Resume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8B003-3F13-F4AF-4038-50F37B381446}"/>
              </a:ext>
            </a:extLst>
          </p:cNvPr>
          <p:cNvSpPr txBox="1"/>
          <p:nvPr/>
        </p:nvSpPr>
        <p:spPr>
          <a:xfrm>
            <a:off x="811625" y="1216926"/>
            <a:ext cx="1908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CV Screenshot: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671AB-32A3-F533-52BC-B31548D70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8" y="1637157"/>
            <a:ext cx="4183445" cy="457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5F0498-D8E5-2AED-039C-7508851A7C33}"/>
              </a:ext>
            </a:extLst>
          </p:cNvPr>
          <p:cNvSpPr txBox="1"/>
          <p:nvPr/>
        </p:nvSpPr>
        <p:spPr>
          <a:xfrm>
            <a:off x="5453963" y="1210777"/>
            <a:ext cx="256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Screenshot: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57D85-FFF1-5B08-341A-3D5F61C4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8493" y="1676459"/>
            <a:ext cx="3435560" cy="457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4153AA-4BF6-290D-5C9C-8D24743179DA}"/>
              </a:ext>
            </a:extLst>
          </p:cNvPr>
          <p:cNvSpPr txBox="1"/>
          <p:nvPr/>
        </p:nvSpPr>
        <p:spPr>
          <a:xfrm>
            <a:off x="2077974" y="6107781"/>
            <a:ext cx="1152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CV</a:t>
            </a:r>
          </a:p>
        </p:txBody>
      </p:sp>
      <p:sp>
        <p:nvSpPr>
          <p:cNvPr id="6" name="Rectangle 5">
            <a:hlinkClick r:id="rId4"/>
            <a:extLst>
              <a:ext uri="{FF2B5EF4-FFF2-40B4-BE49-F238E27FC236}">
                <a16:creationId xmlns:a16="http://schemas.microsoft.com/office/drawing/2014/main" id="{B3005689-6E00-0407-95F0-B6D3BE114222}"/>
              </a:ext>
            </a:extLst>
          </p:cNvPr>
          <p:cNvSpPr/>
          <p:nvPr/>
        </p:nvSpPr>
        <p:spPr>
          <a:xfrm>
            <a:off x="2077974" y="6182679"/>
            <a:ext cx="1112901" cy="237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C94CC-BF99-D0B0-5701-C14DC8AB611F}"/>
              </a:ext>
            </a:extLst>
          </p:cNvPr>
          <p:cNvSpPr txBox="1"/>
          <p:nvPr/>
        </p:nvSpPr>
        <p:spPr>
          <a:xfrm>
            <a:off x="5557873" y="6107318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 My Resume</a:t>
            </a:r>
          </a:p>
        </p:txBody>
      </p:sp>
      <p:sp>
        <p:nvSpPr>
          <p:cNvPr id="5" name="Rectangle 4">
            <a:hlinkClick r:id="rId5"/>
            <a:extLst>
              <a:ext uri="{FF2B5EF4-FFF2-40B4-BE49-F238E27FC236}">
                <a16:creationId xmlns:a16="http://schemas.microsoft.com/office/drawing/2014/main" id="{B463F3F5-87E0-B540-76D5-E99373CC1B3A}"/>
              </a:ext>
            </a:extLst>
          </p:cNvPr>
          <p:cNvSpPr/>
          <p:nvPr/>
        </p:nvSpPr>
        <p:spPr>
          <a:xfrm>
            <a:off x="5615023" y="6182679"/>
            <a:ext cx="1423952" cy="237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6150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336C-8393-9BFA-7D1D-87AE2B5C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704605-B575-0D34-804A-34BC066D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7344" y="6054731"/>
            <a:ext cx="1036468" cy="365125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8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E2C368-2F88-8EE4-2444-60860208F57C}"/>
              </a:ext>
            </a:extLst>
          </p:cNvPr>
          <p:cNvSpPr txBox="1"/>
          <p:nvPr/>
        </p:nvSpPr>
        <p:spPr>
          <a:xfrm>
            <a:off x="2567375" y="554714"/>
            <a:ext cx="598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accent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LinkedIn (With Screenshots &amp; Links)</a:t>
            </a:r>
            <a:endParaRPr lang="en-US" sz="1400" dirty="0">
              <a:solidFill>
                <a:schemeClr val="accent5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B09867-2EC7-0AAE-502F-7BEDFDB129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018" y="1196788"/>
            <a:ext cx="3808768" cy="2560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6516EA-63D1-2222-C7EC-71DB2C367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1196788"/>
            <a:ext cx="3189584" cy="2560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4B9868-9574-3B80-3DC1-7981F8F5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7018" y="3875962"/>
            <a:ext cx="3660731" cy="25603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B4B1625-40E3-8C36-BCD7-DFA400D814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3054" y="3883335"/>
            <a:ext cx="3686324" cy="256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23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</TotalTime>
  <Words>745</Words>
  <Application>Microsoft Office PowerPoint</Application>
  <PresentationFormat>Widescreen</PresentationFormat>
  <Paragraphs>91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Times New Roman</vt:lpstr>
      <vt:lpstr>Trebuchet MS</vt:lpstr>
      <vt:lpstr>Wingdings 3</vt:lpstr>
      <vt:lpstr>Facet</vt:lpstr>
      <vt:lpstr>Topic: My Professional Identity: CV, Resume &amp; LinkedIn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</dc:title>
  <dc:creator>Windows User</dc:creator>
  <cp:lastModifiedBy>Md. Meahadi Hasan</cp:lastModifiedBy>
  <cp:revision>106</cp:revision>
  <dcterms:created xsi:type="dcterms:W3CDTF">2022-03-03T14:46:37Z</dcterms:created>
  <dcterms:modified xsi:type="dcterms:W3CDTF">2025-03-07T17:44:02Z</dcterms:modified>
</cp:coreProperties>
</file>