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93" r:id="rId7"/>
    <p:sldId id="297" r:id="rId8"/>
    <p:sldId id="298" r:id="rId9"/>
    <p:sldId id="299" r:id="rId10"/>
    <p:sldId id="308" r:id="rId11"/>
    <p:sldId id="30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B5D30-9C4A-497C-BEF2-DF9C64B46C7E}" v="4" dt="2021-11-05T09:09:07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i Ullah" userId="S::rafi.ullah@fecid.paf-iast.edu.pk::dbf7799e-f839-45a9-9bc4-908833019ed7" providerId="AD" clId="Web-{063B5D30-9C4A-497C-BEF2-DF9C64B46C7E}"/>
    <pc:docChg chg="modSld">
      <pc:chgData name="Rafi Ullah" userId="S::rafi.ullah@fecid.paf-iast.edu.pk::dbf7799e-f839-45a9-9bc4-908833019ed7" providerId="AD" clId="Web-{063B5D30-9C4A-497C-BEF2-DF9C64B46C7E}" dt="2021-11-05T09:09:00.775" v="2" actId="20577"/>
      <pc:docMkLst>
        <pc:docMk/>
      </pc:docMkLst>
      <pc:sldChg chg="modSp">
        <pc:chgData name="Rafi Ullah" userId="S::rafi.ullah@fecid.paf-iast.edu.pk::dbf7799e-f839-45a9-9bc4-908833019ed7" providerId="AD" clId="Web-{063B5D30-9C4A-497C-BEF2-DF9C64B46C7E}" dt="2021-11-05T09:09:00.775" v="2" actId="20577"/>
        <pc:sldMkLst>
          <pc:docMk/>
          <pc:sldMk cId="3165130723" sldId="258"/>
        </pc:sldMkLst>
        <pc:spChg chg="mod">
          <ac:chgData name="Rafi Ullah" userId="S::rafi.ullah@fecid.paf-iast.edu.pk::dbf7799e-f839-45a9-9bc4-908833019ed7" providerId="AD" clId="Web-{063B5D30-9C4A-497C-BEF2-DF9C64B46C7E}" dt="2021-11-05T09:09:00.775" v="2" actId="20577"/>
          <ac:spMkLst>
            <pc:docMk/>
            <pc:sldMk cId="3165130723" sldId="258"/>
            <ac:spMk id="2" creationId="{7B203D51-7192-436A-AE53-C0D6238DC7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916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8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5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17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5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11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84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79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9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D363-97B2-4A58-93F0-774FE6B2DAD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72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B1CD363-97B2-4A58-93F0-774FE6B2DAD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21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CD363-97B2-4A58-93F0-774FE6B2DAD6}" type="datetimeFigureOut">
              <a:rPr lang="en-US" smtClean="0"/>
              <a:t>11/5/2021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7C38C6-F16B-4B0B-A405-A48E8E9080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02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F9E98A-4FF4-43D6-9C48-6DF0E7F2D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07A636-DC99-4588-80C4-9E069B97C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1FB51-8A05-4C94-AF91-DF23E1CAE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933" y="960241"/>
            <a:ext cx="6849699" cy="4203872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5400" dirty="0"/>
              <a:t>DATA STRUCTURES &amp; ALGORITHMS 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lab 07</a:t>
            </a:r>
            <a:br>
              <a:rPr lang="en-US" sz="5400" dirty="0"/>
            </a:br>
            <a:br>
              <a:rPr lang="en-US" sz="5400" dirty="0"/>
            </a:b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F385F-0455-4AC1-BC12-0A22CBB372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071" y="964028"/>
            <a:ext cx="2770873" cy="4196299"/>
          </a:xfrm>
        </p:spPr>
        <p:txBody>
          <a:bodyPr anchor="ctr">
            <a:normAutofit/>
          </a:bodyPr>
          <a:lstStyle/>
          <a:p>
            <a:r>
              <a:rPr lang="en-US" sz="2800" dirty="0"/>
              <a:t>COMP201l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2BAA51-3181-4303-929A-FCD9C33F89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7685" y="1328764"/>
            <a:ext cx="0" cy="3466826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ED6A5F-3B06-48C5-850F-8045C4DF6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A60B9D-8DAC-4DA9-88DE-9911621A2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227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03D51-7192-436A-AE53-C0D6238D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Implementation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4965F-4696-40C2-8195-FC0D1C03E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OBJECTIVE:</a:t>
            </a:r>
            <a:endParaRPr lang="en-US" sz="1800" b="1" dirty="0"/>
          </a:p>
          <a:p>
            <a:pPr lvl="2"/>
            <a:r>
              <a:rPr lang="en-US" sz="2800" dirty="0"/>
              <a:t>To understand Queue concept and Implementation of Queue.</a:t>
            </a:r>
          </a:p>
          <a:p>
            <a:pPr marL="0" indent="0">
              <a:buNone/>
            </a:pPr>
            <a:r>
              <a:rPr lang="en-US" sz="2800" b="1" dirty="0"/>
              <a:t>Software/Tool:</a:t>
            </a:r>
            <a:endParaRPr lang="en-US" b="1" dirty="0"/>
          </a:p>
          <a:p>
            <a:pPr lvl="2"/>
            <a:r>
              <a:rPr lang="en-US" sz="2800" dirty="0"/>
              <a:t>Dev C++</a:t>
            </a:r>
          </a:p>
        </p:txBody>
      </p:sp>
    </p:spTree>
    <p:extLst>
      <p:ext uri="{BB962C8B-B14F-4D97-AF65-F5344CB8AC3E}">
        <p14:creationId xmlns:p14="http://schemas.microsoft.com/office/powerpoint/2010/main" val="316513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7BCB-A289-47CA-9442-D5157FA5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30DB-BA29-41E9-A602-36F76DD2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56" y="1853754"/>
            <a:ext cx="10913922" cy="3150493"/>
          </a:xfrm>
        </p:spPr>
        <p:txBody>
          <a:bodyPr>
            <a:normAutofit/>
          </a:bodyPr>
          <a:lstStyle/>
          <a:p>
            <a:pPr algn="just"/>
            <a:r>
              <a:rPr lang="en-GB" sz="2800" dirty="0"/>
              <a:t>Queue is an Abstract Data Type (ADT)</a:t>
            </a:r>
          </a:p>
          <a:p>
            <a:pPr algn="just"/>
            <a:r>
              <a:rPr lang="en-GB" sz="2800" dirty="0"/>
              <a:t>Somewhat similar to stack</a:t>
            </a:r>
          </a:p>
          <a:p>
            <a:pPr algn="just"/>
            <a:r>
              <a:rPr lang="en-US" sz="2800" dirty="0"/>
              <a:t>Unlike stacks, a queue is open at both its ends</a:t>
            </a:r>
          </a:p>
          <a:p>
            <a:pPr algn="just"/>
            <a:r>
              <a:rPr lang="en-US" sz="2800" dirty="0"/>
              <a:t>One end is always used to insert data (enqueue) and the other is used to remove data (dequeue)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3E4F9-10C7-4ECA-B229-D41C5EA74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434" y="5004247"/>
            <a:ext cx="7271246" cy="180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7BCB-A289-47CA-9442-D5157FA5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30DB-BA29-41E9-A602-36F76DD2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56" y="1853755"/>
            <a:ext cx="10394729" cy="2800308"/>
          </a:xfrm>
        </p:spPr>
        <p:txBody>
          <a:bodyPr>
            <a:normAutofit/>
          </a:bodyPr>
          <a:lstStyle/>
          <a:p>
            <a:pPr algn="just"/>
            <a:r>
              <a:rPr lang="en-US" sz="2900" dirty="0"/>
              <a:t>Queue follows First-In-First-Out methodology, i.e., the data item stored first will be accessed first.</a:t>
            </a:r>
          </a:p>
          <a:p>
            <a:pPr algn="just"/>
            <a:endParaRPr lang="en-US" sz="2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D38F47-F47D-4C11-8465-234E678B70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3" t="11250" r="23835" b="20673"/>
          <a:stretch/>
        </p:blipFill>
        <p:spPr>
          <a:xfrm>
            <a:off x="2278966" y="3151162"/>
            <a:ext cx="6766560" cy="280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7BCB-A289-47CA-9442-D5157FA5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Enqueue &amp; dequeue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30DB-BA29-41E9-A602-36F76DD2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57" y="1853754"/>
            <a:ext cx="10618500" cy="330908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900" dirty="0"/>
              <a:t>In the below example, since 1 was kept in the queue before 2, it was the first to be removed from the queue as well. It follows the FIFO rule.</a:t>
            </a:r>
          </a:p>
          <a:p>
            <a:pPr algn="just"/>
            <a:r>
              <a:rPr lang="en-US" sz="2900" dirty="0"/>
              <a:t>In programming terms, putting an item in the queue is called an "</a:t>
            </a:r>
            <a:r>
              <a:rPr lang="en-US" sz="2900" b="1" dirty="0"/>
              <a:t>enqueue</a:t>
            </a:r>
            <a:r>
              <a:rPr lang="en-US" sz="2900" dirty="0"/>
              <a:t>" and removing an item from the queue is called "</a:t>
            </a:r>
            <a:r>
              <a:rPr lang="en-US" sz="2900" b="1" dirty="0"/>
              <a:t>dequeue</a:t>
            </a:r>
            <a:r>
              <a:rPr lang="en-US" sz="2900" dirty="0"/>
              <a:t>".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AD0FC-4053-4E28-848D-5E8A48E37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97" y="5017478"/>
            <a:ext cx="9621006" cy="139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63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7BCB-A289-47CA-9442-D5157FA5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30DB-BA29-41E9-A602-36F76DD2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7564"/>
            <a:ext cx="9774440" cy="4145917"/>
          </a:xfrm>
        </p:spPr>
        <p:txBody>
          <a:bodyPr>
            <a:normAutofit/>
          </a:bodyPr>
          <a:lstStyle/>
          <a:p>
            <a:pPr lvl="1" algn="just"/>
            <a:endParaRPr lang="en-US" sz="2700" dirty="0"/>
          </a:p>
          <a:p>
            <a:pPr lvl="1" algn="just"/>
            <a:endParaRPr lang="en-US" sz="2700" dirty="0"/>
          </a:p>
          <a:p>
            <a:pPr lvl="1" algn="just"/>
            <a:r>
              <a:rPr lang="en-US" sz="2700" dirty="0"/>
              <a:t>What are some real-life Queue applications?</a:t>
            </a:r>
          </a:p>
        </p:txBody>
      </p:sp>
    </p:spTree>
    <p:extLst>
      <p:ext uri="{BB962C8B-B14F-4D97-AF65-F5344CB8AC3E}">
        <p14:creationId xmlns:p14="http://schemas.microsoft.com/office/powerpoint/2010/main" val="6059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7BCB-A289-47CA-9442-D5157FA5A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30DB-BA29-41E9-A602-36F76DD26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7564"/>
            <a:ext cx="9774440" cy="4145917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900" dirty="0"/>
              <a:t>When a resource is shared among multiple consumers. Examples include CPU scheduling, Disk Scheduling.</a:t>
            </a:r>
          </a:p>
          <a:p>
            <a:pPr algn="just"/>
            <a:r>
              <a:rPr lang="en-US" sz="2900" dirty="0"/>
              <a:t>Handling of interrupts in real-time systems. The interrupts are handled in the same order as they arrive </a:t>
            </a:r>
            <a:r>
              <a:rPr lang="en-US" sz="2900" dirty="0" err="1"/>
              <a:t>i.e</a:t>
            </a:r>
            <a:r>
              <a:rPr lang="en-US" sz="2900" dirty="0"/>
              <a:t> First come first served.</a:t>
            </a:r>
          </a:p>
          <a:p>
            <a:pPr algn="just"/>
            <a:r>
              <a:rPr lang="en-US" sz="2900" dirty="0"/>
              <a:t>In real life scenario, Call Center phone systems uses Queues to hold people calling them in an order, until a service representative is free.</a:t>
            </a:r>
          </a:p>
        </p:txBody>
      </p:sp>
    </p:spTree>
    <p:extLst>
      <p:ext uri="{BB962C8B-B14F-4D97-AF65-F5344CB8AC3E}">
        <p14:creationId xmlns:p14="http://schemas.microsoft.com/office/powerpoint/2010/main" val="3132523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700" dirty="0"/>
              <a:t>Design and Implement a program using C++ having two interfaces one for Queue using Array and the other one is for Queue using Link List. User will choose the one he/she wants to use and will input (Enqueue) after the queue is filled, a function which prints the queue in reverse manner.  After that remove half of data elements (Dequeue) and print the elements in queue.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9751717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29E3DEC587A24B9E25BB1623E790E9" ma:contentTypeVersion="2" ma:contentTypeDescription="Create a new document." ma:contentTypeScope="" ma:versionID="e1b0e35e6c5f48053ba40e6161ffdcc9">
  <xsd:schema xmlns:xsd="http://www.w3.org/2001/XMLSchema" xmlns:xs="http://www.w3.org/2001/XMLSchema" xmlns:p="http://schemas.microsoft.com/office/2006/metadata/properties" xmlns:ns2="596917eb-e0a4-40a9-8357-d54eef738797" targetNamespace="http://schemas.microsoft.com/office/2006/metadata/properties" ma:root="true" ma:fieldsID="991e91247903894c17f6e069f1e02853" ns2:_="">
    <xsd:import namespace="596917eb-e0a4-40a9-8357-d54eef7387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917eb-e0a4-40a9-8357-d54eef7387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99CA1-8C39-4EA3-88A7-CC737BD96A3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2D69C60-F275-456E-B616-5A9E2046A3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7D344A-407D-4806-9AFC-B980FCEB0B7D}"/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328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Gallery</vt:lpstr>
      <vt:lpstr>DATA STRUCTURES &amp; ALGORITHMS   lab 07  </vt:lpstr>
      <vt:lpstr>QUEUE Implementation and Operations</vt:lpstr>
      <vt:lpstr>queue</vt:lpstr>
      <vt:lpstr>Queue</vt:lpstr>
      <vt:lpstr>QUEUE – Enqueue &amp; dequeue</vt:lpstr>
      <vt:lpstr>applications</vt:lpstr>
      <vt:lpstr>applications</vt:lpstr>
      <vt:lpstr>Tasks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Signals &amp; Systems Lab 03</dc:title>
  <dc:creator>RAFI ULLAH KHAN</dc:creator>
  <cp:lastModifiedBy>RAFI ULLAH KHAN</cp:lastModifiedBy>
  <cp:revision>26</cp:revision>
  <dcterms:created xsi:type="dcterms:W3CDTF">2020-05-03T11:21:28Z</dcterms:created>
  <dcterms:modified xsi:type="dcterms:W3CDTF">2021-11-05T09:09:08Z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0x0101007029E3DEC587A24B9E25BB1623E790E9</vt:lpwstr>
  </property>
</Properties>
</file>