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93" r:id="rId7"/>
    <p:sldId id="297" r:id="rId8"/>
    <p:sldId id="298" r:id="rId9"/>
    <p:sldId id="299" r:id="rId10"/>
    <p:sldId id="300" r:id="rId11"/>
    <p:sldId id="294" r:id="rId12"/>
    <p:sldId id="301" r:id="rId13"/>
    <p:sldId id="286" r:id="rId14"/>
    <p:sldId id="303" r:id="rId15"/>
    <p:sldId id="302" r:id="rId16"/>
    <p:sldId id="304" r:id="rId17"/>
    <p:sldId id="305" r:id="rId18"/>
    <p:sldId id="30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BC65C-AE9C-4987-8AAF-0874409765FD}" v="1" dt="2021-12-06T07:26:41.753"/>
    <p1510:client id="{53760B80-7A92-4521-8960-DCD1B64660D8}" v="37" dt="2021-11-26T10:05:24.661"/>
    <p1510:client id="{58E9A881-58EF-48AC-B4A9-E811C7E0DDA9}" v="37" dt="2021-11-26T10:12:38.313"/>
    <p1510:client id="{67897FBF-CFC5-41E8-9AF6-06E9959E3DB3}" v="4" dt="2021-11-26T10:07:47.325"/>
    <p1510:client id="{6962FB27-F4C4-4B10-959E-6F1C57EB1FB5}" v="1" dt="2021-11-26T10:08:44.305"/>
    <p1510:client id="{715E2821-C742-44BE-B77D-36706E296460}" v="3" dt="2021-11-26T10:20:00.328"/>
    <p1510:client id="{74DE1C0E-7590-406D-94B1-EF895B9E900D}" v="51" dt="2021-11-26T10:09:32.833"/>
    <p1510:client id="{78DA809B-4BE3-4074-BF51-23209DEA8F22}" v="2" dt="2021-11-26T10:22:50.871"/>
    <p1510:client id="{9940F645-085B-4D8E-A439-36D039CF5681}" v="2" dt="2021-11-26T10:11:20.114"/>
    <p1510:client id="{D125B598-45BE-4201-84B1-CB53228DF969}" v="2" dt="2021-12-06T10:43:01.417"/>
    <p1510:client id="{E3F702D6-360A-4E57-96AC-20F9BD588E5A}" v="1" dt="2021-12-04T16:34:56.100"/>
    <p1510:client id="{E637CB6D-FB00-44DF-8DB4-CF0F3BDAA8F0}" v="5" dt="2021-12-06T14:57:54.184"/>
    <p1510:client id="{EEB68329-F1EA-494F-82E1-971EAE318C26}" v="19" dt="2021-11-26T10:08:06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 Ahmed Shaikh" userId="S::b20f0118ee022@fecid.paf-iast.edu.pk::02007b6f-67e4-44f1-ab41-bc4c3dbbba33" providerId="AD" clId="Web-{6962FB27-F4C4-4B10-959E-6F1C57EB1FB5}"/>
    <pc:docChg chg="modSld">
      <pc:chgData name="Samee Ahmed Shaikh" userId="S::b20f0118ee022@fecid.paf-iast.edu.pk::02007b6f-67e4-44f1-ab41-bc4c3dbbba33" providerId="AD" clId="Web-{6962FB27-F4C4-4B10-959E-6F1C57EB1FB5}" dt="2021-11-26T10:08:44.305" v="0" actId="20577"/>
      <pc:docMkLst>
        <pc:docMk/>
      </pc:docMkLst>
      <pc:sldChg chg="modSp">
        <pc:chgData name="Samee Ahmed Shaikh" userId="S::b20f0118ee022@fecid.paf-iast.edu.pk::02007b6f-67e4-44f1-ab41-bc4c3dbbba33" providerId="AD" clId="Web-{6962FB27-F4C4-4B10-959E-6F1C57EB1FB5}" dt="2021-11-26T10:08:44.305" v="0" actId="20577"/>
        <pc:sldMkLst>
          <pc:docMk/>
          <pc:sldMk cId="975171781" sldId="307"/>
        </pc:sldMkLst>
        <pc:spChg chg="mod">
          <ac:chgData name="Samee Ahmed Shaikh" userId="S::b20f0118ee022@fecid.paf-iast.edu.pk::02007b6f-67e4-44f1-ab41-bc4c3dbbba33" providerId="AD" clId="Web-{6962FB27-F4C4-4B10-959E-6F1C57EB1FB5}" dt="2021-11-26T10:08:44.305" v="0" actId="20577"/>
          <ac:spMkLst>
            <pc:docMk/>
            <pc:sldMk cId="975171781" sldId="307"/>
            <ac:spMk id="3" creationId="{00000000-0000-0000-0000-000000000000}"/>
          </ac:spMkLst>
        </pc:spChg>
      </pc:sldChg>
    </pc:docChg>
  </pc:docChgLst>
  <pc:docChgLst>
    <pc:chgData name="Abdul Wasey" userId="S::b20f0342ee033@fecid.paf-iast.edu.pk::14d18fa7-8599-4e20-8712-c52677631bd7" providerId="AD" clId="Web-{E637CB6D-FB00-44DF-8DB4-CF0F3BDAA8F0}"/>
    <pc:docChg chg="modSld">
      <pc:chgData name="Abdul Wasey" userId="S::b20f0342ee033@fecid.paf-iast.edu.pk::14d18fa7-8599-4e20-8712-c52677631bd7" providerId="AD" clId="Web-{E637CB6D-FB00-44DF-8DB4-CF0F3BDAA8F0}" dt="2021-12-06T14:57:54.184" v="4" actId="1076"/>
      <pc:docMkLst>
        <pc:docMk/>
      </pc:docMkLst>
      <pc:sldChg chg="modSp">
        <pc:chgData name="Abdul Wasey" userId="S::b20f0342ee033@fecid.paf-iast.edu.pk::14d18fa7-8599-4e20-8712-c52677631bd7" providerId="AD" clId="Web-{E637CB6D-FB00-44DF-8DB4-CF0F3BDAA8F0}" dt="2021-12-06T14:57:54.184" v="4" actId="1076"/>
        <pc:sldMkLst>
          <pc:docMk/>
          <pc:sldMk cId="1292519296" sldId="303"/>
        </pc:sldMkLst>
        <pc:spChg chg="mod">
          <ac:chgData name="Abdul Wasey" userId="S::b20f0342ee033@fecid.paf-iast.edu.pk::14d18fa7-8599-4e20-8712-c52677631bd7" providerId="AD" clId="Web-{E637CB6D-FB00-44DF-8DB4-CF0F3BDAA8F0}" dt="2021-12-06T14:57:54.184" v="4" actId="1076"/>
          <ac:spMkLst>
            <pc:docMk/>
            <pc:sldMk cId="1292519296" sldId="303"/>
            <ac:spMk id="9" creationId="{26FE174F-17CD-4973-B7F9-E64FFA840432}"/>
          </ac:spMkLst>
        </pc:spChg>
      </pc:sldChg>
    </pc:docChg>
  </pc:docChgLst>
  <pc:docChgLst>
    <pc:chgData name="Muhammad Awab Ahsan" userId="S::b20f0242ee016@fecid.paf-iast.edu.pk::d01fedd7-9891-4b54-98ad-99635bf9431f" providerId="AD" clId="Web-{53760B80-7A92-4521-8960-DCD1B64660D8}"/>
    <pc:docChg chg="modSld">
      <pc:chgData name="Muhammad Awab Ahsan" userId="S::b20f0242ee016@fecid.paf-iast.edu.pk::d01fedd7-9891-4b54-98ad-99635bf9431f" providerId="AD" clId="Web-{53760B80-7A92-4521-8960-DCD1B64660D8}" dt="2021-11-26T10:05:24.661" v="61" actId="14100"/>
      <pc:docMkLst>
        <pc:docMk/>
      </pc:docMkLst>
      <pc:sldChg chg="modSp">
        <pc:chgData name="Muhammad Awab Ahsan" userId="S::b20f0242ee016@fecid.paf-iast.edu.pk::d01fedd7-9891-4b54-98ad-99635bf9431f" providerId="AD" clId="Web-{53760B80-7A92-4521-8960-DCD1B64660D8}" dt="2021-11-26T10:05:24.661" v="61" actId="14100"/>
        <pc:sldMkLst>
          <pc:docMk/>
          <pc:sldMk cId="975171781" sldId="307"/>
        </pc:sldMkLst>
        <pc:spChg chg="mod">
          <ac:chgData name="Muhammad Awab Ahsan" userId="S::b20f0242ee016@fecid.paf-iast.edu.pk::d01fedd7-9891-4b54-98ad-99635bf9431f" providerId="AD" clId="Web-{53760B80-7A92-4521-8960-DCD1B64660D8}" dt="2021-11-26T10:05:24.661" v="61" actId="14100"/>
          <ac:spMkLst>
            <pc:docMk/>
            <pc:sldMk cId="975171781" sldId="307"/>
            <ac:spMk id="3" creationId="{00000000-0000-0000-0000-000000000000}"/>
          </ac:spMkLst>
        </pc:spChg>
      </pc:sldChg>
    </pc:docChg>
  </pc:docChgLst>
  <pc:docChgLst>
    <pc:chgData name="Javaria Ilyas" userId="S::b20f0090ee023@fecid.paf-iast.edu.pk::a82b73e5-eb27-4473-b579-ef38eafc0390" providerId="AD" clId="Web-{78DA809B-4BE3-4074-BF51-23209DEA8F22}"/>
    <pc:docChg chg="modSld">
      <pc:chgData name="Javaria Ilyas" userId="S::b20f0090ee023@fecid.paf-iast.edu.pk::a82b73e5-eb27-4473-b579-ef38eafc0390" providerId="AD" clId="Web-{78DA809B-4BE3-4074-BF51-23209DEA8F22}" dt="2021-11-26T10:22:50.871" v="1" actId="1076"/>
      <pc:docMkLst>
        <pc:docMk/>
      </pc:docMkLst>
      <pc:sldChg chg="modSp">
        <pc:chgData name="Javaria Ilyas" userId="S::b20f0090ee023@fecid.paf-iast.edu.pk::a82b73e5-eb27-4473-b579-ef38eafc0390" providerId="AD" clId="Web-{78DA809B-4BE3-4074-BF51-23209DEA8F22}" dt="2021-11-26T10:22:50.871" v="1" actId="1076"/>
        <pc:sldMkLst>
          <pc:docMk/>
          <pc:sldMk cId="769479327" sldId="286"/>
        </pc:sldMkLst>
        <pc:spChg chg="mod">
          <ac:chgData name="Javaria Ilyas" userId="S::b20f0090ee023@fecid.paf-iast.edu.pk::a82b73e5-eb27-4473-b579-ef38eafc0390" providerId="AD" clId="Web-{78DA809B-4BE3-4074-BF51-23209DEA8F22}" dt="2021-11-26T10:22:50.871" v="1" actId="1076"/>
          <ac:spMkLst>
            <pc:docMk/>
            <pc:sldMk cId="769479327" sldId="286"/>
            <ac:spMk id="9" creationId="{26FE174F-17CD-4973-B7F9-E64FFA840432}"/>
          </ac:spMkLst>
        </pc:spChg>
      </pc:sldChg>
    </pc:docChg>
  </pc:docChgLst>
  <pc:docChgLst>
    <pc:chgData name="Nimra Muskan" userId="S::b20f0084ee005@fecid.paf-iast.edu.pk::44efd4f0-0532-4daa-900b-8989d8d21de5" providerId="AD" clId="Web-{1C6BC65C-AE9C-4987-8AAF-0874409765FD}"/>
    <pc:docChg chg="modSld">
      <pc:chgData name="Nimra Muskan" userId="S::b20f0084ee005@fecid.paf-iast.edu.pk::44efd4f0-0532-4daa-900b-8989d8d21de5" providerId="AD" clId="Web-{1C6BC65C-AE9C-4987-8AAF-0874409765FD}" dt="2021-12-06T07:26:41.753" v="0" actId="1076"/>
      <pc:docMkLst>
        <pc:docMk/>
      </pc:docMkLst>
      <pc:sldChg chg="modSp">
        <pc:chgData name="Nimra Muskan" userId="S::b20f0084ee005@fecid.paf-iast.edu.pk::44efd4f0-0532-4daa-900b-8989d8d21de5" providerId="AD" clId="Web-{1C6BC65C-AE9C-4987-8AAF-0874409765FD}" dt="2021-12-06T07:26:41.753" v="0" actId="1076"/>
        <pc:sldMkLst>
          <pc:docMk/>
          <pc:sldMk cId="769479327" sldId="286"/>
        </pc:sldMkLst>
        <pc:spChg chg="mod">
          <ac:chgData name="Nimra Muskan" userId="S::b20f0084ee005@fecid.paf-iast.edu.pk::44efd4f0-0532-4daa-900b-8989d8d21de5" providerId="AD" clId="Web-{1C6BC65C-AE9C-4987-8AAF-0874409765FD}" dt="2021-12-06T07:26:41.753" v="0" actId="1076"/>
          <ac:spMkLst>
            <pc:docMk/>
            <pc:sldMk cId="769479327" sldId="286"/>
            <ac:spMk id="11" creationId="{26FE174F-17CD-4973-B7F9-E64FFA840432}"/>
          </ac:spMkLst>
        </pc:spChg>
      </pc:sldChg>
    </pc:docChg>
  </pc:docChgLst>
  <pc:docChgLst>
    <pc:chgData name="Samee Ahmed Shaikh" userId="S::b20f0118ee022@fecid.paf-iast.edu.pk::02007b6f-67e4-44f1-ab41-bc4c3dbbba33" providerId="AD" clId="Web-{58E9A881-58EF-48AC-B4A9-E811C7E0DDA9}"/>
    <pc:docChg chg="modSld">
      <pc:chgData name="Samee Ahmed Shaikh" userId="S::b20f0118ee022@fecid.paf-iast.edu.pk::02007b6f-67e4-44f1-ab41-bc4c3dbbba33" providerId="AD" clId="Web-{58E9A881-58EF-48AC-B4A9-E811C7E0DDA9}" dt="2021-11-26T10:12:38.313" v="34" actId="20577"/>
      <pc:docMkLst>
        <pc:docMk/>
      </pc:docMkLst>
      <pc:sldChg chg="modSp">
        <pc:chgData name="Samee Ahmed Shaikh" userId="S::b20f0118ee022@fecid.paf-iast.edu.pk::02007b6f-67e4-44f1-ab41-bc4c3dbbba33" providerId="AD" clId="Web-{58E9A881-58EF-48AC-B4A9-E811C7E0DDA9}" dt="2021-11-26T10:12:38.313" v="34" actId="20577"/>
        <pc:sldMkLst>
          <pc:docMk/>
          <pc:sldMk cId="975171781" sldId="307"/>
        </pc:sldMkLst>
        <pc:spChg chg="mod">
          <ac:chgData name="Samee Ahmed Shaikh" userId="S::b20f0118ee022@fecid.paf-iast.edu.pk::02007b6f-67e4-44f1-ab41-bc4c3dbbba33" providerId="AD" clId="Web-{58E9A881-58EF-48AC-B4A9-E811C7E0DDA9}" dt="2021-11-26T10:12:38.313" v="34" actId="20577"/>
          <ac:spMkLst>
            <pc:docMk/>
            <pc:sldMk cId="975171781" sldId="307"/>
            <ac:spMk id="3" creationId="{00000000-0000-0000-0000-000000000000}"/>
          </ac:spMkLst>
        </pc:spChg>
      </pc:sldChg>
    </pc:docChg>
  </pc:docChgLst>
  <pc:docChgLst>
    <pc:chgData name="Jahanzaib Khan" userId="S::b20f0288ee013@fecid.paf-iast.edu.pk::fbc24121-343e-45c9-b05d-ac0044dc0f9a" providerId="AD" clId="Web-{715E2821-C742-44BE-B77D-36706E296460}"/>
    <pc:docChg chg="modSld">
      <pc:chgData name="Jahanzaib Khan" userId="S::b20f0288ee013@fecid.paf-iast.edu.pk::fbc24121-343e-45c9-b05d-ac0044dc0f9a" providerId="AD" clId="Web-{715E2821-C742-44BE-B77D-36706E296460}" dt="2021-11-26T10:20:00.328" v="2" actId="1076"/>
      <pc:docMkLst>
        <pc:docMk/>
      </pc:docMkLst>
      <pc:sldChg chg="modSp">
        <pc:chgData name="Jahanzaib Khan" userId="S::b20f0288ee013@fecid.paf-iast.edu.pk::fbc24121-343e-45c9-b05d-ac0044dc0f9a" providerId="AD" clId="Web-{715E2821-C742-44BE-B77D-36706E296460}" dt="2021-11-26T10:05:09.307" v="0" actId="1076"/>
        <pc:sldMkLst>
          <pc:docMk/>
          <pc:sldMk cId="769479327" sldId="286"/>
        </pc:sldMkLst>
        <pc:spChg chg="mod">
          <ac:chgData name="Jahanzaib Khan" userId="S::b20f0288ee013@fecid.paf-iast.edu.pk::fbc24121-343e-45c9-b05d-ac0044dc0f9a" providerId="AD" clId="Web-{715E2821-C742-44BE-B77D-36706E296460}" dt="2021-11-26T10:05:09.307" v="0" actId="1076"/>
          <ac:spMkLst>
            <pc:docMk/>
            <pc:sldMk cId="769479327" sldId="286"/>
            <ac:spMk id="9" creationId="{26FE174F-17CD-4973-B7F9-E64FFA840432}"/>
          </ac:spMkLst>
        </pc:spChg>
      </pc:sldChg>
      <pc:sldChg chg="modSp">
        <pc:chgData name="Jahanzaib Khan" userId="S::b20f0288ee013@fecid.paf-iast.edu.pk::fbc24121-343e-45c9-b05d-ac0044dc0f9a" providerId="AD" clId="Web-{715E2821-C742-44BE-B77D-36706E296460}" dt="2021-11-26T10:16:58.074" v="1" actId="1076"/>
        <pc:sldMkLst>
          <pc:docMk/>
          <pc:sldMk cId="1292519296" sldId="303"/>
        </pc:sldMkLst>
        <pc:spChg chg="mod">
          <ac:chgData name="Jahanzaib Khan" userId="S::b20f0288ee013@fecid.paf-iast.edu.pk::fbc24121-343e-45c9-b05d-ac0044dc0f9a" providerId="AD" clId="Web-{715E2821-C742-44BE-B77D-36706E296460}" dt="2021-11-26T10:16:58.074" v="1" actId="1076"/>
          <ac:spMkLst>
            <pc:docMk/>
            <pc:sldMk cId="1292519296" sldId="303"/>
            <ac:spMk id="8" creationId="{26FE174F-17CD-4973-B7F9-E64FFA840432}"/>
          </ac:spMkLst>
        </pc:spChg>
      </pc:sldChg>
      <pc:sldChg chg="modSp">
        <pc:chgData name="Jahanzaib Khan" userId="S::b20f0288ee013@fecid.paf-iast.edu.pk::fbc24121-343e-45c9-b05d-ac0044dc0f9a" providerId="AD" clId="Web-{715E2821-C742-44BE-B77D-36706E296460}" dt="2021-11-26T10:20:00.328" v="2" actId="1076"/>
        <pc:sldMkLst>
          <pc:docMk/>
          <pc:sldMk cId="301691938" sldId="304"/>
        </pc:sldMkLst>
        <pc:spChg chg="mod">
          <ac:chgData name="Jahanzaib Khan" userId="S::b20f0288ee013@fecid.paf-iast.edu.pk::fbc24121-343e-45c9-b05d-ac0044dc0f9a" providerId="AD" clId="Web-{715E2821-C742-44BE-B77D-36706E296460}" dt="2021-11-26T10:20:00.328" v="2" actId="1076"/>
          <ac:spMkLst>
            <pc:docMk/>
            <pc:sldMk cId="301691938" sldId="304"/>
            <ac:spMk id="8" creationId="{26FE174F-17CD-4973-B7F9-E64FFA840432}"/>
          </ac:spMkLst>
        </pc:spChg>
      </pc:sldChg>
    </pc:docChg>
  </pc:docChgLst>
  <pc:docChgLst>
    <pc:chgData name="Samee Ahmed Shaikh" userId="S::b20f0118ee022@fecid.paf-iast.edu.pk::02007b6f-67e4-44f1-ab41-bc4c3dbbba33" providerId="AD" clId="Web-{74DE1C0E-7590-406D-94B1-EF895B9E900D}"/>
    <pc:docChg chg="modSld">
      <pc:chgData name="Samee Ahmed Shaikh" userId="S::b20f0118ee022@fecid.paf-iast.edu.pk::02007b6f-67e4-44f1-ab41-bc4c3dbbba33" providerId="AD" clId="Web-{74DE1C0E-7590-406D-94B1-EF895B9E900D}" dt="2021-11-26T10:09:32.833" v="50" actId="20577"/>
      <pc:docMkLst>
        <pc:docMk/>
      </pc:docMkLst>
      <pc:sldChg chg="modSp">
        <pc:chgData name="Samee Ahmed Shaikh" userId="S::b20f0118ee022@fecid.paf-iast.edu.pk::02007b6f-67e4-44f1-ab41-bc4c3dbbba33" providerId="AD" clId="Web-{74DE1C0E-7590-406D-94B1-EF895B9E900D}" dt="2021-11-26T10:09:32.833" v="50" actId="20577"/>
        <pc:sldMkLst>
          <pc:docMk/>
          <pc:sldMk cId="975171781" sldId="307"/>
        </pc:sldMkLst>
        <pc:spChg chg="mod">
          <ac:chgData name="Samee Ahmed Shaikh" userId="S::b20f0118ee022@fecid.paf-iast.edu.pk::02007b6f-67e4-44f1-ab41-bc4c3dbbba33" providerId="AD" clId="Web-{74DE1C0E-7590-406D-94B1-EF895B9E900D}" dt="2021-11-26T10:09:32.833" v="50" actId="20577"/>
          <ac:spMkLst>
            <pc:docMk/>
            <pc:sldMk cId="975171781" sldId="307"/>
            <ac:spMk id="3" creationId="{00000000-0000-0000-0000-000000000000}"/>
          </ac:spMkLst>
        </pc:spChg>
      </pc:sldChg>
    </pc:docChg>
  </pc:docChgLst>
  <pc:docChgLst>
    <pc:chgData name="Isfa Zahid" userId="S::b20f0020ee001@fecid.paf-iast.edu.pk::97167a12-95d2-4707-aa80-5ea1448e910f" providerId="AD" clId="Web-{E3F702D6-360A-4E57-96AC-20F9BD588E5A}"/>
    <pc:docChg chg="sldOrd">
      <pc:chgData name="Isfa Zahid" userId="S::b20f0020ee001@fecid.paf-iast.edu.pk::97167a12-95d2-4707-aa80-5ea1448e910f" providerId="AD" clId="Web-{E3F702D6-360A-4E57-96AC-20F9BD588E5A}" dt="2021-12-04T16:34:56.100" v="0"/>
      <pc:docMkLst>
        <pc:docMk/>
      </pc:docMkLst>
      <pc:sldChg chg="ord">
        <pc:chgData name="Isfa Zahid" userId="S::b20f0020ee001@fecid.paf-iast.edu.pk::97167a12-95d2-4707-aa80-5ea1448e910f" providerId="AD" clId="Web-{E3F702D6-360A-4E57-96AC-20F9BD588E5A}" dt="2021-12-04T16:34:56.100" v="0"/>
        <pc:sldMkLst>
          <pc:docMk/>
          <pc:sldMk cId="1292519296" sldId="303"/>
        </pc:sldMkLst>
      </pc:sldChg>
    </pc:docChg>
  </pc:docChgLst>
  <pc:docChgLst>
    <pc:chgData name="Nimra Muskan" userId="S::b20f0084ee005@fecid.paf-iast.edu.pk::44efd4f0-0532-4daa-900b-8989d8d21de5" providerId="AD" clId="Web-{D125B598-45BE-4201-84B1-CB53228DF969}"/>
    <pc:docChg chg="modSld">
      <pc:chgData name="Nimra Muskan" userId="S::b20f0084ee005@fecid.paf-iast.edu.pk::44efd4f0-0532-4daa-900b-8989d8d21de5" providerId="AD" clId="Web-{D125B598-45BE-4201-84B1-CB53228DF969}" dt="2021-12-06T10:43:01.417" v="1" actId="1076"/>
      <pc:docMkLst>
        <pc:docMk/>
      </pc:docMkLst>
      <pc:sldChg chg="modSp">
        <pc:chgData name="Nimra Muskan" userId="S::b20f0084ee005@fecid.paf-iast.edu.pk::44efd4f0-0532-4daa-900b-8989d8d21de5" providerId="AD" clId="Web-{D125B598-45BE-4201-84B1-CB53228DF969}" dt="2021-12-06T10:40:28.898" v="0" actId="1076"/>
        <pc:sldMkLst>
          <pc:docMk/>
          <pc:sldMk cId="769479327" sldId="286"/>
        </pc:sldMkLst>
        <pc:spChg chg="mod">
          <ac:chgData name="Nimra Muskan" userId="S::b20f0084ee005@fecid.paf-iast.edu.pk::44efd4f0-0532-4daa-900b-8989d8d21de5" providerId="AD" clId="Web-{D125B598-45BE-4201-84B1-CB53228DF969}" dt="2021-12-06T10:40:28.898" v="0" actId="1076"/>
          <ac:spMkLst>
            <pc:docMk/>
            <pc:sldMk cId="769479327" sldId="286"/>
            <ac:spMk id="4" creationId="{26FE174F-17CD-4973-B7F9-E64FFA840432}"/>
          </ac:spMkLst>
        </pc:spChg>
      </pc:sldChg>
      <pc:sldChg chg="modSp">
        <pc:chgData name="Nimra Muskan" userId="S::b20f0084ee005@fecid.paf-iast.edu.pk::44efd4f0-0532-4daa-900b-8989d8d21de5" providerId="AD" clId="Web-{D125B598-45BE-4201-84B1-CB53228DF969}" dt="2021-12-06T10:43:01.417" v="1" actId="1076"/>
        <pc:sldMkLst>
          <pc:docMk/>
          <pc:sldMk cId="1292519296" sldId="303"/>
        </pc:sldMkLst>
        <pc:spChg chg="mod">
          <ac:chgData name="Nimra Muskan" userId="S::b20f0084ee005@fecid.paf-iast.edu.pk::44efd4f0-0532-4daa-900b-8989d8d21de5" providerId="AD" clId="Web-{D125B598-45BE-4201-84B1-CB53228DF969}" dt="2021-12-06T10:43:01.417" v="1" actId="1076"/>
          <ac:spMkLst>
            <pc:docMk/>
            <pc:sldMk cId="1292519296" sldId="303"/>
            <ac:spMk id="9" creationId="{26FE174F-17CD-4973-B7F9-E64FFA840432}"/>
          </ac:spMkLst>
        </pc:spChg>
      </pc:sldChg>
    </pc:docChg>
  </pc:docChgLst>
  <pc:docChgLst>
    <pc:chgData name="Maaz Bin Maqsood" userId="S::b20f0272ee021@fecid.paf-iast.edu.pk::0f0bf848-7f2f-4dca-894b-35303a3a4b0c" providerId="AD" clId="Web-{9940F645-085B-4D8E-A439-36D039CF5681}"/>
    <pc:docChg chg="modSld">
      <pc:chgData name="Maaz Bin Maqsood" userId="S::b20f0272ee021@fecid.paf-iast.edu.pk::0f0bf848-7f2f-4dca-894b-35303a3a4b0c" providerId="AD" clId="Web-{9940F645-085B-4D8E-A439-36D039CF5681}" dt="2021-11-26T10:11:20.114" v="1" actId="1076"/>
      <pc:docMkLst>
        <pc:docMk/>
      </pc:docMkLst>
      <pc:sldChg chg="modSp">
        <pc:chgData name="Maaz Bin Maqsood" userId="S::b20f0272ee021@fecid.paf-iast.edu.pk::0f0bf848-7f2f-4dca-894b-35303a3a4b0c" providerId="AD" clId="Web-{9940F645-085B-4D8E-A439-36D039CF5681}" dt="2021-11-26T10:11:20.114" v="1" actId="1076"/>
        <pc:sldMkLst>
          <pc:docMk/>
          <pc:sldMk cId="769479327" sldId="286"/>
        </pc:sldMkLst>
        <pc:spChg chg="mod">
          <ac:chgData name="Maaz Bin Maqsood" userId="S::b20f0272ee021@fecid.paf-iast.edu.pk::0f0bf848-7f2f-4dca-894b-35303a3a4b0c" providerId="AD" clId="Web-{9940F645-085B-4D8E-A439-36D039CF5681}" dt="2021-11-26T10:11:20.114" v="1" actId="1076"/>
          <ac:spMkLst>
            <pc:docMk/>
            <pc:sldMk cId="769479327" sldId="286"/>
            <ac:spMk id="8" creationId="{26FE174F-17CD-4973-B7F9-E64FFA840432}"/>
          </ac:spMkLst>
        </pc:spChg>
      </pc:sldChg>
    </pc:docChg>
  </pc:docChgLst>
  <pc:docChgLst>
    <pc:chgData name="Omair Iftikhar" userId="S::b20f0192ee010@fecid.paf-iast.edu.pk::ac287869-e816-470d-9a00-199d0bd5b390" providerId="AD" clId="Web-{67897FBF-CFC5-41E8-9AF6-06E9959E3DB3}"/>
    <pc:docChg chg="modSld">
      <pc:chgData name="Omair Iftikhar" userId="S::b20f0192ee010@fecid.paf-iast.edu.pk::ac287869-e816-470d-9a00-199d0bd5b390" providerId="AD" clId="Web-{67897FBF-CFC5-41E8-9AF6-06E9959E3DB3}" dt="2021-11-26T10:07:21.979" v="2" actId="20577"/>
      <pc:docMkLst>
        <pc:docMk/>
      </pc:docMkLst>
      <pc:sldChg chg="modSp">
        <pc:chgData name="Omair Iftikhar" userId="S::b20f0192ee010@fecid.paf-iast.edu.pk::ac287869-e816-470d-9a00-199d0bd5b390" providerId="AD" clId="Web-{67897FBF-CFC5-41E8-9AF6-06E9959E3DB3}" dt="2021-11-26T10:07:21.979" v="2" actId="20577"/>
        <pc:sldMkLst>
          <pc:docMk/>
          <pc:sldMk cId="3368683757" sldId="306"/>
        </pc:sldMkLst>
        <pc:spChg chg="mod">
          <ac:chgData name="Omair Iftikhar" userId="S::b20f0192ee010@fecid.paf-iast.edu.pk::ac287869-e816-470d-9a00-199d0bd5b390" providerId="AD" clId="Web-{67897FBF-CFC5-41E8-9AF6-06E9959E3DB3}" dt="2021-11-26T10:07:21.979" v="2" actId="20577"/>
          <ac:spMkLst>
            <pc:docMk/>
            <pc:sldMk cId="3368683757" sldId="306"/>
            <ac:spMk id="9" creationId="{A12E30DB-BA29-41E9-A602-36F76DD2607D}"/>
          </ac:spMkLst>
        </pc:spChg>
      </pc:sldChg>
    </pc:docChg>
  </pc:docChgLst>
  <pc:docChgLst>
    <pc:chgData name="Samee Ahmed Shaikh" userId="S::b20f0118ee022@fecid.paf-iast.edu.pk::02007b6f-67e4-44f1-ab41-bc4c3dbbba33" providerId="AD" clId="Web-{EEB68329-F1EA-494F-82E1-971EAE318C26}"/>
    <pc:docChg chg="modSld">
      <pc:chgData name="Samee Ahmed Shaikh" userId="S::b20f0118ee022@fecid.paf-iast.edu.pk::02007b6f-67e4-44f1-ab41-bc4c3dbbba33" providerId="AD" clId="Web-{EEB68329-F1EA-494F-82E1-971EAE318C26}" dt="2021-11-26T10:08:06.698" v="20" actId="20577"/>
      <pc:docMkLst>
        <pc:docMk/>
      </pc:docMkLst>
      <pc:sldChg chg="modSp">
        <pc:chgData name="Samee Ahmed Shaikh" userId="S::b20f0118ee022@fecid.paf-iast.edu.pk::02007b6f-67e4-44f1-ab41-bc4c3dbbba33" providerId="AD" clId="Web-{EEB68329-F1EA-494F-82E1-971EAE318C26}" dt="2021-11-26T10:08:06.698" v="20" actId="20577"/>
        <pc:sldMkLst>
          <pc:docMk/>
          <pc:sldMk cId="975171781" sldId="307"/>
        </pc:sldMkLst>
        <pc:spChg chg="mod">
          <ac:chgData name="Samee Ahmed Shaikh" userId="S::b20f0118ee022@fecid.paf-iast.edu.pk::02007b6f-67e4-44f1-ab41-bc4c3dbbba33" providerId="AD" clId="Web-{EEB68329-F1EA-494F-82E1-971EAE318C26}" dt="2021-11-26T10:08:06.698" v="20" actId="20577"/>
          <ac:spMkLst>
            <pc:docMk/>
            <pc:sldMk cId="975171781" sldId="30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9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5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7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5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11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4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9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9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1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D363-97B2-4A58-93F0-774FE6B2DA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2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1FB51-8A05-4C94-AF91-DF23E1CAE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400"/>
              <a:t>DATA STRUCTURES &amp; ALGORITHMS </a:t>
            </a:r>
            <a:br>
              <a:rPr lang="en-US" sz="5400"/>
            </a:br>
            <a:br>
              <a:rPr lang="en-US" sz="5400"/>
            </a:br>
            <a:r>
              <a:rPr lang="en-US" sz="5400"/>
              <a:t>lab 08</a:t>
            </a:r>
            <a:br>
              <a:rPr lang="en-US" sz="5400"/>
            </a:br>
            <a:br>
              <a:rPr lang="en-US" sz="5400"/>
            </a:b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F385F-0455-4AC1-BC12-0A22CBB37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sz="2800"/>
              <a:t>Comp201l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27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8A1E-6958-470B-8C8E-0C98ACCB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1717"/>
            <a:ext cx="9603275" cy="939875"/>
          </a:xfrm>
        </p:spPr>
        <p:txBody>
          <a:bodyPr>
            <a:normAutofit/>
          </a:bodyPr>
          <a:lstStyle/>
          <a:p>
            <a:r>
              <a:rPr lang="en-US"/>
              <a:t>Example:  stack using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1AB-E48C-4C7A-96F2-AB854729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1334146" y="2112113"/>
            <a:ext cx="2438400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/>
              <a:t>#include &lt;iostream&gt;</a:t>
            </a:r>
          </a:p>
          <a:p>
            <a:r>
              <a:rPr lang="en-GB" sz="2000"/>
              <a:t>#include &lt;</a:t>
            </a:r>
            <a:r>
              <a:rPr lang="en-GB" sz="2000" err="1"/>
              <a:t>conio.h</a:t>
            </a:r>
            <a:r>
              <a:rPr lang="en-GB" sz="2000"/>
              <a:t>&gt;</a:t>
            </a:r>
          </a:p>
          <a:p>
            <a:r>
              <a:rPr lang="en-GB" sz="2000"/>
              <a:t>using namespace </a:t>
            </a:r>
            <a:r>
              <a:rPr lang="en-GB" sz="2000" err="1"/>
              <a:t>std</a:t>
            </a:r>
            <a:r>
              <a:rPr lang="en-GB" sz="2000"/>
              <a:t>;</a:t>
            </a:r>
          </a:p>
          <a:p>
            <a:endParaRPr lang="en-GB" sz="2000"/>
          </a:p>
          <a:p>
            <a:r>
              <a:rPr lang="en-GB" sz="2000"/>
              <a:t>class Stack</a:t>
            </a:r>
          </a:p>
          <a:p>
            <a:r>
              <a:rPr lang="en-GB" sz="2000"/>
              <a:t>{</a:t>
            </a:r>
          </a:p>
          <a:p>
            <a:r>
              <a:rPr lang="en-GB" sz="2000"/>
              <a:t>	private:</a:t>
            </a:r>
          </a:p>
          <a:p>
            <a:r>
              <a:rPr lang="en-GB" sz="2000"/>
              <a:t>	</a:t>
            </a:r>
            <a:r>
              <a:rPr lang="en-GB" sz="2000" err="1"/>
              <a:t>int</a:t>
            </a:r>
            <a:r>
              <a:rPr lang="en-GB" sz="2000"/>
              <a:t> </a:t>
            </a:r>
            <a:r>
              <a:rPr lang="en-GB" sz="2000" err="1"/>
              <a:t>arr</a:t>
            </a:r>
            <a:r>
              <a:rPr lang="en-GB" sz="2000"/>
              <a:t>[5];</a:t>
            </a:r>
          </a:p>
          <a:p>
            <a:r>
              <a:rPr lang="en-GB" sz="2000"/>
              <a:t>	</a:t>
            </a:r>
            <a:r>
              <a:rPr lang="en-GB" sz="2000" err="1"/>
              <a:t>int</a:t>
            </a:r>
            <a:r>
              <a:rPr lang="en-GB" sz="2000"/>
              <a:t> top;</a:t>
            </a:r>
          </a:p>
          <a:p>
            <a:r>
              <a:rPr lang="en-GB" sz="2000"/>
              <a:t>	public:</a:t>
            </a:r>
          </a:p>
          <a:p>
            <a:r>
              <a:rPr lang="en-GB" sz="2000"/>
              <a:t>	Stack()</a:t>
            </a:r>
          </a:p>
          <a:p>
            <a:r>
              <a:rPr lang="en-GB" sz="2000"/>
              <a:t>	{</a:t>
            </a:r>
          </a:p>
          <a:p>
            <a:r>
              <a:rPr lang="en-GB" sz="2000"/>
              <a:t>	top=-1;</a:t>
            </a:r>
          </a:p>
          <a:p>
            <a:r>
              <a:rPr lang="en-GB" sz="2000"/>
              <a:t>	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6950B3-6A9A-4509-BD06-FD8173F4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0B4656-1E3D-46DB-BB67-1B4E201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3801036" y="1861592"/>
            <a:ext cx="3065929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/>
              <a:t>void push(</a:t>
            </a:r>
            <a:r>
              <a:rPr lang="en-GB" sz="2000" err="1"/>
              <a:t>int</a:t>
            </a:r>
            <a:r>
              <a:rPr lang="en-GB" sz="2000"/>
              <a:t> v)</a:t>
            </a:r>
          </a:p>
          <a:p>
            <a:r>
              <a:rPr lang="en-GB" sz="2000"/>
              <a:t>{</a:t>
            </a:r>
          </a:p>
          <a:p>
            <a:r>
              <a:rPr lang="en-GB" sz="2000"/>
              <a:t>if(top==4)</a:t>
            </a:r>
          </a:p>
          <a:p>
            <a:r>
              <a:rPr lang="en-GB" sz="2000" err="1"/>
              <a:t>cout</a:t>
            </a:r>
            <a:r>
              <a:rPr lang="en-GB" sz="2000"/>
              <a:t>&lt;&lt;"Stack is full"&lt;&lt;</a:t>
            </a:r>
            <a:r>
              <a:rPr lang="en-GB" sz="2000" err="1"/>
              <a:t>endl</a:t>
            </a:r>
            <a:r>
              <a:rPr lang="en-GB" sz="2000"/>
              <a:t>;</a:t>
            </a:r>
          </a:p>
          <a:p>
            <a:r>
              <a:rPr lang="en-GB" sz="2000"/>
              <a:t>else</a:t>
            </a:r>
          </a:p>
          <a:p>
            <a:r>
              <a:rPr lang="en-GB" sz="2000"/>
              <a:t>{</a:t>
            </a:r>
          </a:p>
          <a:p>
            <a:r>
              <a:rPr lang="en-GB" sz="2000" err="1"/>
              <a:t>arr</a:t>
            </a:r>
            <a:r>
              <a:rPr lang="en-GB" sz="2000"/>
              <a:t>[++top]=v;</a:t>
            </a:r>
          </a:p>
          <a:p>
            <a:r>
              <a:rPr lang="en-GB" sz="2000" err="1"/>
              <a:t>cout</a:t>
            </a:r>
            <a:r>
              <a:rPr lang="en-GB" sz="2000"/>
              <a:t>&lt;&lt;"Data pushed successfully"&lt;&lt;</a:t>
            </a:r>
            <a:r>
              <a:rPr lang="en-GB" sz="2000" err="1"/>
              <a:t>endl</a:t>
            </a:r>
            <a:r>
              <a:rPr lang="en-GB" sz="2000"/>
              <a:t>;</a:t>
            </a:r>
          </a:p>
          <a:p>
            <a:r>
              <a:rPr lang="en-GB" sz="2000"/>
              <a:t>}</a:t>
            </a:r>
          </a:p>
          <a:p>
            <a:r>
              <a:rPr lang="en-GB" sz="200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6867436" y="2011987"/>
            <a:ext cx="2438400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 err="1"/>
              <a:t>int</a:t>
            </a:r>
            <a:r>
              <a:rPr lang="en-GB" sz="2000"/>
              <a:t> pop()</a:t>
            </a:r>
          </a:p>
          <a:p>
            <a:r>
              <a:rPr lang="en-GB" sz="2000"/>
              <a:t>{</a:t>
            </a:r>
          </a:p>
          <a:p>
            <a:r>
              <a:rPr lang="en-GB" sz="2000"/>
              <a:t>if(top==-1)</a:t>
            </a:r>
          </a:p>
          <a:p>
            <a:r>
              <a:rPr lang="en-GB" sz="2000"/>
              <a:t>{</a:t>
            </a:r>
          </a:p>
          <a:p>
            <a:r>
              <a:rPr lang="en-GB" sz="2000" err="1"/>
              <a:t>cout</a:t>
            </a:r>
            <a:r>
              <a:rPr lang="en-GB" sz="2000"/>
              <a:t>&lt;&lt;"Stack empty";</a:t>
            </a:r>
          </a:p>
          <a:p>
            <a:r>
              <a:rPr lang="en-GB" sz="2000"/>
              <a:t>return 0;</a:t>
            </a:r>
          </a:p>
          <a:p>
            <a:r>
              <a:rPr lang="en-GB" sz="2000"/>
              <a:t>}</a:t>
            </a:r>
          </a:p>
          <a:p>
            <a:r>
              <a:rPr lang="en-GB" sz="2000"/>
              <a:t>else</a:t>
            </a:r>
          </a:p>
          <a:p>
            <a:r>
              <a:rPr lang="en-GB" sz="2000"/>
              <a:t>return </a:t>
            </a:r>
            <a:r>
              <a:rPr lang="en-GB" sz="2000" err="1"/>
              <a:t>arr</a:t>
            </a:r>
            <a:r>
              <a:rPr lang="en-GB" sz="2000"/>
              <a:t>[top--];</a:t>
            </a:r>
          </a:p>
          <a:p>
            <a:r>
              <a:rPr lang="en-GB" sz="2000"/>
              <a:t>}</a:t>
            </a:r>
          </a:p>
          <a:p>
            <a:r>
              <a:rPr lang="en-GB" sz="2000"/>
              <a:t>};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9494995" y="2112259"/>
            <a:ext cx="2438400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err="1"/>
              <a:t>int</a:t>
            </a:r>
            <a:r>
              <a:rPr lang="en-GB" sz="1400"/>
              <a:t> main()</a:t>
            </a:r>
          </a:p>
          <a:p>
            <a:r>
              <a:rPr lang="en-GB" sz="1400"/>
              <a:t>{</a:t>
            </a:r>
          </a:p>
          <a:p>
            <a:r>
              <a:rPr lang="en-GB" sz="1400"/>
              <a:t>	Stack s;</a:t>
            </a:r>
          </a:p>
          <a:p>
            <a:r>
              <a:rPr lang="en-GB" sz="1400"/>
              <a:t>	</a:t>
            </a:r>
            <a:r>
              <a:rPr lang="en-GB" sz="1400" err="1"/>
              <a:t>s.push</a:t>
            </a:r>
            <a:r>
              <a:rPr lang="en-GB" sz="1400"/>
              <a:t>(10);	</a:t>
            </a:r>
            <a:r>
              <a:rPr lang="en-GB" sz="1400" err="1"/>
              <a:t>s.push</a:t>
            </a:r>
            <a:r>
              <a:rPr lang="en-GB" sz="1400"/>
              <a:t>(20);</a:t>
            </a:r>
          </a:p>
          <a:p>
            <a:r>
              <a:rPr lang="en-GB" sz="1400"/>
              <a:t>	</a:t>
            </a:r>
            <a:r>
              <a:rPr lang="en-GB" sz="1400" err="1"/>
              <a:t>s.push</a:t>
            </a:r>
            <a:r>
              <a:rPr lang="en-GB" sz="1400"/>
              <a:t>(30);</a:t>
            </a:r>
          </a:p>
          <a:p>
            <a:r>
              <a:rPr lang="en-GB" sz="1400"/>
              <a:t>	</a:t>
            </a:r>
            <a:r>
              <a:rPr lang="en-GB" sz="1400" err="1"/>
              <a:t>s.push</a:t>
            </a:r>
            <a:r>
              <a:rPr lang="en-GB" sz="1400"/>
              <a:t>(40);</a:t>
            </a:r>
          </a:p>
          <a:p>
            <a:r>
              <a:rPr lang="en-GB" sz="1400"/>
              <a:t>	</a:t>
            </a:r>
            <a:r>
              <a:rPr lang="en-GB" sz="1400" err="1"/>
              <a:t>s.push</a:t>
            </a:r>
            <a:r>
              <a:rPr lang="en-GB" sz="1400"/>
              <a:t>(50);</a:t>
            </a:r>
          </a:p>
          <a:p>
            <a:r>
              <a:rPr lang="en-GB" sz="1400"/>
              <a:t>	</a:t>
            </a:r>
            <a:r>
              <a:rPr lang="en-GB" sz="1400" err="1"/>
              <a:t>s.push</a:t>
            </a:r>
            <a:r>
              <a:rPr lang="en-GB" sz="1400"/>
              <a:t>(60);</a:t>
            </a:r>
          </a:p>
          <a:p>
            <a:r>
              <a:rPr lang="en-GB" sz="1400"/>
              <a:t>	</a:t>
            </a:r>
            <a:r>
              <a:rPr lang="en-GB" sz="1400" err="1"/>
              <a:t>cout</a:t>
            </a:r>
            <a:r>
              <a:rPr lang="en-GB" sz="1400"/>
              <a:t>&lt;&lt;</a:t>
            </a:r>
            <a:r>
              <a:rPr lang="en-GB" sz="1400" err="1"/>
              <a:t>s.pop</a:t>
            </a:r>
            <a:r>
              <a:rPr lang="en-GB" sz="1400"/>
              <a:t>()&lt;&lt;</a:t>
            </a:r>
            <a:r>
              <a:rPr lang="en-GB" sz="1400" err="1"/>
              <a:t>endl</a:t>
            </a:r>
            <a:r>
              <a:rPr lang="en-GB" sz="1400"/>
              <a:t>;</a:t>
            </a:r>
          </a:p>
          <a:p>
            <a:r>
              <a:rPr lang="en-GB" sz="1400"/>
              <a:t>	</a:t>
            </a:r>
            <a:r>
              <a:rPr lang="en-GB" sz="1400" err="1"/>
              <a:t>cout</a:t>
            </a:r>
            <a:r>
              <a:rPr lang="en-GB" sz="1400"/>
              <a:t>&lt;&lt;</a:t>
            </a:r>
            <a:r>
              <a:rPr lang="en-GB" sz="1400" err="1"/>
              <a:t>s.pop</a:t>
            </a:r>
            <a:r>
              <a:rPr lang="en-GB" sz="1400"/>
              <a:t>()&lt;&lt;</a:t>
            </a:r>
            <a:r>
              <a:rPr lang="en-GB" sz="1400" err="1"/>
              <a:t>endl</a:t>
            </a:r>
            <a:r>
              <a:rPr lang="en-GB" sz="1400"/>
              <a:t>;</a:t>
            </a:r>
          </a:p>
          <a:p>
            <a:r>
              <a:rPr lang="en-GB" sz="1400"/>
              <a:t>	</a:t>
            </a:r>
            <a:r>
              <a:rPr lang="en-GB" sz="1400" err="1"/>
              <a:t>cout</a:t>
            </a:r>
            <a:r>
              <a:rPr lang="en-GB" sz="1400"/>
              <a:t>&lt;&lt;</a:t>
            </a:r>
            <a:r>
              <a:rPr lang="en-GB" sz="1400" err="1"/>
              <a:t>s.pop</a:t>
            </a:r>
            <a:r>
              <a:rPr lang="en-GB" sz="1400"/>
              <a:t>()&lt;&lt;</a:t>
            </a:r>
            <a:r>
              <a:rPr lang="en-GB" sz="1400" err="1"/>
              <a:t>endl</a:t>
            </a:r>
            <a:r>
              <a:rPr lang="en-GB" sz="1400"/>
              <a:t>;</a:t>
            </a:r>
          </a:p>
          <a:p>
            <a:r>
              <a:rPr lang="en-GB" sz="1400"/>
              <a:t>	</a:t>
            </a:r>
            <a:r>
              <a:rPr lang="en-GB" sz="1400" err="1"/>
              <a:t>cout</a:t>
            </a:r>
            <a:r>
              <a:rPr lang="en-GB" sz="1400"/>
              <a:t>&lt;&lt;</a:t>
            </a:r>
            <a:r>
              <a:rPr lang="en-GB" sz="1400" err="1"/>
              <a:t>s.pop</a:t>
            </a:r>
            <a:r>
              <a:rPr lang="en-GB" sz="1400"/>
              <a:t>()&lt;&lt;</a:t>
            </a:r>
            <a:r>
              <a:rPr lang="en-GB" sz="1400" err="1"/>
              <a:t>endl</a:t>
            </a:r>
            <a:r>
              <a:rPr lang="en-GB" sz="1400"/>
              <a:t>;</a:t>
            </a:r>
          </a:p>
          <a:p>
            <a:r>
              <a:rPr lang="en-GB" sz="1400"/>
              <a:t>	</a:t>
            </a:r>
            <a:r>
              <a:rPr lang="en-GB" sz="1400" err="1"/>
              <a:t>cout</a:t>
            </a:r>
            <a:r>
              <a:rPr lang="en-GB" sz="1400"/>
              <a:t>&lt;&lt;</a:t>
            </a:r>
            <a:r>
              <a:rPr lang="en-GB" sz="1400" err="1"/>
              <a:t>s.pop</a:t>
            </a:r>
            <a:r>
              <a:rPr lang="en-GB" sz="1400"/>
              <a:t>()&lt;&lt;</a:t>
            </a:r>
            <a:r>
              <a:rPr lang="en-GB" sz="1400" err="1"/>
              <a:t>endl</a:t>
            </a:r>
            <a:r>
              <a:rPr lang="en-GB" sz="1400"/>
              <a:t>;</a:t>
            </a:r>
          </a:p>
          <a:p>
            <a:r>
              <a:rPr lang="en-GB" sz="1400"/>
              <a:t>	</a:t>
            </a:r>
            <a:r>
              <a:rPr lang="en-GB" sz="1400" err="1"/>
              <a:t>cout</a:t>
            </a:r>
            <a:r>
              <a:rPr lang="en-GB" sz="1400"/>
              <a:t>&lt;&lt;</a:t>
            </a:r>
            <a:r>
              <a:rPr lang="en-GB" sz="1400" err="1"/>
              <a:t>s.pop</a:t>
            </a:r>
            <a:r>
              <a:rPr lang="en-GB" sz="1400"/>
              <a:t>()&lt;&lt;</a:t>
            </a:r>
            <a:r>
              <a:rPr lang="en-GB" sz="1400" err="1"/>
              <a:t>endl</a:t>
            </a:r>
            <a:r>
              <a:rPr lang="en-GB" sz="1400"/>
              <a:t>;</a:t>
            </a:r>
          </a:p>
          <a:p>
            <a:r>
              <a:rPr lang="en-GB" sz="1400"/>
              <a:t>	</a:t>
            </a:r>
            <a:r>
              <a:rPr lang="en-GB" sz="1400" err="1"/>
              <a:t>cout</a:t>
            </a:r>
            <a:r>
              <a:rPr lang="en-GB" sz="1400"/>
              <a:t>&lt;&lt;</a:t>
            </a:r>
            <a:r>
              <a:rPr lang="en-GB" sz="1400" err="1"/>
              <a:t>s.pop</a:t>
            </a:r>
            <a:r>
              <a:rPr lang="en-GB" sz="1400"/>
              <a:t>()&lt;&lt;</a:t>
            </a:r>
            <a:r>
              <a:rPr lang="en-GB" sz="1400" err="1"/>
              <a:t>endl</a:t>
            </a:r>
            <a:r>
              <a:rPr lang="en-GB" sz="1400"/>
              <a:t>;</a:t>
            </a:r>
          </a:p>
          <a:p>
            <a:r>
              <a:rPr lang="en-GB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947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8A1E-6958-470B-8C8E-0C98ACCB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1717"/>
            <a:ext cx="9603275" cy="939875"/>
          </a:xfrm>
        </p:spPr>
        <p:txBody>
          <a:bodyPr>
            <a:normAutofit/>
          </a:bodyPr>
          <a:lstStyle/>
          <a:p>
            <a:r>
              <a:rPr lang="en-US"/>
              <a:t>Example:  stack using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1AB-E48C-4C7A-96F2-AB854729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1281954" y="1861592"/>
            <a:ext cx="2438400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GB" sz="2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conio.h</a:t>
            </a: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namespace </a:t>
            </a:r>
            <a:r>
              <a:rPr lang="en-GB" sz="2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link *next;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6950B3-6A9A-4509-BD06-FD8173F4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0B4656-1E3D-46DB-BB67-1B4E201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3881246" y="1861592"/>
            <a:ext cx="3065929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Stack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private: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link *top;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public: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Stack();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void push(</a:t>
            </a:r>
            <a:r>
              <a:rPr lang="en-GB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pop();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void show();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7010278" y="1903346"/>
            <a:ext cx="2438400" cy="41972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/>
                <a:ea typeface="Calibri" panose="020F0502020204030204" pitchFamily="34" charset="0"/>
                <a:cs typeface="Times New Roman"/>
              </a:rPr>
              <a:t>Stack::Stack</a:t>
            </a:r>
            <a:r>
              <a:rPr lang="en-GB" sz="2000">
                <a:latin typeface="Calibri"/>
                <a:ea typeface="+mn-lt"/>
                <a:cs typeface="Times New Roman"/>
              </a:rPr>
              <a:t>()</a:t>
            </a:r>
            <a:endParaRPr lang="en-US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/>
                <a:ea typeface="Calibri" panose="020F0502020204030204" pitchFamily="34" charset="0"/>
                <a:cs typeface="Times New Roman"/>
              </a:rPr>
              <a:t>{</a:t>
            </a:r>
            <a:endParaRPr lang="en-US"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/>
                <a:ea typeface="+mn-lt"/>
                <a:cs typeface="Times New Roman"/>
              </a:rPr>
              <a:t>	</a:t>
            </a:r>
            <a:r>
              <a:rPr lang="en-GB" sz="2000">
                <a:latin typeface="Calibri"/>
                <a:ea typeface="Calibri" panose="020F0502020204030204" pitchFamily="34" charset="0"/>
                <a:cs typeface="Times New Roman"/>
              </a:rPr>
              <a:t>top=NULL;</a:t>
            </a:r>
            <a:endParaRPr lang="en-US"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latin typeface="Calibri"/>
                <a:ea typeface="+mn-lt"/>
                <a:cs typeface="Times New Roman"/>
              </a:rPr>
              <a:t>}</a:t>
            </a:r>
            <a:endParaRPr lang="en-US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9494995" y="1851300"/>
            <a:ext cx="2438400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Stack::push(</a:t>
            </a:r>
            <a:r>
              <a:rPr lang="en-GB" sz="14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link *</a:t>
            </a:r>
            <a:r>
              <a:rPr lang="en-GB" sz="14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,*temp;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if(top==NULL)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top=new link;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top-&gt;data=d;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top-&gt;next=NULL;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9251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8A1E-6958-470B-8C8E-0C98ACCB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1717"/>
            <a:ext cx="9603275" cy="939875"/>
          </a:xfrm>
        </p:spPr>
        <p:txBody>
          <a:bodyPr>
            <a:normAutofit/>
          </a:bodyPr>
          <a:lstStyle/>
          <a:p>
            <a:r>
              <a:rPr lang="en-US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1AB-E48C-4C7A-96F2-AB854729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6950B3-6A9A-4509-BD06-FD8173F4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0B4656-1E3D-46DB-BB67-1B4E201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 txBox="1">
            <a:spLocks/>
          </p:cNvSpPr>
          <p:nvPr/>
        </p:nvSpPr>
        <p:spPr>
          <a:xfrm>
            <a:off x="1027480" y="1930650"/>
            <a:ext cx="6314613" cy="373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/>
              <a:t>Output of the Program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43802" t="23426" r="26997" b="49420"/>
          <a:stretch/>
        </p:blipFill>
        <p:spPr bwMode="auto">
          <a:xfrm>
            <a:off x="2348753" y="2458069"/>
            <a:ext cx="6885203" cy="3337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874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8A1E-6958-470B-8C8E-0C98ACCB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1717"/>
            <a:ext cx="9603275" cy="939875"/>
          </a:xfrm>
        </p:spPr>
        <p:txBody>
          <a:bodyPr>
            <a:normAutofit/>
          </a:bodyPr>
          <a:lstStyle/>
          <a:p>
            <a:r>
              <a:rPr lang="en-US"/>
              <a:t>Example:  stack using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1AB-E48C-4C7A-96F2-AB854729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1281954" y="1861592"/>
            <a:ext cx="2438400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 algn="just"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</a:p>
          <a:p>
            <a:pPr algn="just"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=top;</a:t>
            </a:r>
          </a:p>
          <a:p>
            <a:pPr algn="just"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while(</a:t>
            </a: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-&gt;next!=NULL)</a:t>
            </a:r>
          </a:p>
          <a:p>
            <a:pPr algn="just"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pPr algn="just"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temp=new link;</a:t>
            </a:r>
          </a:p>
          <a:p>
            <a:pPr algn="just"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temp-&gt;data=d;</a:t>
            </a:r>
          </a:p>
          <a:p>
            <a:pPr algn="just"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temp-&gt;next=NULL;</a:t>
            </a:r>
          </a:p>
          <a:p>
            <a:pPr algn="just"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-&gt;next=temp;</a:t>
            </a:r>
          </a:p>
          <a:p>
            <a:pPr algn="just"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	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6950B3-6A9A-4509-BD06-FD8173F4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0B4656-1E3D-46DB-BB67-1B4E201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3630589" y="1861592"/>
            <a:ext cx="3065929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Stack::push(</a:t>
            </a:r>
            <a:r>
              <a:rPr lang="en-GB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link *</a:t>
            </a:r>
            <a:r>
              <a:rPr lang="en-GB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,*temp;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if(top==NULL)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top=new link;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top-&gt;data=d;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top-&gt;next=NULL;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6947647" y="1861592"/>
            <a:ext cx="2438400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	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=top;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while(</a:t>
            </a: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-&gt;next!=NULL)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temp=new link;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temp-&gt;data=d;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temp-&gt;next=NULL;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-&gt;next=temp;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9494995" y="1851300"/>
            <a:ext cx="2438400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Stack::pop()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link *temp,*pre;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4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temp=top;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if(top==NULL)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4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&lt;&lt;"Stack empty"&lt;&lt;</a:t>
            </a:r>
            <a:r>
              <a:rPr lang="en-GB" sz="14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return 0;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69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8A1E-6958-470B-8C8E-0C98ACCB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1717"/>
            <a:ext cx="9603275" cy="939875"/>
          </a:xfrm>
        </p:spPr>
        <p:txBody>
          <a:bodyPr>
            <a:normAutofit/>
          </a:bodyPr>
          <a:lstStyle/>
          <a:p>
            <a:r>
              <a:rPr lang="en-US"/>
              <a:t>Example:  stack using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1AB-E48C-4C7A-96F2-AB854729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1281954" y="1861592"/>
            <a:ext cx="2438400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pre=temp;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while(temp-&gt;next!=NULL)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pre=temp;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temp=temp-&gt;next;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pre-&gt;next=NULL;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n=temp-&gt;data;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delete temp;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return n;}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6950B3-6A9A-4509-BD06-FD8173F4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0B4656-1E3D-46DB-BB67-1B4E201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3801036" y="1861592"/>
            <a:ext cx="3065929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Stack::show()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link *temp;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temp=top;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while(temp!=NULL)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&lt;&lt;temp-&gt;data&lt;&lt;" ";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temp=temp-&gt;next;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}	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6947647" y="1861592"/>
            <a:ext cx="2438400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 s;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s.push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s.push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s.push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(30);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s.push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(40);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s.show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s.pop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s.pop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s.show</a:t>
            </a:r>
            <a:r>
              <a:rPr lang="en-GB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E174F-17CD-4973-B7F9-E64FFA840432}"/>
              </a:ext>
            </a:extLst>
          </p:cNvPr>
          <p:cNvSpPr/>
          <p:nvPr/>
        </p:nvSpPr>
        <p:spPr>
          <a:xfrm>
            <a:off x="9494995" y="1851300"/>
            <a:ext cx="2438400" cy="4155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GB" sz="14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4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s.push</a:t>
            </a: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(50);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4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s.show</a:t>
            </a: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4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getch</a:t>
            </a: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1602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8A1E-6958-470B-8C8E-0C98ACCB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1717"/>
            <a:ext cx="9603275" cy="939875"/>
          </a:xfrm>
        </p:spPr>
        <p:txBody>
          <a:bodyPr>
            <a:normAutofit/>
          </a:bodyPr>
          <a:lstStyle/>
          <a:p>
            <a:r>
              <a:rPr lang="en-US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1AB-E48C-4C7A-96F2-AB854729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6950B3-6A9A-4509-BD06-FD8173F4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0B4656-1E3D-46DB-BB67-1B4E201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 txBox="1">
            <a:spLocks/>
          </p:cNvSpPr>
          <p:nvPr/>
        </p:nvSpPr>
        <p:spPr>
          <a:xfrm>
            <a:off x="1027480" y="1930650"/>
            <a:ext cx="6314613" cy="373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/>
              <a:t>Output of the Program: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35564" t="26717" r="56625" b="62773"/>
          <a:stretch/>
        </p:blipFill>
        <p:spPr bwMode="auto">
          <a:xfrm>
            <a:off x="3445328" y="2692740"/>
            <a:ext cx="5623843" cy="2773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868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8598637" cy="3717967"/>
          </a:xfrm>
        </p:spPr>
        <p:txBody>
          <a:bodyPr>
            <a:normAutofit/>
          </a:bodyPr>
          <a:lstStyle/>
          <a:p>
            <a:r>
              <a:rPr lang="en-GB" sz="1400">
                <a:ea typeface="+mn-lt"/>
                <a:cs typeface="+mn-lt"/>
              </a:rPr>
              <a:t>Give one examples of stacks found in real life?</a:t>
            </a:r>
            <a:endParaRPr lang="en-GB" sz="1400"/>
          </a:p>
          <a:p>
            <a:r>
              <a:rPr lang="en-US" sz="1400"/>
              <a:t>Write a program using C++ to generate a stack1 and push digits from 0 to 9. Then generate another stack that should pop the digits from the stack1 store in variables and push in stack 2 in such a way that the output should show your enrollment number.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7517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3D51-7192-436A-AE53-C0D6238D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Implementation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965F-4696-40C2-8195-FC0D1C03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OBJECTIVE:</a:t>
            </a:r>
            <a:endParaRPr lang="en-US" sz="1800" b="1"/>
          </a:p>
          <a:p>
            <a:pPr lvl="2"/>
            <a:r>
              <a:rPr lang="en-US" sz="2800"/>
              <a:t>Implementation of stack using Array.</a:t>
            </a:r>
          </a:p>
          <a:p>
            <a:pPr lvl="2"/>
            <a:r>
              <a:rPr lang="en-US" sz="2800"/>
              <a:t>Implementation of stack using Linked list concepts.</a:t>
            </a:r>
          </a:p>
          <a:p>
            <a:pPr marL="0" indent="0">
              <a:buNone/>
            </a:pPr>
            <a:r>
              <a:rPr lang="en-US" sz="2800" b="1"/>
              <a:t>Software/Tool:</a:t>
            </a:r>
            <a:endParaRPr lang="en-US" b="1"/>
          </a:p>
          <a:p>
            <a:pPr lvl="2"/>
            <a:r>
              <a:rPr lang="en-US" sz="2800" err="1"/>
              <a:t>Dev</a:t>
            </a:r>
            <a:r>
              <a:rPr lang="en-US" sz="280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316513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BCB-A289-47CA-9442-D5157FA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6" y="1853754"/>
            <a:ext cx="6243449" cy="414591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/>
              <a:t>A stack is an Abstract Data Type (ADT)</a:t>
            </a:r>
          </a:p>
          <a:p>
            <a:pPr algn="just"/>
            <a:r>
              <a:rPr lang="en-GB" sz="2800"/>
              <a:t>Used in most programming languages</a:t>
            </a:r>
          </a:p>
          <a:p>
            <a:pPr algn="just"/>
            <a:r>
              <a:rPr lang="en-GB" sz="2800"/>
              <a:t>It is named stack as it behaves like a real-world stack</a:t>
            </a:r>
          </a:p>
          <a:p>
            <a:pPr algn="just"/>
            <a:r>
              <a:rPr lang="en-GB" sz="2800"/>
              <a:t>Stack allows operations at one end only.</a:t>
            </a:r>
          </a:p>
          <a:p>
            <a:pPr algn="just"/>
            <a:r>
              <a:rPr lang="en-GB" sz="2800"/>
              <a:t> </a:t>
            </a:r>
            <a:r>
              <a:rPr lang="en-GB" sz="2800" b="1"/>
              <a:t>For example</a:t>
            </a:r>
            <a:r>
              <a:rPr lang="en-GB" sz="2800"/>
              <a:t> – </a:t>
            </a:r>
          </a:p>
          <a:p>
            <a:pPr lvl="1" algn="just"/>
            <a:r>
              <a:rPr lang="en-GB" sz="2600"/>
              <a:t>Deck of cards </a:t>
            </a:r>
          </a:p>
          <a:p>
            <a:pPr lvl="1" algn="just"/>
            <a:r>
              <a:rPr lang="en-GB" sz="2600"/>
              <a:t>Pile of plates, etc.</a:t>
            </a:r>
          </a:p>
          <a:p>
            <a:pPr algn="just"/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283" y="2423551"/>
            <a:ext cx="4621306" cy="23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BCB-A289-47CA-9442-D5157FA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6" y="1853754"/>
            <a:ext cx="6243449" cy="414591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GB" sz="2900"/>
              <a:t>This feature makes it LIFO data structure. </a:t>
            </a:r>
          </a:p>
          <a:p>
            <a:pPr algn="just"/>
            <a:r>
              <a:rPr lang="en-GB" sz="2900"/>
              <a:t>LIFO stands for </a:t>
            </a:r>
            <a:r>
              <a:rPr lang="en-GB" sz="2900" b="1"/>
              <a:t>Last-in-first-out</a:t>
            </a:r>
            <a:r>
              <a:rPr lang="en-GB" sz="2900"/>
              <a:t>. </a:t>
            </a:r>
          </a:p>
          <a:p>
            <a:r>
              <a:rPr lang="en-US" sz="2900"/>
              <a:t>We need to provide five operations to implement a stack. These operations are:</a:t>
            </a:r>
            <a:endParaRPr lang="en-GB" sz="2900"/>
          </a:p>
          <a:p>
            <a:pPr lvl="1" fontAlgn="base"/>
            <a:r>
              <a:rPr lang="en-US" sz="2900" b="1" err="1"/>
              <a:t>isEmpty</a:t>
            </a:r>
            <a:r>
              <a:rPr lang="en-US" sz="2900" b="1"/>
              <a:t>(): </a:t>
            </a:r>
            <a:r>
              <a:rPr lang="en-GB" sz="2400"/>
              <a:t>check if stack is empty.</a:t>
            </a:r>
            <a:endParaRPr lang="en-GB" sz="2900"/>
          </a:p>
          <a:p>
            <a:pPr lvl="1" fontAlgn="base"/>
            <a:r>
              <a:rPr lang="en-US" sz="2900" b="1" err="1"/>
              <a:t>isFull</a:t>
            </a:r>
            <a:r>
              <a:rPr lang="en-US" sz="2900" b="1"/>
              <a:t>(): </a:t>
            </a:r>
            <a:r>
              <a:rPr lang="en-GB" sz="2400"/>
              <a:t>check if stack is full.</a:t>
            </a:r>
            <a:endParaRPr lang="en-GB" sz="2900"/>
          </a:p>
          <a:p>
            <a:pPr lvl="1" fontAlgn="base"/>
            <a:r>
              <a:rPr lang="en-US" sz="2900" b="1"/>
              <a:t>push(): </a:t>
            </a:r>
            <a:r>
              <a:rPr lang="en-GB" sz="2400"/>
              <a:t>Pushing (storing) an element on the stack.</a:t>
            </a:r>
            <a:endParaRPr lang="en-GB" sz="2900"/>
          </a:p>
          <a:p>
            <a:pPr lvl="1" fontAlgn="base"/>
            <a:r>
              <a:rPr lang="en-US" sz="2900" b="1"/>
              <a:t>pop(): </a:t>
            </a:r>
            <a:r>
              <a:rPr lang="en-GB" sz="2400"/>
              <a:t>Removing (accessing) an element from the stack.</a:t>
            </a:r>
            <a:r>
              <a:rPr lang="en-US" sz="2900" b="1"/>
              <a:t> </a:t>
            </a:r>
          </a:p>
          <a:p>
            <a:pPr lvl="1" fontAlgn="base"/>
            <a:r>
              <a:rPr lang="en-GB" sz="2900" b="1"/>
              <a:t>peek(): </a:t>
            </a:r>
            <a:r>
              <a:rPr lang="en-GB" sz="2400"/>
              <a:t>Get the top data element of the stack, without removing it.</a:t>
            </a:r>
          </a:p>
          <a:p>
            <a:pPr algn="just"/>
            <a:r>
              <a:rPr lang="en-GB" sz="2900"/>
              <a:t>Here, the element which is placed (inserted or added) last, is accessed first.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283" y="2423551"/>
            <a:ext cx="4621306" cy="23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BCB-A289-47CA-9442-D5157FA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LIFO/FILO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7" y="1853754"/>
            <a:ext cx="5821556" cy="4145917"/>
          </a:xfrm>
        </p:spPr>
        <p:txBody>
          <a:bodyPr>
            <a:normAutofit/>
          </a:bodyPr>
          <a:lstStyle/>
          <a:p>
            <a:pPr algn="just"/>
            <a:r>
              <a:rPr lang="en-GB" sz="2900"/>
              <a:t>In stack terminology, insertion operation is called </a:t>
            </a:r>
            <a:r>
              <a:rPr lang="en-GB" sz="2900" b="1"/>
              <a:t>PUSH</a:t>
            </a:r>
            <a:r>
              <a:rPr lang="en-GB" sz="2900"/>
              <a:t> operation and removal operation is called </a:t>
            </a:r>
            <a:r>
              <a:rPr lang="en-GB" sz="2900" b="1"/>
              <a:t>POP</a:t>
            </a:r>
            <a:r>
              <a:rPr lang="en-GB" sz="2900"/>
              <a:t> operation.</a:t>
            </a:r>
          </a:p>
          <a:p>
            <a:pPr algn="just"/>
            <a:endParaRPr lang="en-US" sz="29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3" y="1927413"/>
            <a:ext cx="5630664" cy="380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6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BCB-A289-47CA-9442-D5157FA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push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7" y="1853754"/>
            <a:ext cx="5821556" cy="414591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GB" sz="3400"/>
              <a:t>The process of putting a new data element onto stack is known as a Push Operation. This operation involves a series of steps:</a:t>
            </a:r>
          </a:p>
          <a:p>
            <a:pPr lvl="1" algn="just"/>
            <a:r>
              <a:rPr lang="en-GB" sz="3000"/>
              <a:t>Checks if the stack is full.</a:t>
            </a:r>
          </a:p>
          <a:p>
            <a:pPr lvl="1" algn="just"/>
            <a:r>
              <a:rPr lang="en-GB" sz="2800"/>
              <a:t>If the stack is full, produces an error and exit.</a:t>
            </a:r>
          </a:p>
          <a:p>
            <a:pPr lvl="1" algn="just"/>
            <a:r>
              <a:rPr lang="en-GB" sz="2800"/>
              <a:t>If the stack is not full, increments </a:t>
            </a:r>
            <a:r>
              <a:rPr lang="en-GB" sz="2800" b="1"/>
              <a:t>top</a:t>
            </a:r>
            <a:r>
              <a:rPr lang="en-GB" sz="2800"/>
              <a:t> to point next empty space.</a:t>
            </a:r>
          </a:p>
          <a:p>
            <a:pPr lvl="1" algn="just"/>
            <a:r>
              <a:rPr lang="en-GB" sz="2800"/>
              <a:t>Adds data element to the stack location, where top is pointing.</a:t>
            </a:r>
          </a:p>
          <a:p>
            <a:pPr lvl="1" algn="just"/>
            <a:r>
              <a:rPr lang="en-GB" sz="2900"/>
              <a:t>Returns success.</a:t>
            </a:r>
          </a:p>
          <a:p>
            <a:pPr marL="457200" lvl="1" indent="0" algn="just">
              <a:buNone/>
            </a:pPr>
            <a:r>
              <a:rPr lang="en-GB" sz="2900" b="1"/>
              <a:t>Note</a:t>
            </a:r>
            <a:r>
              <a:rPr lang="en-GB" sz="2900"/>
              <a:t>: </a:t>
            </a:r>
            <a:r>
              <a:rPr lang="en-GB" sz="2400"/>
              <a:t>If the linked list is used to implement the stack, then in step 3, we need to allocate space dynamically.</a:t>
            </a:r>
            <a:endParaRPr lang="en-US" sz="29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3" y="2448656"/>
            <a:ext cx="5657850" cy="29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BCB-A289-47CA-9442-D5157FA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pop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7" y="1853754"/>
            <a:ext cx="6753884" cy="4145917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GB" sz="2900"/>
              <a:t>Accessing the content while removing it from the stack, is known as a Pop Operation. </a:t>
            </a:r>
          </a:p>
          <a:p>
            <a:pPr algn="just"/>
            <a:r>
              <a:rPr lang="en-GB" sz="2900"/>
              <a:t>In an array implementation of pop() operation, the data element is not actually removed, instead </a:t>
            </a:r>
            <a:r>
              <a:rPr lang="en-GB" sz="2900" b="1"/>
              <a:t>top</a:t>
            </a:r>
            <a:r>
              <a:rPr lang="en-GB" sz="2900"/>
              <a:t> is decremented to a lower position in the stack to point to the next value. </a:t>
            </a:r>
          </a:p>
          <a:p>
            <a:pPr algn="just"/>
            <a:r>
              <a:rPr lang="en-GB" sz="2900"/>
              <a:t>But in linked-list implementation, pop() actually removes data element and de-allocates memory space.</a:t>
            </a:r>
          </a:p>
          <a:p>
            <a:pPr marL="0" indent="0" algn="just">
              <a:buNone/>
            </a:pPr>
            <a:r>
              <a:rPr lang="en-GB" sz="1200"/>
              <a:t> </a:t>
            </a:r>
            <a:r>
              <a:rPr lang="en-GB" sz="2900"/>
              <a:t>A Pop operation may involve the following steps</a:t>
            </a:r>
          </a:p>
          <a:p>
            <a:pPr lvl="1" algn="just"/>
            <a:r>
              <a:rPr lang="en-GB" sz="2900"/>
              <a:t>Checks if the stack is full.</a:t>
            </a:r>
          </a:p>
          <a:p>
            <a:pPr lvl="1" algn="just"/>
            <a:r>
              <a:rPr lang="en-GB" sz="2900"/>
              <a:t>If the stack is full, produces an error and exit.</a:t>
            </a:r>
          </a:p>
          <a:p>
            <a:pPr lvl="1" algn="just"/>
            <a:r>
              <a:rPr lang="en-GB" sz="2900"/>
              <a:t>If the stack is not full, increments </a:t>
            </a:r>
            <a:r>
              <a:rPr lang="en-GB" sz="2900" b="1"/>
              <a:t>top</a:t>
            </a:r>
            <a:r>
              <a:rPr lang="en-GB" sz="2900"/>
              <a:t> to point next empty space.</a:t>
            </a:r>
          </a:p>
          <a:p>
            <a:pPr lvl="1" algn="just"/>
            <a:r>
              <a:rPr lang="en-GB" sz="2900"/>
              <a:t>Adds data element to the stack location, where top is pointing.</a:t>
            </a:r>
          </a:p>
          <a:p>
            <a:pPr lvl="1" algn="just"/>
            <a:r>
              <a:rPr lang="en-GB" sz="3400"/>
              <a:t>Returns success.</a:t>
            </a:r>
          </a:p>
          <a:p>
            <a:pPr marL="457200" lvl="1" indent="0" algn="just">
              <a:buNone/>
            </a:pPr>
            <a:r>
              <a:rPr lang="en-GB" sz="3400" b="1"/>
              <a:t>Note</a:t>
            </a:r>
            <a:r>
              <a:rPr lang="en-GB" sz="3400"/>
              <a:t>: </a:t>
            </a:r>
            <a:r>
              <a:rPr lang="en-GB" sz="2500"/>
              <a:t>If the linked list is used to implement the stack, then in step 3, we need to allocate space dynamically.</a:t>
            </a:r>
            <a:endParaRPr lang="en-US" sz="3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68" y="2327462"/>
            <a:ext cx="4514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7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8A1E-6958-470B-8C8E-0C98ACCB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1717"/>
            <a:ext cx="9603275" cy="939875"/>
          </a:xfrm>
        </p:spPr>
        <p:txBody>
          <a:bodyPr>
            <a:normAutofit/>
          </a:bodyPr>
          <a:lstStyle/>
          <a:p>
            <a:r>
              <a:rPr lang="en-US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1AB-E48C-4C7A-96F2-AB854729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6950B3-6A9A-4509-BD06-FD8173F4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0B4656-1E3D-46DB-BB67-1B4E201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47" y="1930649"/>
            <a:ext cx="4427163" cy="40552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 txBox="1">
            <a:spLocks/>
          </p:cNvSpPr>
          <p:nvPr/>
        </p:nvSpPr>
        <p:spPr>
          <a:xfrm>
            <a:off x="1027481" y="1930649"/>
            <a:ext cx="5821556" cy="4145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900"/>
              <a:t>Here is an illustration of stack. </a:t>
            </a:r>
          </a:p>
          <a:p>
            <a:pPr algn="just"/>
            <a:r>
              <a:rPr lang="en-GB" sz="2900"/>
              <a:t>Declaration of Top in stack.</a:t>
            </a:r>
          </a:p>
          <a:p>
            <a:pPr algn="just"/>
            <a:r>
              <a:rPr lang="en-GB" sz="2900"/>
              <a:t>How data elements are pushed into a stack.</a:t>
            </a:r>
          </a:p>
          <a:p>
            <a:pPr algn="just"/>
            <a:r>
              <a:rPr lang="en-GB" sz="2900"/>
              <a:t>How these elements are then popped. </a:t>
            </a:r>
            <a:endParaRPr lang="en-US" sz="2900"/>
          </a:p>
        </p:txBody>
      </p:sp>
    </p:spTree>
    <p:extLst>
      <p:ext uri="{BB962C8B-B14F-4D97-AF65-F5344CB8AC3E}">
        <p14:creationId xmlns:p14="http://schemas.microsoft.com/office/powerpoint/2010/main" val="98071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8A1E-6958-470B-8C8E-0C98ACCB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1717"/>
            <a:ext cx="9603275" cy="939875"/>
          </a:xfrm>
        </p:spPr>
        <p:txBody>
          <a:bodyPr>
            <a:normAutofit/>
          </a:bodyPr>
          <a:lstStyle/>
          <a:p>
            <a:r>
              <a:rPr lang="en-US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1AB-E48C-4C7A-96F2-AB854729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6950B3-6A9A-4509-BD06-FD8173F4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0B4656-1E3D-46DB-BB67-1B4E201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47" y="1930649"/>
            <a:ext cx="4427163" cy="40552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 txBox="1">
            <a:spLocks/>
          </p:cNvSpPr>
          <p:nvPr/>
        </p:nvSpPr>
        <p:spPr>
          <a:xfrm>
            <a:off x="1027480" y="1930650"/>
            <a:ext cx="6314613" cy="3986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Sequence of operations, performed on the stack. </a:t>
            </a:r>
          </a:p>
          <a:p>
            <a:pPr lvl="1"/>
            <a:r>
              <a:rPr lang="en-GB" sz="1600"/>
              <a:t>Initially, the stack is empty. For an empty stack, the top of the stack is set to -1.</a:t>
            </a:r>
          </a:p>
          <a:p>
            <a:pPr lvl="1"/>
            <a:r>
              <a:rPr lang="en-GB" sz="1600"/>
              <a:t>Next, we push the element 10 into the stack. We see that the top of the stack now points to element 10.</a:t>
            </a:r>
          </a:p>
          <a:p>
            <a:pPr lvl="1"/>
            <a:r>
              <a:rPr lang="en-GB" sz="1600"/>
              <a:t>Then another push operation with element 20, as a result of which the top of the stack now points to 20. </a:t>
            </a:r>
          </a:p>
          <a:p>
            <a:pPr lvl="1"/>
            <a:r>
              <a:rPr lang="en-GB" sz="1600"/>
              <a:t>we perform a pop () operation. The element pointed at the top of the stack is removed from the stack. </a:t>
            </a:r>
          </a:p>
          <a:p>
            <a:pPr lvl="1"/>
            <a:r>
              <a:rPr lang="en-GB" sz="1600"/>
              <a:t>The element 20 is removed from the stack. Thus the top of the stack now points to 10.</a:t>
            </a:r>
          </a:p>
          <a:p>
            <a:pPr lvl="1"/>
            <a:r>
              <a:rPr lang="en-GB" sz="1600"/>
              <a:t>In this way, we can easily make out the LIFO approach used by stack.</a:t>
            </a:r>
          </a:p>
          <a:p>
            <a:pPr algn="just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339090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9E3DEC587A24B9E25BB1623E790E9" ma:contentTypeVersion="2" ma:contentTypeDescription="Create a new document." ma:contentTypeScope="" ma:versionID="e1b0e35e6c5f48053ba40e6161ffdcc9">
  <xsd:schema xmlns:xsd="http://www.w3.org/2001/XMLSchema" xmlns:xs="http://www.w3.org/2001/XMLSchema" xmlns:p="http://schemas.microsoft.com/office/2006/metadata/properties" xmlns:ns2="596917eb-e0a4-40a9-8357-d54eef738797" targetNamespace="http://schemas.microsoft.com/office/2006/metadata/properties" ma:root="true" ma:fieldsID="991e91247903894c17f6e069f1e02853" ns2:_="">
    <xsd:import namespace="596917eb-e0a4-40a9-8357-d54eef7387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917eb-e0a4-40a9-8357-d54eef7387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DE8CCB-4D3E-453E-9332-D64E3C77D2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3C6702-CA88-471B-B796-11BF6D931670}"/>
</file>

<file path=customXml/itemProps3.xml><?xml version="1.0" encoding="utf-8"?>
<ds:datastoreItem xmlns:ds="http://schemas.openxmlformats.org/officeDocument/2006/customXml" ds:itemID="{AE085E4D-9C6A-4C34-A817-C8E8E04A98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DATA STRUCTURES &amp; ALGORITHMS   lab 08  </vt:lpstr>
      <vt:lpstr>Stack Implementation and operations</vt:lpstr>
      <vt:lpstr>Stack</vt:lpstr>
      <vt:lpstr>Stack</vt:lpstr>
      <vt:lpstr>Stack – LIFO/FILO</vt:lpstr>
      <vt:lpstr>Stack – push operation </vt:lpstr>
      <vt:lpstr>Stack – pop operation </vt:lpstr>
      <vt:lpstr>Example </vt:lpstr>
      <vt:lpstr>Example </vt:lpstr>
      <vt:lpstr>Example:  stack using arrays </vt:lpstr>
      <vt:lpstr>Example:  stack using Linked List </vt:lpstr>
      <vt:lpstr>Example </vt:lpstr>
      <vt:lpstr>Example:  stack using Linked List </vt:lpstr>
      <vt:lpstr>Example:  stack using Linked List </vt:lpstr>
      <vt:lpstr>Example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&amp; Systems Lab 03</dc:title>
  <dc:creator>RAFI ULLAH KHAN</dc:creator>
  <cp:revision>1</cp:revision>
  <dcterms:created xsi:type="dcterms:W3CDTF">2020-05-03T11:21:28Z</dcterms:created>
  <dcterms:modified xsi:type="dcterms:W3CDTF">2021-12-06T14:58:24Z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0x0101007029E3DEC587A24B9E25BB1623E790E9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