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E04107-E405-43F1-A179-06FED5B33A01}" type="datetimeFigureOut">
              <a:rPr lang="en-US" smtClean="0"/>
              <a:t>02-May-17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014606-4B0A-4337-BC6C-9BF8E32FDD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609600"/>
            <a:ext cx="7239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MANAGEMENT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BY:AAYISHA A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ABHAI KOLLARA DILLIP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ABIN SIMON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 design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This module handles the user authentication and login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component </a:t>
            </a:r>
            <a:r>
              <a:rPr lang="en-US" dirty="0" smtClean="0"/>
              <a:t>is dependent </a:t>
            </a:r>
            <a:r>
              <a:rPr lang="en-US" dirty="0" smtClean="0"/>
              <a:t>on Google login for its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This makes </a:t>
            </a:r>
            <a:r>
              <a:rPr lang="en-US" dirty="0" smtClean="0"/>
              <a:t>it easer for the user as do not have to manually add in their name </a:t>
            </a:r>
            <a:r>
              <a:rPr lang="en-US" dirty="0" smtClean="0"/>
              <a:t>or profile </a:t>
            </a:r>
            <a:r>
              <a:rPr lang="en-US" dirty="0" smtClean="0"/>
              <a:t>image.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smtClean="0"/>
              <a:t>thing they will have to manually set is which class </a:t>
            </a:r>
            <a:r>
              <a:rPr lang="en-US" dirty="0" smtClean="0"/>
              <a:t>they are </a:t>
            </a:r>
            <a:r>
              <a:rPr lang="en-US" dirty="0" smtClean="0"/>
              <a:t>studying in.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Landing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encompasses details a user would probably need at that time</a:t>
            </a:r>
          </a:p>
          <a:p>
            <a:r>
              <a:rPr lang="en-US" dirty="0" smtClean="0"/>
              <a:t>like upcoming events, which data about the class that is currently going on.</a:t>
            </a:r>
          </a:p>
          <a:p>
            <a:r>
              <a:rPr lang="en-US" dirty="0" smtClean="0"/>
              <a:t>It also lets them take down notes which they can later view using the </a:t>
            </a:r>
            <a:r>
              <a:rPr lang="en-US" dirty="0" smtClean="0"/>
              <a:t>notes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each subject of the day we provide the name of the teacher, time of </a:t>
            </a:r>
            <a:r>
              <a:rPr lang="en-US" dirty="0" smtClean="0"/>
              <a:t>the class</a:t>
            </a:r>
            <a:r>
              <a:rPr lang="en-US" dirty="0" smtClean="0"/>
              <a:t>, etc which helps the student to plan for their class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interface for the student( user ) </a:t>
            </a:r>
            <a:r>
              <a:rPr lang="en-US" dirty="0" smtClean="0"/>
              <a:t>to view </a:t>
            </a:r>
            <a:r>
              <a:rPr lang="en-US" dirty="0" smtClean="0"/>
              <a:t>all the notes they have taken in the class and go through them.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</a:t>
            </a:r>
            <a:r>
              <a:rPr lang="en-US" dirty="0" smtClean="0"/>
              <a:t>a very </a:t>
            </a:r>
            <a:r>
              <a:rPr lang="en-US" dirty="0" smtClean="0"/>
              <a:t>useful and powerful utility at the end of a semester as it will let </a:t>
            </a:r>
            <a:r>
              <a:rPr lang="en-US" dirty="0" smtClean="0"/>
              <a:t>them view </a:t>
            </a:r>
            <a:r>
              <a:rPr lang="en-US" dirty="0" smtClean="0"/>
              <a:t>all the notes they have in one place and go through them quickly </a:t>
            </a:r>
            <a:r>
              <a:rPr lang="en-US" dirty="0" smtClean="0"/>
              <a:t>and efficiently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also use the notes view to </a:t>
            </a:r>
            <a:r>
              <a:rPr lang="en-US" dirty="0" smtClean="0"/>
              <a:t>filter </a:t>
            </a:r>
            <a:r>
              <a:rPr lang="en-US" dirty="0" smtClean="0"/>
              <a:t>your notes based on the date </a:t>
            </a:r>
            <a:r>
              <a:rPr lang="en-US" dirty="0" smtClean="0"/>
              <a:t>or the </a:t>
            </a:r>
            <a:r>
              <a:rPr lang="en-US" dirty="0" smtClean="0"/>
              <a:t>subject </a:t>
            </a:r>
            <a:r>
              <a:rPr lang="en-US" dirty="0" smtClean="0"/>
              <a:t>,which </a:t>
            </a:r>
            <a:r>
              <a:rPr lang="en-US" dirty="0" smtClean="0"/>
              <a:t>is a really simple but powerful way to summarize a </a:t>
            </a:r>
            <a:r>
              <a:rPr lang="en-US" dirty="0" smtClean="0"/>
              <a:t>whole semester.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 module which lets </a:t>
            </a:r>
            <a:r>
              <a:rPr lang="en-US" dirty="0" smtClean="0"/>
              <a:t>the student </a:t>
            </a:r>
            <a:r>
              <a:rPr lang="en-US" dirty="0" smtClean="0"/>
              <a:t>track their attendance for each subject they have.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All the user data is saved in real-time with the</a:t>
            </a:r>
          </a:p>
          <a:p>
            <a:r>
              <a:rPr lang="en-US" dirty="0" smtClean="0"/>
              <a:t>backed and they will be able to check </a:t>
            </a:r>
            <a:r>
              <a:rPr lang="en-US" dirty="0" smtClean="0"/>
              <a:t>their attendance module at </a:t>
            </a:r>
            <a:r>
              <a:rPr lang="en-US" dirty="0" smtClean="0"/>
              <a:t>any time.</a:t>
            </a:r>
          </a:p>
          <a:p>
            <a:r>
              <a:rPr lang="en-US" dirty="0" smtClean="0"/>
              <a:t>The per subject nature of the attendance module also helps them to </a:t>
            </a:r>
            <a:r>
              <a:rPr lang="en-US" dirty="0" smtClean="0"/>
              <a:t>know which </a:t>
            </a:r>
            <a:r>
              <a:rPr lang="en-US" dirty="0" smtClean="0"/>
              <a:t>subjects they have missed the most and concentrate on them </a:t>
            </a:r>
            <a:r>
              <a:rPr lang="en-US" dirty="0" err="1" smtClean="0"/>
              <a:t>individidually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Calendar module is used to view the overview of all the events. </a:t>
            </a:r>
            <a:endParaRPr lang="en-US" dirty="0" smtClean="0"/>
          </a:p>
          <a:p>
            <a:r>
              <a:rPr lang="en-US" dirty="0" smtClean="0"/>
              <a:t>It shows </a:t>
            </a:r>
            <a:r>
              <a:rPr lang="en-US" dirty="0" smtClean="0"/>
              <a:t>you all the events and submissions you have for the future. </a:t>
            </a:r>
            <a:endParaRPr lang="en-US" dirty="0" smtClean="0"/>
          </a:p>
          <a:p>
            <a:r>
              <a:rPr lang="en-US" dirty="0" smtClean="0"/>
              <a:t>While the upcoming </a:t>
            </a:r>
            <a:r>
              <a:rPr lang="en-US" dirty="0" smtClean="0"/>
              <a:t>events module only shows you the close and upcoming events, </a:t>
            </a:r>
            <a:r>
              <a:rPr lang="en-US" dirty="0" smtClean="0"/>
              <a:t>in the </a:t>
            </a:r>
            <a:r>
              <a:rPr lang="en-US" dirty="0" smtClean="0"/>
              <a:t>calendar module we can see all the upcoming events in the future.</a:t>
            </a:r>
          </a:p>
          <a:p>
            <a:r>
              <a:rPr lang="en-US" dirty="0" smtClean="0"/>
              <a:t>It has a normal </a:t>
            </a:r>
            <a:r>
              <a:rPr lang="en-US" dirty="0" err="1" smtClean="0"/>
              <a:t>calender</a:t>
            </a:r>
            <a:r>
              <a:rPr lang="en-US" dirty="0" smtClean="0"/>
              <a:t> like </a:t>
            </a:r>
            <a:r>
              <a:rPr lang="en-US" dirty="0" err="1" smtClean="0"/>
              <a:t>intercase</a:t>
            </a:r>
            <a:r>
              <a:rPr lang="en-US" dirty="0" smtClean="0"/>
              <a:t> with events listed under the </a:t>
            </a:r>
            <a:r>
              <a:rPr lang="en-US" dirty="0" smtClean="0"/>
              <a:t>specific dates </a:t>
            </a:r>
            <a:r>
              <a:rPr lang="en-US" dirty="0" smtClean="0"/>
              <a:t>which makes it much more intuitive and easy.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project has shown us the </a:t>
            </a:r>
            <a:r>
              <a:rPr lang="en-US" dirty="0" smtClean="0"/>
              <a:t>inner </a:t>
            </a:r>
            <a:r>
              <a:rPr lang="en-US" dirty="0" smtClean="0"/>
              <a:t>aspect of </a:t>
            </a:r>
            <a:r>
              <a:rPr lang="en-US" dirty="0" smtClean="0"/>
              <a:t>database management </a:t>
            </a:r>
            <a:r>
              <a:rPr lang="en-US" dirty="0" smtClean="0"/>
              <a:t>system. </a:t>
            </a:r>
            <a:endParaRPr lang="en-US" dirty="0" smtClean="0"/>
          </a:p>
          <a:p>
            <a:r>
              <a:rPr lang="en-US" dirty="0" smtClean="0"/>
              <a:t>Constant effort was made at making </a:t>
            </a:r>
            <a:r>
              <a:rPr lang="en-US" dirty="0" smtClean="0"/>
              <a:t>it </a:t>
            </a:r>
            <a:r>
              <a:rPr lang="en-US" dirty="0" smtClean="0"/>
              <a:t> </a:t>
            </a:r>
            <a:r>
              <a:rPr lang="en-US" dirty="0" smtClean="0"/>
              <a:t>user-friendly, as </a:t>
            </a:r>
            <a:r>
              <a:rPr lang="en-US" dirty="0" smtClean="0"/>
              <a:t>cost-effective </a:t>
            </a:r>
            <a:r>
              <a:rPr lang="en-US" dirty="0" smtClean="0"/>
              <a:t>as possible. </a:t>
            </a:r>
          </a:p>
          <a:p>
            <a:r>
              <a:rPr lang="en-US" dirty="0" smtClean="0"/>
              <a:t>The entire project is menu assisted and highly interactive. </a:t>
            </a:r>
            <a:endParaRPr lang="en-US" dirty="0" smtClean="0"/>
          </a:p>
          <a:p>
            <a:r>
              <a:rPr lang="en-US" dirty="0" smtClean="0"/>
              <a:t>On trial </a:t>
            </a:r>
            <a:r>
              <a:rPr lang="en-US" dirty="0" smtClean="0"/>
              <a:t>run the performance was found to be satisfactory.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as in case of </a:t>
            </a:r>
            <a:r>
              <a:rPr lang="en-US" dirty="0" smtClean="0"/>
              <a:t>any system </a:t>
            </a:r>
            <a:r>
              <a:rPr lang="en-US" dirty="0" smtClean="0"/>
              <a:t>development processes , </a:t>
            </a:r>
            <a:r>
              <a:rPr lang="en-US" dirty="0" smtClean="0"/>
              <a:t>there is always room for </a:t>
            </a:r>
            <a:r>
              <a:rPr lang="en-US" dirty="0" err="1" smtClean="0"/>
              <a:t>modication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467600" cy="1295400"/>
          </a:xfrm>
        </p:spPr>
        <p:txBody>
          <a:bodyPr/>
          <a:lstStyle/>
          <a:p>
            <a:r>
              <a:rPr lang="en-US" dirty="0" smtClean="0"/>
              <a:t>         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172200"/>
            <a:ext cx="7467600" cy="3017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interlace the communication gap between the student and teacher and to make it less ad-hoc and user friendly.</a:t>
            </a:r>
          </a:p>
          <a:p>
            <a:r>
              <a:rPr lang="en-US" dirty="0" smtClean="0"/>
              <a:t>Bridge is less or more student centric .</a:t>
            </a:r>
          </a:p>
          <a:p>
            <a:r>
              <a:rPr lang="en-US" dirty="0" smtClean="0"/>
              <a:t>Current system lack an efficient way  for teachers to communicate with their student directly as a group or individually</a:t>
            </a:r>
          </a:p>
          <a:p>
            <a:r>
              <a:rPr lang="en-US" dirty="0" smtClean="0"/>
              <a:t>Also there is no efficient way for teachers and students to keep everything in hand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Bridge intend to solve these issues by providing with features such as:</a:t>
            </a:r>
          </a:p>
          <a:p>
            <a:r>
              <a:rPr lang="en-US" dirty="0" smtClean="0"/>
              <a:t>For teachers:</a:t>
            </a:r>
          </a:p>
          <a:p>
            <a:r>
              <a:rPr lang="en-US" dirty="0" smtClean="0"/>
              <a:t>They will be able to schedule all the assignment to a common calendar which will be visible to students at any time</a:t>
            </a:r>
          </a:p>
          <a:p>
            <a:r>
              <a:rPr lang="en-US" dirty="0" smtClean="0"/>
              <a:t>Teachers will be able to announce result as well as remarks about a student or group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students:</a:t>
            </a:r>
          </a:p>
          <a:p>
            <a:r>
              <a:rPr lang="en-US" dirty="0" smtClean="0"/>
              <a:t> They can always see what is coming up next in their </a:t>
            </a:r>
            <a:r>
              <a:rPr lang="en-US" dirty="0" smtClean="0"/>
              <a:t>calendar</a:t>
            </a:r>
            <a:endParaRPr lang="en-US" dirty="0" smtClean="0"/>
          </a:p>
          <a:p>
            <a:r>
              <a:rPr lang="en-US" dirty="0" smtClean="0"/>
              <a:t> They can have a place to update their attendance</a:t>
            </a:r>
          </a:p>
          <a:p>
            <a:r>
              <a:rPr lang="en-US" dirty="0" smtClean="0"/>
              <a:t> They can note down notes of each class and view them later</a:t>
            </a:r>
          </a:p>
          <a:p>
            <a:r>
              <a:rPr lang="en-US" dirty="0" smtClean="0"/>
              <a:t> They can catch up the upcoming events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Technology implied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project is meant to be developed on both web and mobile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backend </a:t>
            </a:r>
            <a:r>
              <a:rPr lang="en-US" dirty="0" smtClean="0"/>
              <a:t>will be written in python 2 using the </a:t>
            </a:r>
            <a:r>
              <a:rPr lang="en-US" dirty="0" err="1" smtClean="0"/>
              <a:t>django</a:t>
            </a:r>
            <a:r>
              <a:rPr lang="en-US" dirty="0" smtClean="0"/>
              <a:t> framework and falcon </a:t>
            </a:r>
            <a:r>
              <a:rPr lang="en-US" dirty="0" smtClean="0"/>
              <a:t>for additional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frontend will be developed in web </a:t>
            </a:r>
            <a:r>
              <a:rPr lang="en-US" dirty="0" smtClean="0"/>
              <a:t>languages html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will be using an SQL database to store </a:t>
            </a:r>
            <a:r>
              <a:rPr lang="en-US" dirty="0" smtClean="0"/>
              <a:t>and retrieve </a:t>
            </a:r>
            <a:r>
              <a:rPr lang="en-US" dirty="0" smtClean="0"/>
              <a:t>data essential for the project to function.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 of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 Not easily accessible</a:t>
            </a:r>
          </a:p>
          <a:p>
            <a:r>
              <a:rPr lang="en-US" dirty="0" smtClean="0"/>
              <a:t> Teacher centric</a:t>
            </a:r>
          </a:p>
          <a:p>
            <a:r>
              <a:rPr lang="en-US" dirty="0" smtClean="0"/>
              <a:t> Less student friendly</a:t>
            </a:r>
          </a:p>
          <a:p>
            <a:r>
              <a:rPr lang="en-US" dirty="0" smtClean="0"/>
              <a:t> Laborious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Proposed system-bridge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system is developed in such a way that even a naive user can also</a:t>
            </a:r>
          </a:p>
          <a:p>
            <a:r>
              <a:rPr lang="en-US" dirty="0" smtClean="0"/>
              <a:t>operate the system easily.</a:t>
            </a:r>
          </a:p>
          <a:p>
            <a:r>
              <a:rPr lang="en-US" dirty="0" smtClean="0"/>
              <a:t> This system is also secure as the database is managed only by the ad-</a:t>
            </a:r>
          </a:p>
          <a:p>
            <a:r>
              <a:rPr lang="en-US" dirty="0" err="1" smtClean="0"/>
              <a:t>ministrator</a:t>
            </a:r>
            <a:r>
              <a:rPr lang="en-US" dirty="0" smtClean="0"/>
              <a:t> of the system.</a:t>
            </a:r>
          </a:p>
          <a:p>
            <a:r>
              <a:rPr lang="en-US" dirty="0" smtClean="0"/>
              <a:t> It has an error free </a:t>
            </a:r>
            <a:r>
              <a:rPr lang="en-US" dirty="0" err="1" smtClean="0"/>
              <a:t>verication</a:t>
            </a:r>
            <a:r>
              <a:rPr lang="en-US" dirty="0" smtClean="0"/>
              <a:t> mechanism</a:t>
            </a:r>
          </a:p>
          <a:p>
            <a:r>
              <a:rPr lang="en-US" dirty="0" smtClean="0"/>
              <a:t> Easy way of accessing records and tracking attendance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RAM: Recommended 512MB or above</a:t>
            </a:r>
          </a:p>
          <a:p>
            <a:r>
              <a:rPr lang="en-US" dirty="0" smtClean="0"/>
              <a:t> Storage: 10 GB or above</a:t>
            </a:r>
          </a:p>
          <a:p>
            <a:r>
              <a:rPr lang="en-US" dirty="0" smtClean="0"/>
              <a:t> Connectivity: Low latency internet with high bandwidth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OS: Windows, OSX, or Linux ( or any </a:t>
            </a:r>
            <a:r>
              <a:rPr lang="en-US" dirty="0" err="1" smtClean="0"/>
              <a:t>unix</a:t>
            </a:r>
            <a:r>
              <a:rPr lang="en-US" dirty="0" smtClean="0"/>
              <a:t> system 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: Python 2.x</a:t>
            </a:r>
          </a:p>
          <a:p>
            <a:r>
              <a:rPr lang="en-US" dirty="0" smtClean="0"/>
              <a:t> Database: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 Web browser ( preferable Chrome or Firefox 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844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STUDENT MANAGEMENT SYSTEM </vt:lpstr>
      <vt:lpstr>                            bridge</vt:lpstr>
      <vt:lpstr>                          bridge</vt:lpstr>
      <vt:lpstr>Slide 4</vt:lpstr>
      <vt:lpstr>                Technology implied</vt:lpstr>
      <vt:lpstr>Shortcoming of existing system</vt:lpstr>
      <vt:lpstr>           Proposed system-bridge</vt:lpstr>
      <vt:lpstr>              Hardware requirement</vt:lpstr>
      <vt:lpstr>             Software specification</vt:lpstr>
      <vt:lpstr>                   system design</vt:lpstr>
      <vt:lpstr>                      Landing Page</vt:lpstr>
      <vt:lpstr>                            notes</vt:lpstr>
      <vt:lpstr>                     attendance</vt:lpstr>
      <vt:lpstr>                       calendar</vt:lpstr>
      <vt:lpstr>                        conclusion</vt:lpstr>
      <vt:lpstr>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user</dc:creator>
  <cp:lastModifiedBy>user</cp:lastModifiedBy>
  <cp:revision>7</cp:revision>
  <dcterms:created xsi:type="dcterms:W3CDTF">2017-05-02T02:57:37Z</dcterms:created>
  <dcterms:modified xsi:type="dcterms:W3CDTF">2017-05-02T04:03:02Z</dcterms:modified>
</cp:coreProperties>
</file>