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6A1AFE8-2243-4547-9EF2-42C83730CFD2}" type="slidenum">
              <a:rPr b="0" lang="id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ED0C43-98A8-4FA6-BA02-C64FC079ACED}" type="slidenum">
              <a:rPr b="0" lang="id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7" name="CustomShape 2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3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273675-00A0-48FE-8397-D8AC7F7093D9}" type="slidenum">
              <a:rPr b="0" lang="id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30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B220A4-9FF9-433A-A57C-2BACC61B2CE6}" type="slidenum">
              <a:rPr b="0" lang="id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4200" spc="-1" strike="noStrike">
                <a:solidFill>
                  <a:srgbClr val="1a1a1a"/>
                </a:solidFill>
                <a:latin typeface="Raleway"/>
                <a:ea typeface="Raleway"/>
              </a:rPr>
              <a:t>Git Remote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d" sz="1600" spc="-1" strike="noStrike">
                <a:solidFill>
                  <a:srgbClr val="595959"/>
                </a:solidFill>
                <a:latin typeface="Lato"/>
                <a:ea typeface="Lato"/>
              </a:rPr>
              <a:t>Eko Kurniawan Khannedy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Clone Repository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melakukan Colen repository dari GitServer ke Gitlocal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clone [url_repo_git_server]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Ex: git clone 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git@gitlab.com:meaku00000/repo-git.git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Bisa menggunakan link SSH atau HTTP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Remote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Git SSH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Keuntungan menggunakan SSH kita tidak akan diminta lagi memasukan id dan pass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GitHub, GitLab, GitBucket dll. Itu merupakan SSH server, sedangkan SSH clientnya itu leptop kita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membuat SSH Key perintahnya di terminalnya: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ssh-keygen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id_rsa adalah private key, sedangkan id_rsa.pub adalah public key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melihat folder dari SSH-nya biasanya terletak pada /user/home/.shh/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Setelah SSH-Key nya terbuat, kita harus meregistrasikan SSH public key ke GitServer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kita sudah terhubuh ke GitServer printah terminalnya: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ssh -T git@github.com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Menghubungkan GitLocal dan GitServer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menghubungkan repository local ke gitServer kita bisa menggunakan printah: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add [name] [ssh-url]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Example : </a:t>
            </a: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add origin git@gitlab.com:meaku00000/repo-git.git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remote yang tersedia: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url dari remote local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get-url [name-remote]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Menghapus Remote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menghapus remote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rm origin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Push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Git Push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branch ke remote dengan nama branch yang sama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[local_branch]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branch ke remote dnegnan nama branch yang beda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[local_branch]:[nama_branch_baru]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semua branch dari local ke 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--all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Delete Branch di remote repository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menghapus branch dari local ke server menggunakan perintah: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–-delete [namremote] [nama_branch]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Ex: git push –-delete repohub fiture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Artinya menghapus branch 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fiture </a:t>
            </a: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di repository 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repohub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Clone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2022-06-03T21:57:38Z</dcterms:modified>
  <cp:revision>5</cp:revision>
  <dc:subject/>
  <dc:title/>
</cp:coreProperties>
</file>