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44DE8E-EBF8-4AD0-89D1-81F809E4DA85}" type="slidenum">
              <a:rPr b="0" lang="id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98FB9D-9266-4BD0-AD20-983844682568}" type="slidenum">
              <a:rPr b="0" lang="id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7" name="CustomShape 2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3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013255-C220-48BA-9AFA-89CB7993582D}" type="slidenum">
              <a:rPr b="0" lang="id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4200" spc="-1" strike="noStrike">
                <a:solidFill>
                  <a:srgbClr val="1a1a1a"/>
                </a:solidFill>
                <a:latin typeface="Raleway"/>
                <a:ea typeface="Raleway"/>
              </a:rPr>
              <a:t>Git Remote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d" sz="1600" spc="-1" strike="noStrike">
                <a:solidFill>
                  <a:srgbClr val="595959"/>
                </a:solidFill>
                <a:latin typeface="Lato"/>
                <a:ea typeface="Lato"/>
              </a:rPr>
              <a:t>Eko Kurniawan Khannedy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Remote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Git Remote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Sebelumnya kita sudah belajar semua fitur yang terdapat di Git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Namun semua fitur yang kita bahas, masih kita lakukan di local komputer kita masing-masing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Saat nanti bekerja dengan tim, atau berkolaborasi, kita tidak hanya akan menyimpan git repository pada satu komputer saja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Tiap anggota tim, kemungkinan akan meng-copy git repository yang kita buat, dan juga melakukan kontribusi ke git repository nya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Git mendukung centralized server, dimana kita bisa menyimpan perubahan git repository di komputer ke Git server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Karena Git merupakan distributed version control, walaupun kita gunakan Git Server, tapi kita tidak wajib terkoneksi ketika ingin mengelola git repository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rgbClr val="595959"/>
                </a:solidFill>
                <a:latin typeface="Lato"/>
                <a:ea typeface="Lato"/>
              </a:rPr>
              <a:t>Hanya ketika kita ingin mengirim perubahan atau mengambil perubahan, baru kita butuh terkoneksi ke Git Server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2022-06-03T20:24:44Z</dcterms:modified>
  <cp:revision>1</cp:revision>
  <dc:subject/>
  <dc:title/>
</cp:coreProperties>
</file>