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81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830520" y="1191600"/>
            <a:ext cx="744840" cy="45000"/>
            <a:chOff x="830520" y="1191600"/>
            <a:chExt cx="744840" cy="4500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1366560" y="1027800"/>
              <a:ext cx="45000" cy="3722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995400" y="1026360"/>
              <a:ext cx="45000" cy="375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"/>
          <p:cNvGrpSpPr/>
          <p:nvPr/>
        </p:nvGrpSpPr>
        <p:grpSpPr>
          <a:xfrm>
            <a:off x="830520" y="1191600"/>
            <a:ext cx="744840" cy="45000"/>
            <a:chOff x="830520" y="1191600"/>
            <a:chExt cx="744840" cy="45000"/>
          </a:xfrm>
        </p:grpSpPr>
        <p:sp>
          <p:nvSpPr>
            <p:cNvPr id="43" name="CustomShape 2"/>
            <p:cNvSpPr/>
            <p:nvPr/>
          </p:nvSpPr>
          <p:spPr>
            <a:xfrm rot="16200000">
              <a:off x="1366560" y="1027800"/>
              <a:ext cx="45000" cy="372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3"/>
            <p:cNvSpPr/>
            <p:nvPr/>
          </p:nvSpPr>
          <p:spPr>
            <a:xfrm rot="16200000">
              <a:off x="995400" y="1026360"/>
              <a:ext cx="45000" cy="3751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4" name="Group 2"/>
          <p:cNvGrpSpPr/>
          <p:nvPr/>
        </p:nvGrpSpPr>
        <p:grpSpPr>
          <a:xfrm>
            <a:off x="830520" y="1191600"/>
            <a:ext cx="744840" cy="45000"/>
            <a:chOff x="830520" y="1191600"/>
            <a:chExt cx="744840" cy="45000"/>
          </a:xfrm>
        </p:grpSpPr>
        <p:sp>
          <p:nvSpPr>
            <p:cNvPr id="85" name="CustomShape 3"/>
            <p:cNvSpPr/>
            <p:nvPr/>
          </p:nvSpPr>
          <p:spPr>
            <a:xfrm rot="16200000">
              <a:off x="1366560" y="1027800"/>
              <a:ext cx="45000" cy="3722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4"/>
            <p:cNvSpPr/>
            <p:nvPr/>
          </p:nvSpPr>
          <p:spPr>
            <a:xfrm rot="16200000">
              <a:off x="995400" y="1026360"/>
              <a:ext cx="45000" cy="375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" name="PlaceHolder 5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29360" y="1322280"/>
            <a:ext cx="7687440" cy="166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4200" spc="-1" strike="noStrike">
                <a:solidFill>
                  <a:srgbClr val="1a1a1a"/>
                </a:solidFill>
                <a:latin typeface="Raleway"/>
                <a:ea typeface="Raleway"/>
              </a:rPr>
              <a:t>Git Remote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29720" y="3173040"/>
            <a:ext cx="768744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d" sz="1600" spc="-1" strike="noStrike">
                <a:solidFill>
                  <a:srgbClr val="595959"/>
                </a:solidFill>
                <a:latin typeface="Lato"/>
                <a:ea typeface="Lato"/>
              </a:rPr>
              <a:t>Programmer zaman now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2600" spc="-1" strike="noStrike">
                <a:solidFill>
                  <a:srgbClr val="1a1a1a"/>
                </a:solidFill>
                <a:latin typeface="Raleway"/>
                <a:ea typeface="Raleway"/>
              </a:rPr>
              <a:t>Clone Repository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melakukan Colen repository dari GitServer ke Gitlocal</a:t>
            </a: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 clone [url_repo_git_server]</a:t>
            </a: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Ex: git clone git@gitlab.com:meaku00000/repo-git.git</a:t>
            </a:r>
            <a:endParaRPr b="0" lang="en-US" sz="12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Bisa menggunakan link SSH atau HTTP</a:t>
            </a: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29360" y="1322280"/>
            <a:ext cx="7687800" cy="15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3600" spc="-1" strike="noStrike">
                <a:solidFill>
                  <a:srgbClr val="ffffff"/>
                </a:solidFill>
                <a:latin typeface="Raleway"/>
                <a:ea typeface="Raleway"/>
              </a:rPr>
              <a:t>Git Remote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2600" spc="-1" strike="noStrike">
                <a:solidFill>
                  <a:srgbClr val="1a1a1a"/>
                </a:solidFill>
                <a:latin typeface="Raleway"/>
                <a:ea typeface="Raleway"/>
              </a:rPr>
              <a:t>Git SSH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Keuntungan menggunakan SSH kita tidak akan diminta lagi memasukan id dan pass</a:t>
            </a:r>
            <a:endParaRPr b="0" lang="en-US" sz="12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GitHub, GitLab, GitBucket dll. Itu merupakan SSH server, sedangkan SSH clientnya itu leptop kita</a:t>
            </a:r>
            <a:endParaRPr b="0" lang="en-US" sz="12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membuat SSH Key perintahnya di terminalnya:</a:t>
            </a: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ssh-keygen</a:t>
            </a:r>
            <a:endParaRPr b="0" lang="en-US" sz="12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id_rsa adalah private key, sedangkan id_rsa.pub adalah public key</a:t>
            </a:r>
            <a:endParaRPr b="0" lang="en-US" sz="12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melihat folder dari SSH-nya biasanya terletak pada /user/home/.shh/</a:t>
            </a:r>
            <a:endParaRPr b="0" lang="en-US" sz="12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Setelah SSH-Key nya terbuat, kita harus meregistrasikan SSH public key ke GitServer</a:t>
            </a:r>
            <a:endParaRPr b="0" lang="en-US" sz="12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mengecek kita sudah terhubuh ke GitServer printah terminalnya:</a:t>
            </a: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ssh -T git@github.com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2600" spc="-1" strike="noStrike">
                <a:solidFill>
                  <a:srgbClr val="1a1a1a"/>
                </a:solidFill>
                <a:latin typeface="Raleway"/>
                <a:ea typeface="Raleway"/>
              </a:rPr>
              <a:t>Menghubungkan GitLocal dan GitServer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menghubungkan repository local ke gitServer kita bisa menggunakan printah:</a:t>
            </a: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 remote add [name] [ssh-url]</a:t>
            </a: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Example : </a:t>
            </a: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 remote add origin git@gitlab.com:meaku00000/repo-git.git</a:t>
            </a:r>
            <a:endParaRPr b="0" lang="en-US" sz="12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mengecek remote yang tersedia:</a:t>
            </a: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 remote</a:t>
            </a:r>
            <a:endParaRPr b="0" lang="en-US" sz="12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Mengecek url dari remote local</a:t>
            </a: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 remote get-url [name-remote]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2600" spc="-1" strike="noStrike">
                <a:solidFill>
                  <a:srgbClr val="1a1a1a"/>
                </a:solidFill>
                <a:latin typeface="Raleway"/>
                <a:ea typeface="Raleway"/>
              </a:rPr>
              <a:t>Menghapus Remote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menghapus remote</a:t>
            </a: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 remote rm origin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9360" y="1322280"/>
            <a:ext cx="7687800" cy="15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3600" spc="-1" strike="noStrike">
                <a:solidFill>
                  <a:srgbClr val="ffffff"/>
                </a:solidFill>
                <a:latin typeface="Raleway"/>
                <a:ea typeface="Raleway"/>
              </a:rPr>
              <a:t>Git Push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2600" spc="-1" strike="noStrike">
                <a:solidFill>
                  <a:srgbClr val="1a1a1a"/>
                </a:solidFill>
                <a:latin typeface="Raleway"/>
                <a:ea typeface="Raleway"/>
              </a:rPr>
              <a:t>Git Push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mengirim perubahan branch ke remote dengan nama branch yang sama</a:t>
            </a: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 push [nama_remote] [local_branch]</a:t>
            </a:r>
            <a:endParaRPr b="0" lang="en-US" sz="12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mengirim perubahan branch ke remote dnegnan nama branch yang beda</a:t>
            </a: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 push [nama_remote] [local_branch]:[nama_branch_baru]</a:t>
            </a:r>
            <a:endParaRPr b="0" lang="en-US" sz="12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mengirim perubahan semua branch dari local ke server</a:t>
            </a: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 push [nama_remote] --all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29360" y="1318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2600" spc="-1" strike="noStrike">
                <a:solidFill>
                  <a:srgbClr val="1a1a1a"/>
                </a:solidFill>
                <a:latin typeface="Raleway"/>
                <a:ea typeface="Raleway"/>
              </a:rPr>
              <a:t>Delete Branch di remote repository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729360" y="2079000"/>
            <a:ext cx="7688160" cy="226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Untuk menghapus branch dari local ke server menggunakan perintah:</a:t>
            </a: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git push –-delete [namremote] [nama_branch]</a:t>
            </a: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Ex: git push –-delete repohub fiture</a:t>
            </a:r>
            <a:endParaRPr b="0" lang="en-US" sz="1200" spc="-1" strike="noStrike">
              <a:latin typeface="Arial"/>
            </a:endParaRPr>
          </a:p>
          <a:p>
            <a:pPr marL="457200" indent="-31032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Artinya menghapus branch </a:t>
            </a: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fiture </a:t>
            </a:r>
            <a:r>
              <a:rPr b="0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di repository </a:t>
            </a:r>
            <a:r>
              <a:rPr b="1" lang="id" sz="1200" spc="-1" strike="noStrike">
                <a:solidFill>
                  <a:srgbClr val="595959"/>
                </a:solidFill>
                <a:latin typeface="Lato"/>
                <a:ea typeface="Lato"/>
              </a:rPr>
              <a:t>repohub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29360" y="1322280"/>
            <a:ext cx="7687800" cy="15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d" sz="3600" spc="-1" strike="noStrike">
                <a:solidFill>
                  <a:srgbClr val="ffffff"/>
                </a:solidFill>
                <a:latin typeface="Raleway"/>
                <a:ea typeface="Raleway"/>
              </a:rPr>
              <a:t>Git Clone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2022-06-04T08:22:12Z</dcterms:modified>
  <cp:revision>6</cp:revision>
  <dc:subject/>
  <dc:title/>
</cp:coreProperties>
</file>