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5ad99f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5ad99f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5ad99f1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5ad99f1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5ad99f1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5ad99f1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5ad99f1d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5ad99f1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dBum9JU05JTgrCpTSTyTdBmyo9i_Fngd/view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Demo on Hardware (Pi 5 crypto Engine) vs Software (CPU)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AES demo 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Output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 title="Screenshot 2025-10-07 at 9.50.0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4082"/>
            <a:ext cx="8520601" cy="366276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67150" y="4537275"/>
            <a:ext cx="8067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Software AES executed 100 000 blocks in 55 ms (≈ 346 ns per block)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Output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Screenshot 2025-10-07 at 9.51.2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7766"/>
            <a:ext cx="9144001" cy="287036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31500" y="4028000"/>
            <a:ext cx="8461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Hardware AES executed 100 000 blocks in 1.6 ms (≈ 16 ns per block).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Performance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 title="Screenshot 2025-10-07 at 9.53.0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25" y="853675"/>
            <a:ext cx="4023200" cy="41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title="Screenshot 2025-10-07 at 9.53.2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600" y="829050"/>
            <a:ext cx="4090273" cy="421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