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8cbbe1eb6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8cbbe1eb6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424a9cdd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424a9cd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424a9cdd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424a9cdd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Extensions also can add functionality for new coprocessors and additional registers, such as widening the memory space. Software implementations often use lookup tables to implement algorithms like AES; with increasing complexity, this causes significant slowdowns, particularly in embedded systems.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cbbe1eb6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8cbbe1eb6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424a9cdd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424a9cdd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cbbe1eb6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cbbe1eb6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7bddfc0b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7bddfc0b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ThomasKaiser/sbc-bench/blob/master/results/ARMv8-Crypto-Extensions.md" TargetMode="External"/><Relationship Id="rId4" Type="http://schemas.openxmlformats.org/officeDocument/2006/relationships/hyperlink" Target="https://developer.arm.com/Processors/Cortex-A76" TargetMode="External"/><Relationship Id="rId5" Type="http://schemas.openxmlformats.org/officeDocument/2006/relationships/hyperlink" Target="https://developer.arm.com/documentation/100941/0101" TargetMode="External"/><Relationship Id="rId6" Type="http://schemas.openxmlformats.org/officeDocument/2006/relationships/hyperlink" Target="https://www.intel.com/content/www/us/en/developer/articles/technical/advanced-encryption-standard-instructions-aes-ni.html" TargetMode="External"/><Relationship Id="rId7" Type="http://schemas.openxmlformats.org/officeDocument/2006/relationships/hyperlink" Target="https://sourceware.org/binutils/docs/as/ARM-Options.html#ARM-Option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0"/>
            <a:ext cx="8123100" cy="8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Garima Bhattarai, </a:t>
            </a:r>
            <a:r>
              <a:rPr lang="en"/>
              <a:t>Mia Diliberti-Brandenburg, Marcelo P. Masilungan,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Pollak, Kelly Williams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 Cortex-A76 Architecture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574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Harvard ARMv8-A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Allows for cryptography extensions (optional)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64-bit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Quad core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Broadcom BCM2712 SoC (System on Chip)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Handles CPU, GPU, SDRAM, HDMI, PCIe, other fast interfaces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2.4GHz clock speed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512KB per-core L2 caches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2MB L3 cache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12-core VideoCore VII GPU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32-but LPDDR4X memory interface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Advertises 2-3x more performance than rpi-4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Vector execute unit can run cryptographic instructions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25" y="1406325"/>
            <a:ext cx="2781300" cy="2395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559" y="259962"/>
            <a:ext cx="4308191" cy="469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325" y="1238700"/>
            <a:ext cx="309562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Extensions - What are they?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Instruction Set Architectures often add new instructions to optimize certain repeating </a:t>
            </a:r>
            <a:r>
              <a:rPr lang="en"/>
              <a:t>processes (vector processes, floating point operations,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the prevalence of running cryptographic algorithms, some manufacturers have added extensions for their ISA which specifically address those algorithms.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includes not just ARM, but Intel as well (starting in 2010.)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Crypto extensions reduce computational and code complexity.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example, AES requires several rounds of assembler instructions which correspond to each round in the algorithm.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ARM, these extensions are optional and can be switched on and off with assembly directives.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Extensions Interfacing with Pi-5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Cryptography extensions can interface with the Pi-5 two different ways: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User-space libraries like applications that link the calls within the processor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Linux Kernel Crypto API which uses the kernel framework that implements crypto for in-kernel </a:t>
            </a:r>
            <a:r>
              <a:rPr lang="en"/>
              <a:t>users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two methods do contain a user application interface for controlling the crypto extension.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path for the library would be OpenSSl</a:t>
            </a:r>
            <a:r>
              <a:rPr lang="en">
                <a:highlight>
                  <a:srgbClr val="FFFFFF"/>
                </a:highlight>
              </a:rPr>
              <a:t>→AArch64 →Armv8 and the kernel would be AF_ALG socket→Linux Kernel Crypto API→aes cipher→Armv8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of theses paths utilize the Armv8 Crypto </a:t>
            </a:r>
            <a:r>
              <a:rPr lang="en"/>
              <a:t>Extensions</a:t>
            </a:r>
            <a:r>
              <a:rPr lang="en"/>
              <a:t> on the COrtex-A76 for AES/SHA acceleration.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 on the Pi-5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was traditionally used on the Pi-5, but Rust was developed to overcome obstacles with using C++. Rust, like C++: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better performance than higher level languages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better memory usage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Doesn’t require a garbage collector, so resources are saved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Rust is preferred over C++ and is seen as better than C++ because: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Cargo, which on top of being used as a way to write code, is a smarter way to recompile code because of its ability to only track changes and note those changes rather than having to recompile the entire code again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a more modern ecosystem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better </a:t>
            </a:r>
            <a:r>
              <a:rPr lang="en"/>
              <a:t>memory</a:t>
            </a:r>
            <a:r>
              <a:rPr lang="en"/>
              <a:t>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Rust can be used on the Pi-5 using Linux and compiled using the Pi-5’s ARM CPU.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Links/References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ARMv8 Crypto Extensions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ARM Cortex-A76 info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ARMv8-A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Ç. K. Koç , Ed., Cryptographic Engineering. New York, NY, United States: Springer, 2009, pp. 191–196, 203–204.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Intel Advanced Encryption Standard Instructions (AES-NI)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u="sng">
                <a:solidFill>
                  <a:schemeClr val="hlink"/>
                </a:solidFill>
                <a:hlinkClick r:id="rId7"/>
              </a:rPr>
              <a:t>ARM Options (GNU Binutils)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C3E50"/>
                </a:solidFill>
              </a:rPr>
              <a:t>“7 Reasons Why You Should Use Rust Programming for Your next Project.” </a:t>
            </a:r>
            <a:r>
              <a:rPr i="1" lang="en">
                <a:solidFill>
                  <a:srgbClr val="2C3E50"/>
                </a:solidFill>
              </a:rPr>
              <a:t>Simple Programmer</a:t>
            </a:r>
            <a:r>
              <a:rPr lang="en">
                <a:solidFill>
                  <a:srgbClr val="2C3E50"/>
                </a:solidFill>
              </a:rPr>
              <a:t>, 18 Dec. 2020, simpleprogrammer.com/rust-programming-benefits/.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510450" y="3182330"/>
            <a:ext cx="8123100" cy="8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Garima Bhattarai, Mia Diliberti-Brandenburg, Marcelo P. Masilungan,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Pollak, Kelly Williams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