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64" r:id="rId6"/>
    <p:sldId id="265" r:id="rId7"/>
    <p:sldId id="269" r:id="rId8"/>
    <p:sldId id="266" r:id="rId9"/>
    <p:sldId id="267" r:id="rId10"/>
    <p:sldId id="26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CFCC3-3C68-49C3-94DC-E24B0402DFF8}" v="583" dt="2025-10-09T01:41:50.362"/>
    <p1510:client id="{24ADBE65-EB12-DD5E-4118-8FF7C63CA046}" v="139" dt="2025-10-08T08:33:18.196"/>
    <p1510:client id="{2ACCEA24-C407-90BC-BBDA-CC04F120E6F1}" v="17" dt="2025-10-09T02:07:20.996"/>
    <p1510:client id="{3D51867F-1CA6-4AEF-8412-86D3869A26DF}" v="560" dt="2025-10-09T02:19:19.509"/>
    <p1510:client id="{8CF361E2-9630-A463-0777-366B6F71CFE3}" v="122" dt="2025-10-08T06:10:11.454"/>
    <p1510:client id="{FA1ED5C3-F317-0BB9-FC8E-AE04EF130421}" v="19" dt="2025-10-09T01:13:40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60"/>
  </p:normalViewPr>
  <p:slideViewPr>
    <p:cSldViewPr snapToGrid="0">
      <p:cViewPr>
        <p:scale>
          <a:sx n="54" d="100"/>
          <a:sy n="54" d="100"/>
        </p:scale>
        <p:origin x="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Marlow" userId="S::nmarlow@cpp.edu::91dac973-4896-45eb-bd43-8b0772a21e45" providerId="AD" clId="Web-{24ADBE65-EB12-DD5E-4118-8FF7C63CA046}"/>
    <pc:docChg chg="addSld modSld">
      <pc:chgData name="Nathan Marlow" userId="S::nmarlow@cpp.edu::91dac973-4896-45eb-bd43-8b0772a21e45" providerId="AD" clId="Web-{24ADBE65-EB12-DD5E-4118-8FF7C63CA046}" dt="2025-10-08T08:33:18.196" v="117"/>
      <pc:docMkLst>
        <pc:docMk/>
      </pc:docMkLst>
      <pc:sldChg chg="addSp delSp modSp new mod setBg">
        <pc:chgData name="Nathan Marlow" userId="S::nmarlow@cpp.edu::91dac973-4896-45eb-bd43-8b0772a21e45" providerId="AD" clId="Web-{24ADBE65-EB12-DD5E-4118-8FF7C63CA046}" dt="2025-10-08T08:32:59.634" v="114"/>
        <pc:sldMkLst>
          <pc:docMk/>
          <pc:sldMk cId="2461578645" sldId="266"/>
        </pc:sldMkLst>
        <pc:spChg chg="mod">
          <ac:chgData name="Nathan Marlow" userId="S::nmarlow@cpp.edu::91dac973-4896-45eb-bd43-8b0772a21e45" providerId="AD" clId="Web-{24ADBE65-EB12-DD5E-4118-8FF7C63CA046}" dt="2025-10-08T08:28:51.461" v="30" actId="20577"/>
          <ac:spMkLst>
            <pc:docMk/>
            <pc:sldMk cId="2461578645" sldId="266"/>
            <ac:spMk id="2" creationId="{1A00DCBF-155B-055C-3D21-EE5DBFB79974}"/>
          </ac:spMkLst>
        </pc:spChg>
        <pc:spChg chg="del">
          <ac:chgData name="Nathan Marlow" userId="S::nmarlow@cpp.edu::91dac973-4896-45eb-bd43-8b0772a21e45" providerId="AD" clId="Web-{24ADBE65-EB12-DD5E-4118-8FF7C63CA046}" dt="2025-10-08T08:28:25.570" v="11"/>
          <ac:spMkLst>
            <pc:docMk/>
            <pc:sldMk cId="2461578645" sldId="266"/>
            <ac:spMk id="3" creationId="{5EEB57DC-FA02-91F9-1111-174DBBF1A476}"/>
          </ac:spMkLst>
        </pc:spChg>
        <pc:spChg chg="add del mod">
          <ac:chgData name="Nathan Marlow" userId="S::nmarlow@cpp.edu::91dac973-4896-45eb-bd43-8b0772a21e45" providerId="AD" clId="Web-{24ADBE65-EB12-DD5E-4118-8FF7C63CA046}" dt="2025-10-08T08:29:16.477" v="37"/>
          <ac:spMkLst>
            <pc:docMk/>
            <pc:sldMk cId="2461578645" sldId="266"/>
            <ac:spMk id="11" creationId="{8966AA20-1FFA-F0F0-6898-74D3C746857A}"/>
          </ac:spMkLst>
        </pc:spChg>
        <pc:picChg chg="add del mod ord">
          <ac:chgData name="Nathan Marlow" userId="S::nmarlow@cpp.edu::91dac973-4896-45eb-bd43-8b0772a21e45" providerId="AD" clId="Web-{24ADBE65-EB12-DD5E-4118-8FF7C63CA046}" dt="2025-10-08T08:28:35.461" v="24"/>
          <ac:picMkLst>
            <pc:docMk/>
            <pc:sldMk cId="2461578645" sldId="266"/>
            <ac:picMk id="4" creationId="{F5A828B2-3EEE-DF9E-92D0-BDADDF6B3D5C}"/>
          </ac:picMkLst>
        </pc:picChg>
        <pc:picChg chg="add del mod">
          <ac:chgData name="Nathan Marlow" userId="S::nmarlow@cpp.edu::91dac973-4896-45eb-bd43-8b0772a21e45" providerId="AD" clId="Web-{24ADBE65-EB12-DD5E-4118-8FF7C63CA046}" dt="2025-10-08T08:28:34.961" v="23"/>
          <ac:picMkLst>
            <pc:docMk/>
            <pc:sldMk cId="2461578645" sldId="266"/>
            <ac:picMk id="5" creationId="{899D4BC3-4B4C-1DC2-8F2E-20A65310B361}"/>
          </ac:picMkLst>
        </pc:picChg>
        <pc:picChg chg="add del mod">
          <ac:chgData name="Nathan Marlow" userId="S::nmarlow@cpp.edu::91dac973-4896-45eb-bd43-8b0772a21e45" providerId="AD" clId="Web-{24ADBE65-EB12-DD5E-4118-8FF7C63CA046}" dt="2025-10-08T08:28:34.227" v="22"/>
          <ac:picMkLst>
            <pc:docMk/>
            <pc:sldMk cId="2461578645" sldId="266"/>
            <ac:picMk id="6" creationId="{00DB70F0-A63C-6429-7A1D-B2640CF8BDB0}"/>
          </ac:picMkLst>
        </pc:picChg>
        <pc:picChg chg="add del mod">
          <ac:chgData name="Nathan Marlow" userId="S::nmarlow@cpp.edu::91dac973-4896-45eb-bd43-8b0772a21e45" providerId="AD" clId="Web-{24ADBE65-EB12-DD5E-4118-8FF7C63CA046}" dt="2025-10-08T08:28:32.992" v="20"/>
          <ac:picMkLst>
            <pc:docMk/>
            <pc:sldMk cId="2461578645" sldId="266"/>
            <ac:picMk id="7" creationId="{C0621857-C431-AB23-5262-9571A198DD8F}"/>
          </ac:picMkLst>
        </pc:picChg>
        <pc:picChg chg="add del mod">
          <ac:chgData name="Nathan Marlow" userId="S::nmarlow@cpp.edu::91dac973-4896-45eb-bd43-8b0772a21e45" providerId="AD" clId="Web-{24ADBE65-EB12-DD5E-4118-8FF7C63CA046}" dt="2025-10-08T08:28:32.180" v="19"/>
          <ac:picMkLst>
            <pc:docMk/>
            <pc:sldMk cId="2461578645" sldId="266"/>
            <ac:picMk id="8" creationId="{16A4475B-8706-BCFE-BF96-32CD03D5EF43}"/>
          </ac:picMkLst>
        </pc:picChg>
        <pc:picChg chg="add del mod">
          <ac:chgData name="Nathan Marlow" userId="S::nmarlow@cpp.edu::91dac973-4896-45eb-bd43-8b0772a21e45" providerId="AD" clId="Web-{24ADBE65-EB12-DD5E-4118-8FF7C63CA046}" dt="2025-10-08T08:28:33.758" v="21"/>
          <ac:picMkLst>
            <pc:docMk/>
            <pc:sldMk cId="2461578645" sldId="266"/>
            <ac:picMk id="9" creationId="{5C3CF568-85B1-1F1B-CAE0-9608EF736151}"/>
          </ac:picMkLst>
        </pc:picChg>
        <pc:picChg chg="add mod ord">
          <ac:chgData name="Nathan Marlow" userId="S::nmarlow@cpp.edu::91dac973-4896-45eb-bd43-8b0772a21e45" providerId="AD" clId="Web-{24ADBE65-EB12-DD5E-4118-8FF7C63CA046}" dt="2025-10-08T08:29:34.711" v="49" actId="1076"/>
          <ac:picMkLst>
            <pc:docMk/>
            <pc:sldMk cId="2461578645" sldId="266"/>
            <ac:picMk id="12" creationId="{BCE8462D-825F-4985-0972-03DD083B8453}"/>
          </ac:picMkLst>
        </pc:picChg>
        <pc:picChg chg="add mod">
          <ac:chgData name="Nathan Marlow" userId="S::nmarlow@cpp.edu::91dac973-4896-45eb-bd43-8b0772a21e45" providerId="AD" clId="Web-{24ADBE65-EB12-DD5E-4118-8FF7C63CA046}" dt="2025-10-08T08:29:36.570" v="50" actId="1076"/>
          <ac:picMkLst>
            <pc:docMk/>
            <pc:sldMk cId="2461578645" sldId="266"/>
            <ac:picMk id="13" creationId="{9094C657-3DD9-760D-F5DF-D0DD1C5B04B6}"/>
          </ac:picMkLst>
        </pc:picChg>
        <pc:picChg chg="add mod">
          <ac:chgData name="Nathan Marlow" userId="S::nmarlow@cpp.edu::91dac973-4896-45eb-bd43-8b0772a21e45" providerId="AD" clId="Web-{24ADBE65-EB12-DD5E-4118-8FF7C63CA046}" dt="2025-10-08T08:29:38.289" v="51" actId="1076"/>
          <ac:picMkLst>
            <pc:docMk/>
            <pc:sldMk cId="2461578645" sldId="266"/>
            <ac:picMk id="14" creationId="{7631C301-8D80-0E84-3354-B30236A90715}"/>
          </ac:picMkLst>
        </pc:picChg>
      </pc:sldChg>
      <pc:sldChg chg="addSp delSp modSp add mod replId setBg">
        <pc:chgData name="Nathan Marlow" userId="S::nmarlow@cpp.edu::91dac973-4896-45eb-bd43-8b0772a21e45" providerId="AD" clId="Web-{24ADBE65-EB12-DD5E-4118-8FF7C63CA046}" dt="2025-10-08T08:33:10.009" v="116"/>
        <pc:sldMkLst>
          <pc:docMk/>
          <pc:sldMk cId="3192791056" sldId="267"/>
        </pc:sldMkLst>
        <pc:spChg chg="mod">
          <ac:chgData name="Nathan Marlow" userId="S::nmarlow@cpp.edu::91dac973-4896-45eb-bd43-8b0772a21e45" providerId="AD" clId="Web-{24ADBE65-EB12-DD5E-4118-8FF7C63CA046}" dt="2025-10-08T08:30:44.290" v="80" actId="14100"/>
          <ac:spMkLst>
            <pc:docMk/>
            <pc:sldMk cId="3192791056" sldId="267"/>
            <ac:spMk id="2" creationId="{6B9C6CFB-94AC-310B-F194-741E70320F6F}"/>
          </ac:spMkLst>
        </pc:spChg>
        <pc:spChg chg="del">
          <ac:chgData name="Nathan Marlow" userId="S::nmarlow@cpp.edu::91dac973-4896-45eb-bd43-8b0772a21e45" providerId="AD" clId="Web-{24ADBE65-EB12-DD5E-4118-8FF7C63CA046}" dt="2025-10-08T08:29:50.414" v="52"/>
          <ac:spMkLst>
            <pc:docMk/>
            <pc:sldMk cId="3192791056" sldId="267"/>
            <ac:spMk id="11" creationId="{A0DE0DE5-65D2-3B21-9DBB-85389409148E}"/>
          </ac:spMkLst>
        </pc:spChg>
        <pc:picChg chg="add mod ord">
          <ac:chgData name="Nathan Marlow" userId="S::nmarlow@cpp.edu::91dac973-4896-45eb-bd43-8b0772a21e45" providerId="AD" clId="Web-{24ADBE65-EB12-DD5E-4118-8FF7C63CA046}" dt="2025-10-08T08:30:35.805" v="76" actId="1076"/>
          <ac:picMkLst>
            <pc:docMk/>
            <pc:sldMk cId="3192791056" sldId="267"/>
            <ac:picMk id="3" creationId="{2EDE8FD2-DC05-FE8C-F417-82CB720B89FC}"/>
          </ac:picMkLst>
        </pc:picChg>
        <pc:picChg chg="add mod">
          <ac:chgData name="Nathan Marlow" userId="S::nmarlow@cpp.edu::91dac973-4896-45eb-bd43-8b0772a21e45" providerId="AD" clId="Web-{24ADBE65-EB12-DD5E-4118-8FF7C63CA046}" dt="2025-10-08T08:30:34.540" v="75" actId="1076"/>
          <ac:picMkLst>
            <pc:docMk/>
            <pc:sldMk cId="3192791056" sldId="267"/>
            <ac:picMk id="4" creationId="{CBB90298-B32E-E517-900F-471E8F7D3708}"/>
          </ac:picMkLst>
        </pc:picChg>
        <pc:picChg chg="add mod">
          <ac:chgData name="Nathan Marlow" userId="S::nmarlow@cpp.edu::91dac973-4896-45eb-bd43-8b0772a21e45" providerId="AD" clId="Web-{24ADBE65-EB12-DD5E-4118-8FF7C63CA046}" dt="2025-10-08T08:30:36.508" v="77" actId="1076"/>
          <ac:picMkLst>
            <pc:docMk/>
            <pc:sldMk cId="3192791056" sldId="267"/>
            <ac:picMk id="5" creationId="{195DB27B-0B6A-BF1D-C407-5C822407D879}"/>
          </ac:picMkLst>
        </pc:picChg>
      </pc:sldChg>
      <pc:sldChg chg="addSp delSp modSp add mod replId setBg">
        <pc:chgData name="Nathan Marlow" userId="S::nmarlow@cpp.edu::91dac973-4896-45eb-bd43-8b0772a21e45" providerId="AD" clId="Web-{24ADBE65-EB12-DD5E-4118-8FF7C63CA046}" dt="2025-10-08T08:33:18.196" v="117"/>
        <pc:sldMkLst>
          <pc:docMk/>
          <pc:sldMk cId="2382177724" sldId="268"/>
        </pc:sldMkLst>
        <pc:spChg chg="mod">
          <ac:chgData name="Nathan Marlow" userId="S::nmarlow@cpp.edu::91dac973-4896-45eb-bd43-8b0772a21e45" providerId="AD" clId="Web-{24ADBE65-EB12-DD5E-4118-8FF7C63CA046}" dt="2025-10-08T08:30:58.024" v="83" actId="14100"/>
          <ac:spMkLst>
            <pc:docMk/>
            <pc:sldMk cId="2382177724" sldId="268"/>
            <ac:spMk id="2" creationId="{8C350CE7-2B7C-4558-FB8D-03C52BBE8A02}"/>
          </ac:spMkLst>
        </pc:spChg>
        <pc:spChg chg="del">
          <ac:chgData name="Nathan Marlow" userId="S::nmarlow@cpp.edu::91dac973-4896-45eb-bd43-8b0772a21e45" providerId="AD" clId="Web-{24ADBE65-EB12-DD5E-4118-8FF7C63CA046}" dt="2025-10-08T08:31:16.712" v="84"/>
          <ac:spMkLst>
            <pc:docMk/>
            <pc:sldMk cId="2382177724" sldId="268"/>
            <ac:spMk id="11" creationId="{9AC83C92-3B38-CECC-0CA3-48CFC906EA34}"/>
          </ac:spMkLst>
        </pc:spChg>
        <pc:picChg chg="add mod ord">
          <ac:chgData name="Nathan Marlow" userId="S::nmarlow@cpp.edu::91dac973-4896-45eb-bd43-8b0772a21e45" providerId="AD" clId="Web-{24ADBE65-EB12-DD5E-4118-8FF7C63CA046}" dt="2025-10-08T08:31:36.384" v="94" actId="1076"/>
          <ac:picMkLst>
            <pc:docMk/>
            <pc:sldMk cId="2382177724" sldId="268"/>
            <ac:picMk id="3" creationId="{16DCB236-679E-CC25-0159-8BC6C4A16F14}"/>
          </ac:picMkLst>
        </pc:picChg>
        <pc:picChg chg="add mod">
          <ac:chgData name="Nathan Marlow" userId="S::nmarlow@cpp.edu::91dac973-4896-45eb-bd43-8b0772a21e45" providerId="AD" clId="Web-{24ADBE65-EB12-DD5E-4118-8FF7C63CA046}" dt="2025-10-08T08:31:38.321" v="96" actId="1076"/>
          <ac:picMkLst>
            <pc:docMk/>
            <pc:sldMk cId="2382177724" sldId="268"/>
            <ac:picMk id="4" creationId="{E90FB61B-8062-CD04-F0A1-1A124F6D0DE0}"/>
          </ac:picMkLst>
        </pc:picChg>
        <pc:picChg chg="add mod">
          <ac:chgData name="Nathan Marlow" userId="S::nmarlow@cpp.edu::91dac973-4896-45eb-bd43-8b0772a21e45" providerId="AD" clId="Web-{24ADBE65-EB12-DD5E-4118-8FF7C63CA046}" dt="2025-10-08T08:31:39.368" v="97" actId="1076"/>
          <ac:picMkLst>
            <pc:docMk/>
            <pc:sldMk cId="2382177724" sldId="268"/>
            <ac:picMk id="5" creationId="{398DA219-BBFA-8D19-109A-BA94061FDA15}"/>
          </ac:picMkLst>
        </pc:picChg>
      </pc:sldChg>
      <pc:sldChg chg="addSp delSp modSp new mod setBg">
        <pc:chgData name="Nathan Marlow" userId="S::nmarlow@cpp.edu::91dac973-4896-45eb-bd43-8b0772a21e45" providerId="AD" clId="Web-{24ADBE65-EB12-DD5E-4118-8FF7C63CA046}" dt="2025-10-08T08:33:06.134" v="115"/>
        <pc:sldMkLst>
          <pc:docMk/>
          <pc:sldMk cId="1612093457" sldId="269"/>
        </pc:sldMkLst>
        <pc:spChg chg="mod">
          <ac:chgData name="Nathan Marlow" userId="S::nmarlow@cpp.edu::91dac973-4896-45eb-bd43-8b0772a21e45" providerId="AD" clId="Web-{24ADBE65-EB12-DD5E-4118-8FF7C63CA046}" dt="2025-10-08T08:31:59.149" v="102" actId="20577"/>
          <ac:spMkLst>
            <pc:docMk/>
            <pc:sldMk cId="1612093457" sldId="269"/>
            <ac:spMk id="2" creationId="{41A66B88-D9C9-B40D-6861-939A6A3D157B}"/>
          </ac:spMkLst>
        </pc:spChg>
        <pc:spChg chg="del">
          <ac:chgData name="Nathan Marlow" userId="S::nmarlow@cpp.edu::91dac973-4896-45eb-bd43-8b0772a21e45" providerId="AD" clId="Web-{24ADBE65-EB12-DD5E-4118-8FF7C63CA046}" dt="2025-10-08T08:32:04.196" v="103"/>
          <ac:spMkLst>
            <pc:docMk/>
            <pc:sldMk cId="1612093457" sldId="269"/>
            <ac:spMk id="3" creationId="{751B2D0E-7A97-399D-85BE-8B6E5E2A7A2C}"/>
          </ac:spMkLst>
        </pc:spChg>
        <pc:picChg chg="add mod ord">
          <ac:chgData name="Nathan Marlow" userId="S::nmarlow@cpp.edu::91dac973-4896-45eb-bd43-8b0772a21e45" providerId="AD" clId="Web-{24ADBE65-EB12-DD5E-4118-8FF7C63CA046}" dt="2025-10-08T08:32:10.102" v="106" actId="1076"/>
          <ac:picMkLst>
            <pc:docMk/>
            <pc:sldMk cId="1612093457" sldId="269"/>
            <ac:picMk id="4" creationId="{A7B3924C-62D1-9BB2-260C-3DD1CCDE885B}"/>
          </ac:picMkLst>
        </pc:picChg>
      </pc:sldChg>
    </pc:docChg>
  </pc:docChgLst>
  <pc:docChgLst>
    <pc:chgData name="Caleb K. Pai" userId="S::ckpai@cpp.edu::3d7c5b84-be55-4139-ba35-f1734be42a4f" providerId="AD" clId="Web-{FA1ED5C3-F317-0BB9-FC8E-AE04EF130421}"/>
    <pc:docChg chg="addSld modSld">
      <pc:chgData name="Caleb K. Pai" userId="S::ckpai@cpp.edu::3d7c5b84-be55-4139-ba35-f1734be42a4f" providerId="AD" clId="Web-{FA1ED5C3-F317-0BB9-FC8E-AE04EF130421}" dt="2025-10-09T01:13:40.646" v="17" actId="1076"/>
      <pc:docMkLst>
        <pc:docMk/>
      </pc:docMkLst>
      <pc:sldChg chg="addSp delSp modSp add mod replId setBg">
        <pc:chgData name="Caleb K. Pai" userId="S::ckpai@cpp.edu::3d7c5b84-be55-4139-ba35-f1734be42a4f" providerId="AD" clId="Web-{FA1ED5C3-F317-0BB9-FC8E-AE04EF130421}" dt="2025-10-09T01:13:40.646" v="17" actId="1076"/>
        <pc:sldMkLst>
          <pc:docMk/>
          <pc:sldMk cId="508627860" sldId="271"/>
        </pc:sldMkLst>
        <pc:spChg chg="del">
          <ac:chgData name="Caleb K. Pai" userId="S::ckpai@cpp.edu::3d7c5b84-be55-4139-ba35-f1734be42a4f" providerId="AD" clId="Web-{FA1ED5C3-F317-0BB9-FC8E-AE04EF130421}" dt="2025-10-09T01:11:57.035" v="4"/>
          <ac:spMkLst>
            <pc:docMk/>
            <pc:sldMk cId="508627860" sldId="271"/>
            <ac:spMk id="2" creationId="{DE010A05-AD05-DFF2-98CA-C02ACAE12E27}"/>
          </ac:spMkLst>
        </pc:spChg>
        <pc:spChg chg="add del mod">
          <ac:chgData name="Caleb K. Pai" userId="S::ckpai@cpp.edu::3d7c5b84-be55-4139-ba35-f1734be42a4f" providerId="AD" clId="Web-{FA1ED5C3-F317-0BB9-FC8E-AE04EF130421}" dt="2025-10-09T01:12:29.333" v="11"/>
          <ac:spMkLst>
            <pc:docMk/>
            <pc:sldMk cId="508627860" sldId="271"/>
            <ac:spMk id="7" creationId="{EEC2D2F9-0119-7874-A776-3E1F66810D2E}"/>
          </ac:spMkLst>
        </pc:spChg>
        <pc:spChg chg="add mod">
          <ac:chgData name="Caleb K. Pai" userId="S::ckpai@cpp.edu::3d7c5b84-be55-4139-ba35-f1734be42a4f" providerId="AD" clId="Web-{FA1ED5C3-F317-0BB9-FC8E-AE04EF130421}" dt="2025-10-09T01:11:57.035" v="4"/>
          <ac:spMkLst>
            <pc:docMk/>
            <pc:sldMk cId="508627860" sldId="271"/>
            <ac:spMk id="9" creationId="{E9C0DF6A-1E4F-CF95-A95A-9236E38412E7}"/>
          </ac:spMkLst>
        </pc:spChg>
        <pc:spChg chg="add del mod">
          <ac:chgData name="Caleb K. Pai" userId="S::ckpai@cpp.edu::3d7c5b84-be55-4139-ba35-f1734be42a4f" providerId="AD" clId="Web-{FA1ED5C3-F317-0BB9-FC8E-AE04EF130421}" dt="2025-10-09T01:12:11.723" v="10"/>
          <ac:spMkLst>
            <pc:docMk/>
            <pc:sldMk cId="508627860" sldId="271"/>
            <ac:spMk id="10" creationId="{755F48AE-20BE-FA9E-7E02-3BE8C8528004}"/>
          </ac:spMkLst>
        </pc:spChg>
        <pc:picChg chg="del">
          <ac:chgData name="Caleb K. Pai" userId="S::ckpai@cpp.edu::3d7c5b84-be55-4139-ba35-f1734be42a4f" providerId="AD" clId="Web-{FA1ED5C3-F317-0BB9-FC8E-AE04EF130421}" dt="2025-10-09T01:11:57.035" v="3"/>
          <ac:picMkLst>
            <pc:docMk/>
            <pc:sldMk cId="508627860" sldId="271"/>
            <ac:picMk id="3" creationId="{436D1D4B-0FE5-CDCD-E8C3-AEDE066BED09}"/>
          </ac:picMkLst>
        </pc:picChg>
        <pc:picChg chg="del">
          <ac:chgData name="Caleb K. Pai" userId="S::ckpai@cpp.edu::3d7c5b84-be55-4139-ba35-f1734be42a4f" providerId="AD" clId="Web-{FA1ED5C3-F317-0BB9-FC8E-AE04EF130421}" dt="2025-10-09T01:11:57.004" v="2"/>
          <ac:picMkLst>
            <pc:docMk/>
            <pc:sldMk cId="508627860" sldId="271"/>
            <ac:picMk id="4" creationId="{D739EF3C-43B4-4607-D108-6A7ACD4740F7}"/>
          </ac:picMkLst>
        </pc:picChg>
        <pc:picChg chg="del">
          <ac:chgData name="Caleb K. Pai" userId="S::ckpai@cpp.edu::3d7c5b84-be55-4139-ba35-f1734be42a4f" providerId="AD" clId="Web-{FA1ED5C3-F317-0BB9-FC8E-AE04EF130421}" dt="2025-10-09T01:11:57.004" v="1"/>
          <ac:picMkLst>
            <pc:docMk/>
            <pc:sldMk cId="508627860" sldId="271"/>
            <ac:picMk id="5" creationId="{B7A7D3B0-25EE-5858-0D80-08D0B06858DD}"/>
          </ac:picMkLst>
        </pc:picChg>
        <pc:picChg chg="add mod ord">
          <ac:chgData name="Caleb K. Pai" userId="S::ckpai@cpp.edu::3d7c5b84-be55-4139-ba35-f1734be42a4f" providerId="AD" clId="Web-{FA1ED5C3-F317-0BB9-FC8E-AE04EF130421}" dt="2025-10-09T01:13:40.646" v="17" actId="1076"/>
          <ac:picMkLst>
            <pc:docMk/>
            <pc:sldMk cId="508627860" sldId="271"/>
            <ac:picMk id="11" creationId="{6371AEAC-D2BE-C36E-1CB5-27CAA404583B}"/>
          </ac:picMkLst>
        </pc:picChg>
      </pc:sldChg>
    </pc:docChg>
  </pc:docChgLst>
  <pc:docChgLst>
    <pc:chgData name="Dalton T. Hoang" userId="S::daltonhoang@cpp.edu::d39cc4fc-6c56-451f-8b44-225b779f5a43" providerId="AD" clId="Web-{8CF361E2-9630-A463-0777-366B6F71CFE3}"/>
    <pc:docChg chg="addSld modSld">
      <pc:chgData name="Dalton T. Hoang" userId="S::daltonhoang@cpp.edu::d39cc4fc-6c56-451f-8b44-225b779f5a43" providerId="AD" clId="Web-{8CF361E2-9630-A463-0777-366B6F71CFE3}" dt="2025-10-08T06:10:11.454" v="116" actId="1076"/>
      <pc:docMkLst>
        <pc:docMk/>
      </pc:docMkLst>
      <pc:sldChg chg="addSp delSp modSp new">
        <pc:chgData name="Dalton T. Hoang" userId="S::daltonhoang@cpp.edu::d39cc4fc-6c56-451f-8b44-225b779f5a43" providerId="AD" clId="Web-{8CF361E2-9630-A463-0777-366B6F71CFE3}" dt="2025-10-08T05:58:01.120" v="108" actId="1076"/>
        <pc:sldMkLst>
          <pc:docMk/>
          <pc:sldMk cId="1314978534" sldId="264"/>
        </pc:sldMkLst>
        <pc:spChg chg="mod">
          <ac:chgData name="Dalton T. Hoang" userId="S::daltonhoang@cpp.edu::d39cc4fc-6c56-451f-8b44-225b779f5a43" providerId="AD" clId="Web-{8CF361E2-9630-A463-0777-366B6F71CFE3}" dt="2025-10-08T05:23:47.663" v="6" actId="20577"/>
          <ac:spMkLst>
            <pc:docMk/>
            <pc:sldMk cId="1314978534" sldId="264"/>
            <ac:spMk id="2" creationId="{A9FC8CD4-5DC7-6847-C0A9-082A2C2254C6}"/>
          </ac:spMkLst>
        </pc:spChg>
        <pc:spChg chg="mod">
          <ac:chgData name="Dalton T. Hoang" userId="S::daltonhoang@cpp.edu::d39cc4fc-6c56-451f-8b44-225b779f5a43" providerId="AD" clId="Web-{8CF361E2-9630-A463-0777-366B6F71CFE3}" dt="2025-10-08T05:57:58.636" v="107" actId="20577"/>
          <ac:spMkLst>
            <pc:docMk/>
            <pc:sldMk cId="1314978534" sldId="264"/>
            <ac:spMk id="3" creationId="{204BA46C-4A92-70C9-2E80-FDD3FA8917AB}"/>
          </ac:spMkLst>
        </pc:spChg>
        <pc:picChg chg="add del mod modCrop">
          <ac:chgData name="Dalton T. Hoang" userId="S::daltonhoang@cpp.edu::d39cc4fc-6c56-451f-8b44-225b779f5a43" providerId="AD" clId="Web-{8CF361E2-9630-A463-0777-366B6F71CFE3}" dt="2025-10-08T05:57:30.401" v="102"/>
          <ac:picMkLst>
            <pc:docMk/>
            <pc:sldMk cId="1314978534" sldId="264"/>
            <ac:picMk id="4" creationId="{5213B854-B244-A007-C20A-1D6145EE242D}"/>
          </ac:picMkLst>
        </pc:picChg>
        <pc:picChg chg="add mod">
          <ac:chgData name="Dalton T. Hoang" userId="S::daltonhoang@cpp.edu::d39cc4fc-6c56-451f-8b44-225b779f5a43" providerId="AD" clId="Web-{8CF361E2-9630-A463-0777-366B6F71CFE3}" dt="2025-10-08T05:57:32.432" v="103" actId="1076"/>
          <ac:picMkLst>
            <pc:docMk/>
            <pc:sldMk cId="1314978534" sldId="264"/>
            <ac:picMk id="5" creationId="{29D8C71D-7459-44D5-0727-61DEF1437A5A}"/>
          </ac:picMkLst>
        </pc:picChg>
        <pc:picChg chg="add mod">
          <ac:chgData name="Dalton T. Hoang" userId="S::daltonhoang@cpp.edu::d39cc4fc-6c56-451f-8b44-225b779f5a43" providerId="AD" clId="Web-{8CF361E2-9630-A463-0777-366B6F71CFE3}" dt="2025-10-08T05:58:01.120" v="108" actId="1076"/>
          <ac:picMkLst>
            <pc:docMk/>
            <pc:sldMk cId="1314978534" sldId="264"/>
            <ac:picMk id="6" creationId="{9A71256E-F4C6-90AA-8890-55C459DD84F8}"/>
          </ac:picMkLst>
        </pc:picChg>
      </pc:sldChg>
      <pc:sldChg chg="addSp delSp modSp add replId">
        <pc:chgData name="Dalton T. Hoang" userId="S::daltonhoang@cpp.edu::d39cc4fc-6c56-451f-8b44-225b779f5a43" providerId="AD" clId="Web-{8CF361E2-9630-A463-0777-366B6F71CFE3}" dt="2025-10-08T06:10:11.454" v="116" actId="1076"/>
        <pc:sldMkLst>
          <pc:docMk/>
          <pc:sldMk cId="3995559757" sldId="265"/>
        </pc:sldMkLst>
        <pc:spChg chg="mod">
          <ac:chgData name="Dalton T. Hoang" userId="S::daltonhoang@cpp.edu::d39cc4fc-6c56-451f-8b44-225b779f5a43" providerId="AD" clId="Web-{8CF361E2-9630-A463-0777-366B6F71CFE3}" dt="2025-10-08T05:58:11.043" v="111" actId="20577"/>
          <ac:spMkLst>
            <pc:docMk/>
            <pc:sldMk cId="3995559757" sldId="265"/>
            <ac:spMk id="2" creationId="{0B589ABC-DE3F-CF19-D78E-347AB871A53E}"/>
          </ac:spMkLst>
        </pc:spChg>
        <pc:spChg chg="del">
          <ac:chgData name="Dalton T. Hoang" userId="S::daltonhoang@cpp.edu::d39cc4fc-6c56-451f-8b44-225b779f5a43" providerId="AD" clId="Web-{8CF361E2-9630-A463-0777-366B6F71CFE3}" dt="2025-10-08T06:10:08.751" v="114"/>
          <ac:spMkLst>
            <pc:docMk/>
            <pc:sldMk cId="3995559757" sldId="265"/>
            <ac:spMk id="3" creationId="{1950F0B3-CC7C-1F28-EEE3-E83ED7FD84A4}"/>
          </ac:spMkLst>
        </pc:spChg>
        <pc:spChg chg="add del mod">
          <ac:chgData name="Dalton T. Hoang" userId="S::daltonhoang@cpp.edu::d39cc4fc-6c56-451f-8b44-225b779f5a43" providerId="AD" clId="Web-{8CF361E2-9630-A463-0777-366B6F71CFE3}" dt="2025-10-08T06:10:09.517" v="115"/>
          <ac:spMkLst>
            <pc:docMk/>
            <pc:sldMk cId="3995559757" sldId="265"/>
            <ac:spMk id="7" creationId="{7F0567DE-9146-CEF9-9FCD-8E8FC5CFD37D}"/>
          </ac:spMkLst>
        </pc:spChg>
        <pc:picChg chg="del">
          <ac:chgData name="Dalton T. Hoang" userId="S::daltonhoang@cpp.edu::d39cc4fc-6c56-451f-8b44-225b779f5a43" providerId="AD" clId="Web-{8CF361E2-9630-A463-0777-366B6F71CFE3}" dt="2025-10-08T05:58:14.136" v="112"/>
          <ac:picMkLst>
            <pc:docMk/>
            <pc:sldMk cId="3995559757" sldId="265"/>
            <ac:picMk id="5" creationId="{D9E68893-0E05-C827-0DD3-2E8994735528}"/>
          </ac:picMkLst>
        </pc:picChg>
        <pc:picChg chg="del">
          <ac:chgData name="Dalton T. Hoang" userId="S::daltonhoang@cpp.edu::d39cc4fc-6c56-451f-8b44-225b779f5a43" providerId="AD" clId="Web-{8CF361E2-9630-A463-0777-366B6F71CFE3}" dt="2025-10-08T05:58:15.480" v="113"/>
          <ac:picMkLst>
            <pc:docMk/>
            <pc:sldMk cId="3995559757" sldId="265"/>
            <ac:picMk id="6" creationId="{632A2E48-8B74-9BFC-624C-5F07B849AB33}"/>
          </ac:picMkLst>
        </pc:picChg>
        <pc:picChg chg="add mod ord">
          <ac:chgData name="Dalton T. Hoang" userId="S::daltonhoang@cpp.edu::d39cc4fc-6c56-451f-8b44-225b779f5a43" providerId="AD" clId="Web-{8CF361E2-9630-A463-0777-366B6F71CFE3}" dt="2025-10-08T06:10:11.454" v="116" actId="1076"/>
          <ac:picMkLst>
            <pc:docMk/>
            <pc:sldMk cId="3995559757" sldId="265"/>
            <ac:picMk id="8" creationId="{5A05E745-BE57-38AA-B28E-44ACE6C45E87}"/>
          </ac:picMkLst>
        </pc:picChg>
      </pc:sldChg>
    </pc:docChg>
  </pc:docChgLst>
  <pc:docChgLst>
    <pc:chgData name="Caleb K. Pai" userId="3d7c5b84-be55-4139-ba35-f1734be42a4f" providerId="ADAL" clId="{030D9671-8F9B-4B8B-9BC3-6250F96AC62D}"/>
    <pc:docChg chg="addSld delSld modSld">
      <pc:chgData name="Caleb K. Pai" userId="3d7c5b84-be55-4139-ba35-f1734be42a4f" providerId="ADAL" clId="{030D9671-8F9B-4B8B-9BC3-6250F96AC62D}" dt="2025-10-09T01:41:50.362" v="579" actId="20577"/>
      <pc:docMkLst>
        <pc:docMk/>
      </pc:docMkLst>
      <pc:sldChg chg="addSp modSp mod">
        <pc:chgData name="Caleb K. Pai" userId="3d7c5b84-be55-4139-ba35-f1734be42a4f" providerId="ADAL" clId="{030D9671-8F9B-4B8B-9BC3-6250F96AC62D}" dt="2025-10-09T01:41:50.362" v="579" actId="20577"/>
        <pc:sldMkLst>
          <pc:docMk/>
          <pc:sldMk cId="508627860" sldId="271"/>
        </pc:sldMkLst>
        <pc:spChg chg="add mod">
          <ac:chgData name="Caleb K. Pai" userId="3d7c5b84-be55-4139-ba35-f1734be42a4f" providerId="ADAL" clId="{030D9671-8F9B-4B8B-9BC3-6250F96AC62D}" dt="2025-10-09T01:41:50.362" v="579" actId="20577"/>
          <ac:spMkLst>
            <pc:docMk/>
            <pc:sldMk cId="508627860" sldId="271"/>
            <ac:spMk id="2" creationId="{9DF79107-9868-B2BE-3168-2754CADB5CF8}"/>
          </ac:spMkLst>
        </pc:spChg>
        <pc:spChg chg="mod">
          <ac:chgData name="Caleb K. Pai" userId="3d7c5b84-be55-4139-ba35-f1734be42a4f" providerId="ADAL" clId="{030D9671-8F9B-4B8B-9BC3-6250F96AC62D}" dt="2025-10-09T01:22:07.439" v="498" actId="20577"/>
          <ac:spMkLst>
            <pc:docMk/>
            <pc:sldMk cId="508627860" sldId="271"/>
            <ac:spMk id="9" creationId="{E9C0DF6A-1E4F-CF95-A95A-9236E38412E7}"/>
          </ac:spMkLst>
        </pc:spChg>
        <pc:picChg chg="mod">
          <ac:chgData name="Caleb K. Pai" userId="3d7c5b84-be55-4139-ba35-f1734be42a4f" providerId="ADAL" clId="{030D9671-8F9B-4B8B-9BC3-6250F96AC62D}" dt="2025-10-09T01:20:08.347" v="209" actId="1038"/>
          <ac:picMkLst>
            <pc:docMk/>
            <pc:sldMk cId="508627860" sldId="271"/>
            <ac:picMk id="11" creationId="{6371AEAC-D2BE-C36E-1CB5-27CAA404583B}"/>
          </ac:picMkLst>
        </pc:picChg>
      </pc:sldChg>
      <pc:sldChg chg="modSp new del mod">
        <pc:chgData name="Caleb K. Pai" userId="3d7c5b84-be55-4139-ba35-f1734be42a4f" providerId="ADAL" clId="{030D9671-8F9B-4B8B-9BC3-6250F96AC62D}" dt="2025-10-09T01:19:09.998" v="7" actId="47"/>
        <pc:sldMkLst>
          <pc:docMk/>
          <pc:sldMk cId="3697126274" sldId="272"/>
        </pc:sldMkLst>
        <pc:spChg chg="mod">
          <ac:chgData name="Caleb K. Pai" userId="3d7c5b84-be55-4139-ba35-f1734be42a4f" providerId="ADAL" clId="{030D9671-8F9B-4B8B-9BC3-6250F96AC62D}" dt="2025-10-09T01:19:06.196" v="5" actId="20577"/>
          <ac:spMkLst>
            <pc:docMk/>
            <pc:sldMk cId="3697126274" sldId="272"/>
            <ac:spMk id="3" creationId="{F09ECD58-E6B4-A976-3B52-44B705CE915D}"/>
          </ac:spMkLst>
        </pc:spChg>
      </pc:sldChg>
    </pc:docChg>
  </pc:docChgLst>
  <pc:docChgLst>
    <pc:chgData name="Dalton T. Hoang" userId="S::daltonhoang@cpp.edu::d39cc4fc-6c56-451f-8b44-225b779f5a43" providerId="AD" clId="Web-{2ACCEA24-C407-90BC-BBDA-CC04F120E6F1}"/>
    <pc:docChg chg="modSld">
      <pc:chgData name="Dalton T. Hoang" userId="S::daltonhoang@cpp.edu::d39cc4fc-6c56-451f-8b44-225b779f5a43" providerId="AD" clId="Web-{2ACCEA24-C407-90BC-BBDA-CC04F120E6F1}" dt="2025-10-09T02:07:20.996" v="14" actId="1076"/>
      <pc:docMkLst>
        <pc:docMk/>
      </pc:docMkLst>
      <pc:sldChg chg="delSp modSp">
        <pc:chgData name="Dalton T. Hoang" userId="S::daltonhoang@cpp.edu::d39cc4fc-6c56-451f-8b44-225b779f5a43" providerId="AD" clId="Web-{2ACCEA24-C407-90BC-BBDA-CC04F120E6F1}" dt="2025-10-09T02:07:20.996" v="14" actId="1076"/>
        <pc:sldMkLst>
          <pc:docMk/>
          <pc:sldMk cId="1314978534" sldId="264"/>
        </pc:sldMkLst>
        <pc:spChg chg="mod">
          <ac:chgData name="Dalton T. Hoang" userId="S::daltonhoang@cpp.edu::d39cc4fc-6c56-451f-8b44-225b779f5a43" providerId="AD" clId="Web-{2ACCEA24-C407-90BC-BBDA-CC04F120E6F1}" dt="2025-10-09T02:07:11.355" v="10" actId="20577"/>
          <ac:spMkLst>
            <pc:docMk/>
            <pc:sldMk cId="1314978534" sldId="264"/>
            <ac:spMk id="3" creationId="{204BA46C-4A92-70C9-2E80-FDD3FA8917AB}"/>
          </ac:spMkLst>
        </pc:spChg>
        <pc:picChg chg="mod">
          <ac:chgData name="Dalton T. Hoang" userId="S::daltonhoang@cpp.edu::d39cc4fc-6c56-451f-8b44-225b779f5a43" providerId="AD" clId="Web-{2ACCEA24-C407-90BC-BBDA-CC04F120E6F1}" dt="2025-10-09T02:07:20.996" v="14" actId="1076"/>
          <ac:picMkLst>
            <pc:docMk/>
            <pc:sldMk cId="1314978534" sldId="264"/>
            <ac:picMk id="5" creationId="{29D8C71D-7459-44D5-0727-61DEF1437A5A}"/>
          </ac:picMkLst>
        </pc:picChg>
        <pc:picChg chg="del">
          <ac:chgData name="Dalton T. Hoang" userId="S::daltonhoang@cpp.edu::d39cc4fc-6c56-451f-8b44-225b779f5a43" providerId="AD" clId="Web-{2ACCEA24-C407-90BC-BBDA-CC04F120E6F1}" dt="2025-10-09T02:07:13.715" v="11"/>
          <ac:picMkLst>
            <pc:docMk/>
            <pc:sldMk cId="1314978534" sldId="264"/>
            <ac:picMk id="6" creationId="{9A71256E-F4C6-90AA-8890-55C459DD84F8}"/>
          </ac:picMkLst>
        </pc:picChg>
      </pc:sldChg>
      <pc:sldChg chg="modSp">
        <pc:chgData name="Dalton T. Hoang" userId="S::daltonhoang@cpp.edu::d39cc4fc-6c56-451f-8b44-225b779f5a43" providerId="AD" clId="Web-{2ACCEA24-C407-90BC-BBDA-CC04F120E6F1}" dt="2025-10-09T02:05:51.793" v="7" actId="20577"/>
        <pc:sldMkLst>
          <pc:docMk/>
          <pc:sldMk cId="1612093457" sldId="269"/>
        </pc:sldMkLst>
        <pc:spChg chg="mod">
          <ac:chgData name="Dalton T. Hoang" userId="S::daltonhoang@cpp.edu::d39cc4fc-6c56-451f-8b44-225b779f5a43" providerId="AD" clId="Web-{2ACCEA24-C407-90BC-BBDA-CC04F120E6F1}" dt="2025-10-09T02:05:51.793" v="7" actId="20577"/>
          <ac:spMkLst>
            <pc:docMk/>
            <pc:sldMk cId="1612093457" sldId="269"/>
            <ac:spMk id="2" creationId="{41A66B88-D9C9-B40D-6861-939A6A3D157B}"/>
          </ac:spMkLst>
        </pc:spChg>
      </pc:sldChg>
    </pc:docChg>
  </pc:docChgLst>
  <pc:docChgLst>
    <pc:chgData name="Jacob L. Chow" userId="b72ba4a0-258b-42ea-9a8d-29692c16e662" providerId="ADAL" clId="{0DE5A2B4-E3BA-4D16-BAD1-CB1248DA0F77}"/>
    <pc:docChg chg="undo redo custSel addSld delSld modSld">
      <pc:chgData name="Jacob L. Chow" userId="b72ba4a0-258b-42ea-9a8d-29692c16e662" providerId="ADAL" clId="{0DE5A2B4-E3BA-4D16-BAD1-CB1248DA0F77}" dt="2025-10-09T02:19:19.509" v="2030" actId="20577"/>
      <pc:docMkLst>
        <pc:docMk/>
      </pc:docMkLst>
      <pc:sldChg chg="modSp new mod">
        <pc:chgData name="Jacob L. Chow" userId="b72ba4a0-258b-42ea-9a8d-29692c16e662" providerId="ADAL" clId="{0DE5A2B4-E3BA-4D16-BAD1-CB1248DA0F77}" dt="2025-10-06T17:14:46.487" v="75" actId="20577"/>
        <pc:sldMkLst>
          <pc:docMk/>
          <pc:sldMk cId="1100868362" sldId="256"/>
        </pc:sldMkLst>
        <pc:spChg chg="mod">
          <ac:chgData name="Jacob L. Chow" userId="b72ba4a0-258b-42ea-9a8d-29692c16e662" providerId="ADAL" clId="{0DE5A2B4-E3BA-4D16-BAD1-CB1248DA0F77}" dt="2025-10-06T17:14:46.487" v="75" actId="20577"/>
          <ac:spMkLst>
            <pc:docMk/>
            <pc:sldMk cId="1100868362" sldId="256"/>
            <ac:spMk id="2" creationId="{86710E21-B0F9-D894-3600-66CB72E62943}"/>
          </ac:spMkLst>
        </pc:spChg>
      </pc:sldChg>
      <pc:sldChg chg="addSp modSp new add del mod">
        <pc:chgData name="Jacob L. Chow" userId="b72ba4a0-258b-42ea-9a8d-29692c16e662" providerId="ADAL" clId="{0DE5A2B4-E3BA-4D16-BAD1-CB1248DA0F77}" dt="2025-10-09T02:19:09.368" v="2028" actId="20577"/>
        <pc:sldMkLst>
          <pc:docMk/>
          <pc:sldMk cId="1125281419" sldId="260"/>
        </pc:sldMkLst>
        <pc:spChg chg="mod">
          <ac:chgData name="Jacob L. Chow" userId="b72ba4a0-258b-42ea-9a8d-29692c16e662" providerId="ADAL" clId="{0DE5A2B4-E3BA-4D16-BAD1-CB1248DA0F77}" dt="2025-10-06T17:21:14.726" v="307" actId="20577"/>
          <ac:spMkLst>
            <pc:docMk/>
            <pc:sldMk cId="1125281419" sldId="260"/>
            <ac:spMk id="2" creationId="{44EA889A-D122-9A9F-7682-B0DE75BEC747}"/>
          </ac:spMkLst>
        </pc:spChg>
        <pc:spChg chg="add mod">
          <ac:chgData name="Jacob L. Chow" userId="b72ba4a0-258b-42ea-9a8d-29692c16e662" providerId="ADAL" clId="{0DE5A2B4-E3BA-4D16-BAD1-CB1248DA0F77}" dt="2025-10-09T02:19:09.368" v="2028" actId="20577"/>
          <ac:spMkLst>
            <pc:docMk/>
            <pc:sldMk cId="1125281419" sldId="260"/>
            <ac:spMk id="5" creationId="{AFBD2E37-E307-D19A-E001-488969D95762}"/>
          </ac:spMkLst>
        </pc:spChg>
        <pc:picChg chg="add mod">
          <ac:chgData name="Jacob L. Chow" userId="b72ba4a0-258b-42ea-9a8d-29692c16e662" providerId="ADAL" clId="{0DE5A2B4-E3BA-4D16-BAD1-CB1248DA0F77}" dt="2025-10-06T21:19:40.884" v="984" actId="1076"/>
          <ac:picMkLst>
            <pc:docMk/>
            <pc:sldMk cId="1125281419" sldId="260"/>
            <ac:picMk id="4" creationId="{10E99591-446D-A322-3CEB-F01CA23E5B38}"/>
          </ac:picMkLst>
        </pc:picChg>
        <pc:picChg chg="add">
          <ac:chgData name="Jacob L. Chow" userId="b72ba4a0-258b-42ea-9a8d-29692c16e662" providerId="ADAL" clId="{0DE5A2B4-E3BA-4D16-BAD1-CB1248DA0F77}" dt="2025-10-09T02:16:36.036" v="1830" actId="22"/>
          <ac:picMkLst>
            <pc:docMk/>
            <pc:sldMk cId="1125281419" sldId="260"/>
            <ac:picMk id="6" creationId="{F3FC1456-3EFC-8858-CB42-79E59D8D043C}"/>
          </ac:picMkLst>
        </pc:picChg>
      </pc:sldChg>
      <pc:sldChg chg="addSp modSp new mod">
        <pc:chgData name="Jacob L. Chow" userId="b72ba4a0-258b-42ea-9a8d-29692c16e662" providerId="ADAL" clId="{0DE5A2B4-E3BA-4D16-BAD1-CB1248DA0F77}" dt="2025-10-09T01:41:34.083" v="1759" actId="20577"/>
        <pc:sldMkLst>
          <pc:docMk/>
          <pc:sldMk cId="3853597972" sldId="261"/>
        </pc:sldMkLst>
        <pc:spChg chg="mod">
          <ac:chgData name="Jacob L. Chow" userId="b72ba4a0-258b-42ea-9a8d-29692c16e662" providerId="ADAL" clId="{0DE5A2B4-E3BA-4D16-BAD1-CB1248DA0F77}" dt="2025-10-06T17:22:06.534" v="342" actId="20577"/>
          <ac:spMkLst>
            <pc:docMk/>
            <pc:sldMk cId="3853597972" sldId="261"/>
            <ac:spMk id="2" creationId="{AB7D3034-168E-FB80-462B-E0AEDBCD3E07}"/>
          </ac:spMkLst>
        </pc:spChg>
        <pc:spChg chg="mod">
          <ac:chgData name="Jacob L. Chow" userId="b72ba4a0-258b-42ea-9a8d-29692c16e662" providerId="ADAL" clId="{0DE5A2B4-E3BA-4D16-BAD1-CB1248DA0F77}" dt="2025-10-09T01:41:34.083" v="1759" actId="20577"/>
          <ac:spMkLst>
            <pc:docMk/>
            <pc:sldMk cId="3853597972" sldId="261"/>
            <ac:spMk id="3" creationId="{A58A5031-2976-70D0-19FB-8F836419F4F1}"/>
          </ac:spMkLst>
        </pc:spChg>
        <pc:picChg chg="add mod">
          <ac:chgData name="Jacob L. Chow" userId="b72ba4a0-258b-42ea-9a8d-29692c16e662" providerId="ADAL" clId="{0DE5A2B4-E3BA-4D16-BAD1-CB1248DA0F77}" dt="2025-10-09T01:30:28.390" v="1735" actId="1076"/>
          <ac:picMkLst>
            <pc:docMk/>
            <pc:sldMk cId="3853597972" sldId="261"/>
            <ac:picMk id="5" creationId="{F7F117B5-CC21-2D82-145E-785B466EFF6E}"/>
          </ac:picMkLst>
        </pc:picChg>
      </pc:sldChg>
      <pc:sldChg chg="addSp delSp modSp new mod">
        <pc:chgData name="Jacob L. Chow" userId="b72ba4a0-258b-42ea-9a8d-29692c16e662" providerId="ADAL" clId="{0DE5A2B4-E3BA-4D16-BAD1-CB1248DA0F77}" dt="2025-10-09T02:19:19.509" v="2030" actId="20577"/>
        <pc:sldMkLst>
          <pc:docMk/>
          <pc:sldMk cId="3522133284" sldId="262"/>
        </pc:sldMkLst>
        <pc:spChg chg="del mod">
          <ac:chgData name="Jacob L. Chow" userId="b72ba4a0-258b-42ea-9a8d-29692c16e662" providerId="ADAL" clId="{0DE5A2B4-E3BA-4D16-BAD1-CB1248DA0F77}" dt="2025-10-08T22:47:22.914" v="1045" actId="478"/>
          <ac:spMkLst>
            <pc:docMk/>
            <pc:sldMk cId="3522133284" sldId="262"/>
            <ac:spMk id="2" creationId="{C06EA023-A7FA-CEEE-F2E7-FCAE44D30ACD}"/>
          </ac:spMkLst>
        </pc:spChg>
        <pc:spChg chg="mod">
          <ac:chgData name="Jacob L. Chow" userId="b72ba4a0-258b-42ea-9a8d-29692c16e662" providerId="ADAL" clId="{0DE5A2B4-E3BA-4D16-BAD1-CB1248DA0F77}" dt="2025-10-08T22:57:40.129" v="1462" actId="5793"/>
          <ac:spMkLst>
            <pc:docMk/>
            <pc:sldMk cId="3522133284" sldId="262"/>
            <ac:spMk id="3" creationId="{B2FD7C51-603D-41F2-9FE2-3808BA5C7768}"/>
          </ac:spMkLst>
        </pc:spChg>
        <pc:spChg chg="add mod">
          <ac:chgData name="Jacob L. Chow" userId="b72ba4a0-258b-42ea-9a8d-29692c16e662" providerId="ADAL" clId="{0DE5A2B4-E3BA-4D16-BAD1-CB1248DA0F77}" dt="2025-10-08T22:57:24.580" v="1455" actId="20577"/>
          <ac:spMkLst>
            <pc:docMk/>
            <pc:sldMk cId="3522133284" sldId="262"/>
            <ac:spMk id="5" creationId="{11EB2D0E-355A-F716-DF5E-946C3CD63446}"/>
          </ac:spMkLst>
        </pc:spChg>
        <pc:spChg chg="add mod">
          <ac:chgData name="Jacob L. Chow" userId="b72ba4a0-258b-42ea-9a8d-29692c16e662" providerId="ADAL" clId="{0DE5A2B4-E3BA-4D16-BAD1-CB1248DA0F77}" dt="2025-10-09T01:53:05.278" v="1765" actId="1076"/>
          <ac:spMkLst>
            <pc:docMk/>
            <pc:sldMk cId="3522133284" sldId="262"/>
            <ac:spMk id="6" creationId="{D0396E94-CD4B-E9AA-7DCD-E5FEDC50844C}"/>
          </ac:spMkLst>
        </pc:spChg>
        <pc:spChg chg="add mod">
          <ac:chgData name="Jacob L. Chow" userId="b72ba4a0-258b-42ea-9a8d-29692c16e662" providerId="ADAL" clId="{0DE5A2B4-E3BA-4D16-BAD1-CB1248DA0F77}" dt="2025-10-09T01:53:07.150" v="1766"/>
          <ac:spMkLst>
            <pc:docMk/>
            <pc:sldMk cId="3522133284" sldId="262"/>
            <ac:spMk id="7" creationId="{8EBBE212-5FB0-2994-A49C-086D474E2DC6}"/>
          </ac:spMkLst>
        </pc:spChg>
        <pc:spChg chg="add mod">
          <ac:chgData name="Jacob L. Chow" userId="b72ba4a0-258b-42ea-9a8d-29692c16e662" providerId="ADAL" clId="{0DE5A2B4-E3BA-4D16-BAD1-CB1248DA0F77}" dt="2025-10-09T01:53:07.150" v="1766"/>
          <ac:spMkLst>
            <pc:docMk/>
            <pc:sldMk cId="3522133284" sldId="262"/>
            <ac:spMk id="8" creationId="{F6AA44D3-884F-880F-8094-AB63BDA24AD7}"/>
          </ac:spMkLst>
        </pc:spChg>
        <pc:spChg chg="add mod">
          <ac:chgData name="Jacob L. Chow" userId="b72ba4a0-258b-42ea-9a8d-29692c16e662" providerId="ADAL" clId="{0DE5A2B4-E3BA-4D16-BAD1-CB1248DA0F77}" dt="2025-10-09T01:53:24.377" v="1770" actId="1076"/>
          <ac:spMkLst>
            <pc:docMk/>
            <pc:sldMk cId="3522133284" sldId="262"/>
            <ac:spMk id="9" creationId="{A426A948-BFD6-E6AB-9B87-1B701DC4D853}"/>
          </ac:spMkLst>
        </pc:spChg>
        <pc:spChg chg="add mod">
          <ac:chgData name="Jacob L. Chow" userId="b72ba4a0-258b-42ea-9a8d-29692c16e662" providerId="ADAL" clId="{0DE5A2B4-E3BA-4D16-BAD1-CB1248DA0F77}" dt="2025-10-09T01:53:38.559" v="1773" actId="27636"/>
          <ac:spMkLst>
            <pc:docMk/>
            <pc:sldMk cId="3522133284" sldId="262"/>
            <ac:spMk id="10" creationId="{D7C3601C-4CC1-F511-9FED-01748A03FA56}"/>
          </ac:spMkLst>
        </pc:spChg>
        <pc:spChg chg="add mod">
          <ac:chgData name="Jacob L. Chow" userId="b72ba4a0-258b-42ea-9a8d-29692c16e662" providerId="ADAL" clId="{0DE5A2B4-E3BA-4D16-BAD1-CB1248DA0F77}" dt="2025-10-09T02:19:19.509" v="2030" actId="20577"/>
          <ac:spMkLst>
            <pc:docMk/>
            <pc:sldMk cId="3522133284" sldId="262"/>
            <ac:spMk id="11" creationId="{81F1BFB3-9207-4906-5CC2-CF7289F8D7B1}"/>
          </ac:spMkLst>
        </pc:spChg>
        <pc:spChg chg="add mod">
          <ac:chgData name="Jacob L. Chow" userId="b72ba4a0-258b-42ea-9a8d-29692c16e662" providerId="ADAL" clId="{0DE5A2B4-E3BA-4D16-BAD1-CB1248DA0F77}" dt="2025-10-09T01:54:07.024" v="1783"/>
          <ac:spMkLst>
            <pc:docMk/>
            <pc:sldMk cId="3522133284" sldId="262"/>
            <ac:spMk id="12" creationId="{DBC8671E-5615-F26B-ED6E-5FE8701C8044}"/>
          </ac:spMkLst>
        </pc:spChg>
        <pc:spChg chg="add mod">
          <ac:chgData name="Jacob L. Chow" userId="b72ba4a0-258b-42ea-9a8d-29692c16e662" providerId="ADAL" clId="{0DE5A2B4-E3BA-4D16-BAD1-CB1248DA0F77}" dt="2025-10-09T01:54:32.406" v="1829" actId="20577"/>
          <ac:spMkLst>
            <pc:docMk/>
            <pc:sldMk cId="3522133284" sldId="262"/>
            <ac:spMk id="13" creationId="{46C30E9A-91AD-B3B7-D57B-2BD90583836F}"/>
          </ac:spMkLst>
        </pc:spChg>
        <pc:spChg chg="add mod">
          <ac:chgData name="Jacob L. Chow" userId="b72ba4a0-258b-42ea-9a8d-29692c16e662" providerId="ADAL" clId="{0DE5A2B4-E3BA-4D16-BAD1-CB1248DA0F77}" dt="2025-10-09T01:54:20.100" v="1787"/>
          <ac:spMkLst>
            <pc:docMk/>
            <pc:sldMk cId="3522133284" sldId="262"/>
            <ac:spMk id="14" creationId="{FDC1E85B-BCB0-9ACD-5FD1-8FC11F97876F}"/>
          </ac:spMkLst>
        </pc:spChg>
      </pc:sldChg>
      <pc:sldChg chg="modSp new del">
        <pc:chgData name="Jacob L. Chow" userId="b72ba4a0-258b-42ea-9a8d-29692c16e662" providerId="ADAL" clId="{0DE5A2B4-E3BA-4D16-BAD1-CB1248DA0F77}" dt="2025-10-09T02:19:13.243" v="2029" actId="47"/>
        <pc:sldMkLst>
          <pc:docMk/>
          <pc:sldMk cId="2768997625" sldId="263"/>
        </pc:sldMkLst>
        <pc:spChg chg="mod">
          <ac:chgData name="Jacob L. Chow" userId="b72ba4a0-258b-42ea-9a8d-29692c16e662" providerId="ADAL" clId="{0DE5A2B4-E3BA-4D16-BAD1-CB1248DA0F77}" dt="2025-10-06T17:21:53.199" v="317"/>
          <ac:spMkLst>
            <pc:docMk/>
            <pc:sldMk cId="2768997625" sldId="263"/>
            <ac:spMk id="2" creationId="{F2BA63D6-29F2-BAC2-9855-5052BC9FB57D}"/>
          </ac:spMkLst>
        </pc:spChg>
      </pc:sldChg>
      <pc:sldChg chg="modSp new del mod">
        <pc:chgData name="Jacob L. Chow" userId="b72ba4a0-258b-42ea-9a8d-29692c16e662" providerId="ADAL" clId="{0DE5A2B4-E3BA-4D16-BAD1-CB1248DA0F77}" dt="2025-10-09T01:53:28.818" v="1771" actId="47"/>
        <pc:sldMkLst>
          <pc:docMk/>
          <pc:sldMk cId="116734631" sldId="270"/>
        </pc:sldMkLst>
        <pc:spChg chg="mod">
          <ac:chgData name="Jacob L. Chow" userId="b72ba4a0-258b-42ea-9a8d-29692c16e662" providerId="ADAL" clId="{0DE5A2B4-E3BA-4D16-BAD1-CB1248DA0F77}" dt="2025-10-09T01:52:47.218" v="1762" actId="14100"/>
          <ac:spMkLst>
            <pc:docMk/>
            <pc:sldMk cId="116734631" sldId="270"/>
            <ac:spMk id="2" creationId="{C726928E-1057-B3D9-4034-2779C4969017}"/>
          </ac:spMkLst>
        </pc:spChg>
        <pc:spChg chg="mod">
          <ac:chgData name="Jacob L. Chow" userId="b72ba4a0-258b-42ea-9a8d-29692c16e662" providerId="ADAL" clId="{0DE5A2B4-E3BA-4D16-BAD1-CB1248DA0F77}" dt="2025-10-09T01:52:42.915" v="1761" actId="14100"/>
          <ac:spMkLst>
            <pc:docMk/>
            <pc:sldMk cId="116734631" sldId="270"/>
            <ac:spMk id="3" creationId="{3ADF36E2-E9CF-B13A-EB31-DB3FFA96CE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9F0-4850-852E-6C1A-A2C47F647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788AB-EE1B-218B-3D81-5417B4CD9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32B51-5BDB-4C68-AEA3-F529466B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DA391-09DE-328C-1C41-83BA0434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63604-F41F-7360-674B-CE4E9095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5928-DC3A-FACA-9149-1970EDBF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93EF0-6667-AC74-5779-42AC2C094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C348A-91A9-BA0F-99F8-A4BC00B7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7ADE-2167-D1F0-D651-45C90F86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5891-1EA1-C506-69A3-0B99FEE1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8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5E9B0-4C2C-629B-A41B-7860E78A3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0EC8E-3302-9B4B-E754-AE7611B4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7C18-5983-0E3B-CDA2-C6244366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3D41C-BB66-0A4D-689F-85AB1E42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812F-1139-C0F6-AE60-A5C6B41B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8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6F02-D797-4075-9049-0427DB2B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0F9A-B4D5-D120-C743-055B41D7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F4B40-04CB-EEB3-E35C-6230E196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28E9-33D3-AB43-9EFC-B612FEE8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4D3E-BD4C-6CBC-58E3-AEF0C117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3073-6790-188E-3A91-EF4210F6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69227-E46C-6D26-66D5-BEF6EC40B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853CD-032C-5AC5-55DC-8F30C75A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D92EE-D475-0264-EC5A-4911E976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5F0D-5720-900C-4B4F-8BD3A7CD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4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084F-38EE-0CB7-F224-5E85EFD7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160F-E837-521B-EF37-D8AEB7168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0EA50-9B00-F07F-638E-404916CC4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213A5-001F-5943-778E-960FC779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F1E47-DFE6-80E1-D0D8-071F089E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5ED9E-0405-909C-9297-CD9BA345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64EA-53E3-67BF-DA0D-019E03F0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59280-A4BE-A457-18AC-B46C5A5F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59FFA-7E7D-44E6-EECB-649ADE666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D4968-0E5F-220C-D0C0-32A917AC4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9EF17-2E88-A2A8-7AE0-D71535D75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64213-6031-1437-8B97-D6B00C93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0B6EE-71D8-4FC8-1894-D08F643E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88890-4297-905D-6557-A145230C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8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7477-9047-DA0C-70C4-4D87248F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9EAB7-3A16-5411-4DF4-B56E6056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D07D5-C87B-7465-D0E3-EAC053F4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3E9BC-F7DC-2E76-DF89-FB5309C8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8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EE495-C569-35A3-B773-519FF63C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3CABE-76A1-A34C-97A8-F43B0176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B9003-C07F-F665-1042-58750F8A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BD45-A24D-E7CE-54A3-D088B77A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C65C-0B5A-5100-D95E-674E9F8C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6F255-03B9-C0BD-B1F8-B4D46CAA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E281A-BDD0-1BC2-6F96-E129393C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235F7-6311-026E-2A2A-B6CE3E67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7A248-C5F2-3086-303A-34778BA7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9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3E37-0EE0-D464-4F38-F88E71E8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5D590-0201-FD45-F908-4C1372DA0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17BA7-7C5A-0E4B-AC4B-51B2FA402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E0A8F-CD77-8B9C-8303-35ABAA0C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E2C8B-34F2-511E-7CC2-0E965014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56C08-D3D1-3246-D4B9-E58DAA1F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4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BFAE0-56AD-7F01-0BEF-F255CB56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E64AD-5994-0C63-DB18-62DE31BE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34C8-D10B-0301-2DB6-2D2EF7D0C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529158-49E3-488A-BE40-A1A439D48EB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B4AC-79EE-5152-8FAA-C40032228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DCAF-73B2-5CC2-A4EC-C249001C4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2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0E21-B0F9-D894-3600-66CB72E62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Pi-5 Cryptography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B083E-6D46-C336-18F6-F361EC390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6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7FAD64-E53A-642A-EE1F-DF38B7280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0CE7-2B7C-4558-FB8D-03C52BBE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8765" cy="1354499"/>
          </a:xfrm>
        </p:spPr>
        <p:txBody>
          <a:bodyPr/>
          <a:lstStyle/>
          <a:p>
            <a:r>
              <a:rPr lang="en-US" dirty="0"/>
              <a:t>Data Tables &amp; Graphs (Latency) </a:t>
            </a:r>
          </a:p>
        </p:txBody>
      </p:sp>
      <p:pic>
        <p:nvPicPr>
          <p:cNvPr id="3" name="Content Placeholder 2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16DCB236-679E-CC25-0159-8BC6C4A16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15" y="2000001"/>
            <a:ext cx="4899950" cy="2864408"/>
          </a:xfrm>
          <a:prstGeom prst="rect">
            <a:avLst/>
          </a:prstGeom>
        </p:spPr>
      </p:pic>
      <p:pic>
        <p:nvPicPr>
          <p:cNvPr id="4" name="Picture 3" descr="A graph with a line graph&#10;&#10;AI-generated content may be incorrect.">
            <a:extLst>
              <a:ext uri="{FF2B5EF4-FFF2-40B4-BE49-F238E27FC236}">
                <a16:creationId xmlns:a16="http://schemas.microsoft.com/office/drawing/2014/main" id="{E90FB61B-8062-CD04-F0A1-1A124F6D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476" y="3424538"/>
            <a:ext cx="5406945" cy="3259480"/>
          </a:xfrm>
          <a:prstGeom prst="rect">
            <a:avLst/>
          </a:prstGeom>
        </p:spPr>
      </p:pic>
      <p:pic>
        <p:nvPicPr>
          <p:cNvPr id="5" name="Picture 4" descr="A white paper with black text and numbers&#10;&#10;AI-generated content may be incorrect.">
            <a:extLst>
              <a:ext uri="{FF2B5EF4-FFF2-40B4-BE49-F238E27FC236}">
                <a16:creationId xmlns:a16="http://schemas.microsoft.com/office/drawing/2014/main" id="{398DA219-BBFA-8D19-109A-BA94061FD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711" y="460938"/>
            <a:ext cx="4000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7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DD908-AD87-10F9-51A0-4453A6F6E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371AEAC-D2BE-C36E-1CB5-27CAA4045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2868" y="71470"/>
            <a:ext cx="4467511" cy="670990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9C0DF6A-1E4F-CF95-A95A-9236E384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 Results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DF79107-9868-B2BE-3168-2754CADB5C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6954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EVP: Envelope API Library</a:t>
            </a:r>
          </a:p>
          <a:p>
            <a:pPr lvl="1"/>
            <a:r>
              <a:rPr lang="en-US"/>
              <a:t>Utilizes Crypto-Engine instructions entirely through application</a:t>
            </a:r>
          </a:p>
          <a:p>
            <a:r>
              <a:rPr lang="en-US"/>
              <a:t>AF_ALG: Address Family Library</a:t>
            </a:r>
          </a:p>
          <a:p>
            <a:pPr lvl="1"/>
            <a:r>
              <a:rPr lang="en-US"/>
              <a:t>Utilizes Crypto-Engine instructions involving the kernel</a:t>
            </a:r>
          </a:p>
          <a:p>
            <a:r>
              <a:rPr lang="en-US"/>
              <a:t>PURE: Non-Crypto Engine </a:t>
            </a:r>
          </a:p>
          <a:p>
            <a:pPr lvl="1"/>
            <a:r>
              <a:rPr lang="en-US"/>
              <a:t>No Crypto-Engine instruction</a:t>
            </a:r>
          </a:p>
          <a:p>
            <a:r>
              <a:rPr lang="en-US"/>
              <a:t>Crypto-Engine exceeds x50 non-CE </a:t>
            </a:r>
          </a:p>
        </p:txBody>
      </p:sp>
    </p:spTree>
    <p:extLst>
      <p:ext uri="{BB962C8B-B14F-4D97-AF65-F5344CB8AC3E}">
        <p14:creationId xmlns:p14="http://schemas.microsoft.com/office/powerpoint/2010/main" val="50862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3034-168E-FB80-462B-E0AEDBCD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Cortex-A76 CPU on Pi-5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A5031-2976-70D0-19FB-8F836419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7863" cy="4351338"/>
          </a:xfrm>
        </p:spPr>
        <p:txBody>
          <a:bodyPr>
            <a:normAutofit/>
          </a:bodyPr>
          <a:lstStyle/>
          <a:p>
            <a:r>
              <a:rPr lang="en-US" dirty="0"/>
              <a:t>Supports Armv8-A Cryptographic Extension, which adds hardware instructions (advanced SIMD) to accelerate AES encryption/decryption and implements SHA</a:t>
            </a:r>
          </a:p>
          <a:p>
            <a:r>
              <a:rPr lang="en-US" dirty="0"/>
              <a:t>Hardware accelerated AES and SHA functions are much faster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117B5-CC21-2D82-145E-785B466EF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900" y="1555692"/>
            <a:ext cx="3945956" cy="462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9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7C51-603D-41F2-9FE2-3808BA5C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AESE: single round encryption</a:t>
            </a:r>
          </a:p>
          <a:p>
            <a:r>
              <a:rPr lang="en-US" dirty="0"/>
              <a:t>AESD: single round decryption</a:t>
            </a:r>
          </a:p>
          <a:p>
            <a:r>
              <a:rPr lang="en-US" dirty="0"/>
              <a:t>AESMC: mix columns</a:t>
            </a:r>
          </a:p>
          <a:p>
            <a:r>
              <a:rPr lang="en-US" dirty="0"/>
              <a:t>AESIMC: inverse mix columns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EB2D0E-355A-F716-DF5E-946C3CD6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Instructions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396E94-CD4B-E9AA-7DCD-E5FEDC50844C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26A948-BFD6-E6AB-9B87-1B701DC4D853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SHA instructions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C3601C-4CC1-F511-9FED-01748A03FA5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SHA1C: hash update (choose)</a:t>
            </a:r>
          </a:p>
          <a:p>
            <a:r>
              <a:rPr lang="en-US" dirty="0"/>
              <a:t>SHA1P: hash update (parity)</a:t>
            </a:r>
          </a:p>
          <a:p>
            <a:r>
              <a:rPr lang="en-US" dirty="0"/>
              <a:t>SHA1M: hash update (majority)</a:t>
            </a:r>
          </a:p>
          <a:p>
            <a:r>
              <a:rPr lang="en-US" dirty="0"/>
              <a:t>SHA1SU0: schedule update 0</a:t>
            </a:r>
          </a:p>
          <a:p>
            <a:r>
              <a:rPr lang="en-US" dirty="0"/>
              <a:t>SHA1SU1: schedule update 1</a:t>
            </a:r>
          </a:p>
          <a:p>
            <a:r>
              <a:rPr lang="en-US" dirty="0"/>
              <a:t>SHA256H: hash update 1</a:t>
            </a:r>
          </a:p>
          <a:p>
            <a:r>
              <a:rPr lang="en-US" dirty="0"/>
              <a:t>SHA256H2: hash update 2</a:t>
            </a:r>
          </a:p>
          <a:p>
            <a:r>
              <a:rPr lang="en-US" dirty="0"/>
              <a:t>SHA256U0: schedule update 0</a:t>
            </a:r>
          </a:p>
          <a:p>
            <a:r>
              <a:rPr lang="en-US" dirty="0"/>
              <a:t>SHA256U1: schedule update 1</a:t>
            </a:r>
          </a:p>
          <a:p>
            <a:endParaRPr lang="en-US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81F1BFB3-9207-4906-5CC2-CF7289F8D7B1}"/>
              </a:ext>
            </a:extLst>
          </p:cNvPr>
          <p:cNvSpPr txBox="1">
            <a:spLocks/>
          </p:cNvSpPr>
          <p:nvPr/>
        </p:nvSpPr>
        <p:spPr>
          <a:xfrm>
            <a:off x="838200" y="38417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Other Instructions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6C30E9A-91AD-B3B7-D57B-2BD90583836F}"/>
              </a:ext>
            </a:extLst>
          </p:cNvPr>
          <p:cNvSpPr txBox="1">
            <a:spLocks/>
          </p:cNvSpPr>
          <p:nvPr/>
        </p:nvSpPr>
        <p:spPr>
          <a:xfrm>
            <a:off x="838200" y="516731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PMULL1, PMULL2: Polynomial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52213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889A-D122-9A9F-7682-B0DE75BE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4" name="Picture 3" descr="A cat standing on a black background&#10;&#10;AI-generated content may be incorrect.">
            <a:extLst>
              <a:ext uri="{FF2B5EF4-FFF2-40B4-BE49-F238E27FC236}">
                <a16:creationId xmlns:a16="http://schemas.microsoft.com/office/drawing/2014/main" id="{10E99591-446D-A322-3CEB-F01CA23E5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4953000"/>
            <a:ext cx="1905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D2E37-E307-D19A-E001-488969D95762}"/>
              </a:ext>
            </a:extLst>
          </p:cNvPr>
          <p:cNvSpPr txBox="1"/>
          <p:nvPr/>
        </p:nvSpPr>
        <p:spPr>
          <a:xfrm>
            <a:off x="2012546" y="5536168"/>
            <a:ext cx="7998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OpenSSL, Linux Kernel uses the Cortex-A76 Cryptography Extension instructions to complete S-box lookups, round transformations, </a:t>
            </a:r>
            <a:r>
              <a:rPr lang="en-US" dirty="0" err="1"/>
              <a:t>etc</a:t>
            </a:r>
            <a:r>
              <a:rPr lang="en-US" dirty="0"/>
              <a:t> (anything that would usually require a long code-level loop)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C1456-3EFC-8858-CB42-79E59D8D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26" y="1895261"/>
            <a:ext cx="714474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8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8CD4-5DC7-6847-C0A9-082A2C22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for Engine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A46C-4A92-70C9-2E80-FDD3FA891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AES = Encryption Functions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D8C71D-7459-44D5-0727-61DEF143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075" y="1969994"/>
            <a:ext cx="4637554" cy="40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46C99-5555-0617-800C-14BA62A02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9ABC-DE3F-CF19-D78E-347AB871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Benchmarks</a:t>
            </a:r>
          </a:p>
        </p:txBody>
      </p:sp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A05E745-BE57-38AA-B28E-44ACE6C45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026" y="1691154"/>
            <a:ext cx="72752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6B88-D9C9-B40D-6861-939A6A3D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</a:t>
            </a:r>
            <a:r>
              <a:rPr lang="en-US" dirty="0"/>
              <a:t> Data Table</a:t>
            </a:r>
          </a:p>
        </p:txBody>
      </p:sp>
      <p:pic>
        <p:nvPicPr>
          <p:cNvPr id="4" name="Content Placeholder 3" descr="A screenshot of a data&#10;&#10;AI-generated content may be incorrect.">
            <a:extLst>
              <a:ext uri="{FF2B5EF4-FFF2-40B4-BE49-F238E27FC236}">
                <a16:creationId xmlns:a16="http://schemas.microsoft.com/office/drawing/2014/main" id="{A7B3924C-62D1-9BB2-260C-3DD1CCDE8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102" y="2575740"/>
            <a:ext cx="84677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9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DCBF-155B-055C-3D21-EE5DBFB7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Tables &amp; Graphs (Time) </a:t>
            </a:r>
          </a:p>
        </p:txBody>
      </p:sp>
      <p:pic>
        <p:nvPicPr>
          <p:cNvPr id="12" name="Content Placeholder 11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BCE8462D-825F-4985-0972-03DD083B8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56" y="1440702"/>
            <a:ext cx="5893443" cy="3500728"/>
          </a:xfrm>
          <a:prstGeom prst="rect">
            <a:avLst/>
          </a:prstGeom>
        </p:spPr>
      </p:pic>
      <p:pic>
        <p:nvPicPr>
          <p:cNvPr id="13" name="Picture 12" descr="A graph with a line graph&#10;&#10;AI-generated content may be incorrect.">
            <a:extLst>
              <a:ext uri="{FF2B5EF4-FFF2-40B4-BE49-F238E27FC236}">
                <a16:creationId xmlns:a16="http://schemas.microsoft.com/office/drawing/2014/main" id="{9094C657-3DD9-760D-F5DF-D0DD1C5B0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205" y="3265508"/>
            <a:ext cx="5891032" cy="3510023"/>
          </a:xfrm>
          <a:prstGeom prst="rect">
            <a:avLst/>
          </a:prstGeom>
        </p:spPr>
      </p:pic>
      <p:pic>
        <p:nvPicPr>
          <p:cNvPr id="14" name="Picture 13" descr="A white paper with black text and numbers&#10;&#10;AI-generated content may be incorrect.">
            <a:extLst>
              <a:ext uri="{FF2B5EF4-FFF2-40B4-BE49-F238E27FC236}">
                <a16:creationId xmlns:a16="http://schemas.microsoft.com/office/drawing/2014/main" id="{7631C301-8D80-0E84-3354-B30236A90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895" y="475526"/>
            <a:ext cx="39433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7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565BB3-B2A3-2240-E9B5-9A18E6229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6CFB-94AC-310B-F194-741E7032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26" y="210796"/>
            <a:ext cx="5519194" cy="1508829"/>
          </a:xfrm>
        </p:spPr>
        <p:txBody>
          <a:bodyPr>
            <a:normAutofit/>
          </a:bodyPr>
          <a:lstStyle/>
          <a:p>
            <a:r>
              <a:rPr lang="en-US" dirty="0"/>
              <a:t>Data Tables &amp; Graphs </a:t>
            </a:r>
            <a:br>
              <a:rPr lang="en-US" dirty="0"/>
            </a:br>
            <a:r>
              <a:rPr lang="en-US" dirty="0"/>
              <a:t>(Throughput)</a:t>
            </a:r>
          </a:p>
        </p:txBody>
      </p:sp>
      <p:pic>
        <p:nvPicPr>
          <p:cNvPr id="3" name="Content Placeholder 2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2EDE8FD2-DC05-FE8C-F417-82CB720B8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67" y="1946338"/>
            <a:ext cx="4784203" cy="2730594"/>
          </a:xfrm>
          <a:prstGeom prst="rect">
            <a:avLst/>
          </a:prstGeom>
        </p:spPr>
      </p:pic>
      <p:pic>
        <p:nvPicPr>
          <p:cNvPr id="4" name="Picture 3" descr="A graph with blue dots&#10;&#10;AI-generated content may be incorrect.">
            <a:extLst>
              <a:ext uri="{FF2B5EF4-FFF2-40B4-BE49-F238E27FC236}">
                <a16:creationId xmlns:a16="http://schemas.microsoft.com/office/drawing/2014/main" id="{CBB90298-B32E-E517-900F-471E8F7D3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07" y="3428818"/>
            <a:ext cx="5175210" cy="3029071"/>
          </a:xfrm>
          <a:prstGeom prst="rect">
            <a:avLst/>
          </a:prstGeom>
        </p:spPr>
      </p:pic>
      <p:pic>
        <p:nvPicPr>
          <p:cNvPr id="5" name="Picture 4" descr="A white paper with black text and numbers&#10;&#10;AI-generated content may be incorrect.">
            <a:extLst>
              <a:ext uri="{FF2B5EF4-FFF2-40B4-BE49-F238E27FC236}">
                <a16:creationId xmlns:a16="http://schemas.microsoft.com/office/drawing/2014/main" id="{195DB27B-0B6A-BF1D-C407-5C822407D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33" y="378408"/>
            <a:ext cx="3441057" cy="21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9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226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Raspberry Pi-5 Cryptography Engine</vt:lpstr>
      <vt:lpstr>ARM Cortex-A76 CPU on Pi-5</vt:lpstr>
      <vt:lpstr>AES Instructions</vt:lpstr>
      <vt:lpstr>Block Diagram</vt:lpstr>
      <vt:lpstr>Code for Engine Benchmarks</vt:lpstr>
      <vt:lpstr>Engine Benchmarks</vt:lpstr>
      <vt:lpstr>Benchmark Data Table</vt:lpstr>
      <vt:lpstr>Data Tables &amp; Graphs (Time) </vt:lpstr>
      <vt:lpstr>Data Tables &amp; Graphs  (Throughput)</vt:lpstr>
      <vt:lpstr>Data Tables &amp; Graphs (Latency) </vt:lpstr>
      <vt:lpstr>Demonstration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L. Chow</dc:creator>
  <cp:lastModifiedBy>Jacob L. Chow</cp:lastModifiedBy>
  <cp:revision>1</cp:revision>
  <dcterms:created xsi:type="dcterms:W3CDTF">2025-10-06T17:13:57Z</dcterms:created>
  <dcterms:modified xsi:type="dcterms:W3CDTF">2025-10-09T02:19:36Z</dcterms:modified>
</cp:coreProperties>
</file>