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3ff8c49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3ff8c49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3ff8c49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3ff8c49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3ff8c494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3ff8c494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83ff8c494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83ff8c494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3ff8c494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3ff8c494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rypto-Engine on the Pi-5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 5 Cryptographic Support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Raspberry Pi 5 uses Arm Cortex-A76 cores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cores on Pi-5 expose the Armv8-A Cryptographic Extensions: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SHA-1/SHA-256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PMULL/PMULL2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Apps can use these directly via AArch64 intrinsics/assembly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530775" y="1626378"/>
            <a:ext cx="1221300" cy="128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2621063" y="1626378"/>
            <a:ext cx="1221300" cy="128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Intrinsics, Assembly or OS API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711350" y="958225"/>
            <a:ext cx="3417300" cy="380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Cortex-A76 Core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5357250" y="1484928"/>
            <a:ext cx="2125500" cy="156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 Extension Unit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AES instructions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SHA1/SHA2 instr.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PMULL (GCM)</a:t>
            </a:r>
            <a:endParaRPr/>
          </a:p>
        </p:txBody>
      </p:sp>
      <p:cxnSp>
        <p:nvCxnSpPr>
          <p:cNvPr id="71" name="Google Shape;71;p15"/>
          <p:cNvCxnSpPr>
            <a:stCxn id="67" idx="3"/>
            <a:endCxn id="68" idx="1"/>
          </p:cNvCxnSpPr>
          <p:nvPr/>
        </p:nvCxnSpPr>
        <p:spPr>
          <a:xfrm>
            <a:off x="1752075" y="2266428"/>
            <a:ext cx="86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>
            <a:stCxn id="68" idx="3"/>
            <a:endCxn id="70" idx="1"/>
          </p:cNvCxnSpPr>
          <p:nvPr/>
        </p:nvCxnSpPr>
        <p:spPr>
          <a:xfrm>
            <a:off x="3842363" y="2266428"/>
            <a:ext cx="151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with the main processor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space can interface with the processor through compiler intrinsics, assembly instructions, OS API calls or libraries like OpenSSL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 CPU Features:</a:t>
            </a:r>
            <a:br>
              <a:rPr lang="en"/>
            </a:br>
            <a:r>
              <a:rPr lang="en"/>
              <a:t>	</a:t>
            </a:r>
            <a:r>
              <a:rPr lang="en" sz="1400">
                <a:latin typeface="Courier"/>
                <a:ea typeface="Courier"/>
                <a:cs typeface="Courier"/>
                <a:sym typeface="Courier"/>
              </a:rPr>
              <a:t>grep -Eo 'aes|pmull|sha1|sha2' /proc/cpuinfo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 Rust Using Intrinsics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23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use core::arch::aarch64::{uint8x16_t, vaeseq_u8, vaesmcq_u8};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#[target_feature(enable = "aes,neon")]	   // G</a:t>
            </a: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uarantees 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unsafe fn aes_round(block: uint8x16_t, round_key: uint8x16_t) -&gt; uint8x16_t {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let t = vaeseq_u8(block, round_key); // AESE instruction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vaesmcq_u8(t)                        // AESMC instruction</a:t>
            </a:r>
            <a:endParaRPr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311700" y="3527575"/>
            <a:ext cx="8520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Function performs one AES round and returns the 128-bit state after one round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core::arch::aarch64 provides Rust intrinsics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target_feature()</a:t>
            </a:r>
            <a:r>
              <a:rPr lang="en" sz="1600">
                <a:solidFill>
                  <a:schemeClr val="dk2"/>
                </a:solidFill>
              </a:rPr>
              <a:t> guarantees the function is only called on CPUs that support AES+NEON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 C++ Using OpenSSL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311700" y="895200"/>
            <a:ext cx="47988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#include &lt;openssl/evp.h&gt;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#include &lt;stdint.h&gt;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int aes_gcm_encrypt(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const uint8_t *key32, const uint8_t *iv12,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const uint8_t *aad, int aad_len,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const uint8_t *pt,  int pt_len,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uint8_t *ct, uint8_t tag[16])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EVP_CIPHER_CTX *c = EVP_CIPHER_CTX_new();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int out = 0, n;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EVP_EncryptInit_ex(c, EVP_aes_256_gcm(), NULL, NULL, NULL);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EVP_CIPHER_CTX_ctrl(c, EVP_CTRL_GCM_SET_IVLEN, 12, NULL);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EVP_EncryptInit_ex(c, NULL, NULL, key32, iv12);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if (aad_len) EVP_EncryptUpdate(c, NULL, &amp;n, aad, aad_len);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EVP_EncryptUpdate(c, ct, &amp;n, pt, pt_len); out += n;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EVP_EncryptFinal_ex(c, ct + out, &amp;n);     out += n;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EVP_CIPHER_CTX_ctrl(c, EVP_CTRL_GCM_GET_TAG, 16, tag);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EVP_CIPHER_CTX_free(c);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return out; // ciphertext length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</p:txBody>
      </p:sp>
      <p:sp>
        <p:nvSpPr>
          <p:cNvPr id="92" name="Google Shape;92;p18"/>
          <p:cNvSpPr txBox="1"/>
          <p:nvPr/>
        </p:nvSpPr>
        <p:spPr>
          <a:xfrm>
            <a:off x="5216300" y="895200"/>
            <a:ext cx="36159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OpenSSL EVP using aarch64 AES/PMULL assembly on Pi-5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Longer than intrinsics because of safety and portability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Needs to be linked with crypto.lib in build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Ex.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gcc -O3 aes_gcm.c -o aes_gcm -lcrypto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