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4E7F3-52F8-409A-312F-061EDBD1A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Medicine Recommendation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B5985-4105-6667-669C-5C2A5BC830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 Personalized Health Assistant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0D1E9-2F92-D7EF-5896-532C651DC358}"/>
              </a:ext>
            </a:extLst>
          </p:cNvPr>
          <p:cNvSpPr txBox="1"/>
          <p:nvPr/>
        </p:nvSpPr>
        <p:spPr>
          <a:xfrm>
            <a:off x="4332514" y="4441371"/>
            <a:ext cx="350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by: 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AMAN SINGH</a:t>
            </a:r>
          </a:p>
          <a:p>
            <a:pPr algn="ctr"/>
            <a:r>
              <a:rPr lang="en-US" b="1" dirty="0"/>
              <a:t>DEEPANSHU DHAKA</a:t>
            </a:r>
          </a:p>
          <a:p>
            <a:pPr algn="ctr"/>
            <a:r>
              <a:rPr lang="en-US" b="1" dirty="0"/>
              <a:t>SHIVAM DHAKA</a:t>
            </a:r>
          </a:p>
          <a:p>
            <a:pPr algn="ctr"/>
            <a:r>
              <a:rPr lang="en-US" b="1" dirty="0"/>
              <a:t>ABHINAV CHAUDHARY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D56D1-BFF0-D1D0-8234-DE24E2090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417286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C3F97-48F9-6891-A272-B635F7BC3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00366"/>
            <a:ext cx="2481943" cy="2548474"/>
          </a:xfrm>
          <a:prstGeom prst="decagon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35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58494-62FE-D713-7880-F10DDBF55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808C9B-F127-33FF-2DC3-2F6070EDD7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4269" y="359229"/>
            <a:ext cx="10432813" cy="6139542"/>
          </a:xfrm>
        </p:spPr>
      </p:pic>
    </p:spTree>
    <p:extLst>
      <p:ext uri="{BB962C8B-B14F-4D97-AF65-F5344CB8AC3E}">
        <p14:creationId xmlns:p14="http://schemas.microsoft.com/office/powerpoint/2010/main" val="41045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C838F-A2CC-523A-87E6-AA15F46C2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A7DC8-A125-C0C2-4350-DF60B0B7F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Objective: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To assist users by providing probable disease information based on their symptoms.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Recommend appropriate precautions and medication.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Problem Statement: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Many people struggle to identify the right treatment and precautions for common illnesses.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This system provides guidance without requiring immediate doctor visits for minor issues.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C7C2C0-E954-737D-3792-07314E30A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A673C5-9BD0-F35B-6937-595145703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05" y="4952454"/>
            <a:ext cx="1855400" cy="190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45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5A64-50D5-AD97-87E4-995E2611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55171"/>
            <a:ext cx="10353762" cy="970450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Program Flow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09BF41-49AC-09B6-C1B0-7F7027066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443" y="1633343"/>
            <a:ext cx="9620903" cy="4119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Symptom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enters their symptoms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Disease Prediction: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analyzes symptoms and suggests possible diseases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Precaution &amp; Medication Suggestions: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Provides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recommendations for medications and preventive measures.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36B16-1164-F362-E9B7-B9254056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77C3AE-C469-2AC5-16C3-70BF087D5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3640"/>
            <a:ext cx="3279861" cy="1645104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149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3024-DD5D-2E94-859A-0443D6B4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E8E8E8"/>
                </a:solidFill>
                <a:effectLst/>
              </a:rPr>
              <a:t>C</a:t>
            </a:r>
            <a:r>
              <a:rPr lang="en-IN" b="1" dirty="0">
                <a:solidFill>
                  <a:srgbClr val="E8E8E8"/>
                </a:solidFill>
                <a:effectLst/>
              </a:rPr>
              <a:t>HARACTERISTICS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F98FFD-9225-1D6C-BD17-58175BC68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83909" y="1642672"/>
            <a:ext cx="8646983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Symptom-Based Diagnosis: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keywords and symptom matching for quick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Precautionary Advice: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Lists preventive actions to avoid further complications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Medication Recommendations: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Suggests over-the-counter medications where applicable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User-Friendly Interface: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Simple, interactive UI for ease of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34990-5B67-7F80-34D3-C6AF376E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4D9785-5E18-923B-02CF-41FBF3DF5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713" y="4342308"/>
            <a:ext cx="2481287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97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C4FB-3BDF-1A19-AEF1-B1800EDE3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0658-FC03-7A66-C0FC-E6CCE3CD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Frontend: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User Interface for symptom input and result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Backend: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Disease analysis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Medication and precaution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Sources:</a:t>
            </a:r>
            <a:endParaRPr lang="en-I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Medical databases, symptom-disease </a:t>
            </a:r>
          </a:p>
          <a:p>
            <a:pPr marL="457200" lvl="1" indent="0">
              <a:buNone/>
            </a:pPr>
            <a:r>
              <a:rPr lang="en-IN" sz="2400" dirty="0"/>
              <a:t>correlation, medication information.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8C4F9-3C89-DEC9-F275-EFD3D1CF2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4C35FC-EC0F-E7A6-EF9F-52668F6FBF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71" b="11243"/>
          <a:stretch/>
        </p:blipFill>
        <p:spPr>
          <a:xfrm>
            <a:off x="7970916" y="4005943"/>
            <a:ext cx="2839811" cy="1785257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3115084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7AB0-541D-6229-1461-2A4F63D4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Disease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5352F-1E9C-6719-E436-0BECCFA4F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Symptom Matching Algorithm: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Maps input symptoms to known symptom-disease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Condition Probability Check: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Calculates likelihood of diseases based on symptom combinations.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Response Time: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Aimed at quick and responsive user feedback.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3B803-7AAE-0B05-5790-890B9FC5B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08009-BF94-188A-42D6-1D204972E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64"/>
          <a:stretch/>
        </p:blipFill>
        <p:spPr>
          <a:xfrm>
            <a:off x="8490858" y="4210050"/>
            <a:ext cx="3048000" cy="203834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4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9B42-7068-61C4-E7EA-09A8C9799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55172"/>
            <a:ext cx="10353762" cy="970450"/>
          </a:xfrm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Challenges and Solutions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2936C5-AFF2-9011-70CB-2F99B3687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422723"/>
            <a:ext cx="6933308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Challenge: Ensure reliable information.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Solution: Using verified medical data sources.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Symptom Overlap:</a:t>
            </a:r>
          </a:p>
          <a:p>
            <a:pPr marL="45720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Challenge: Similar symptoms in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diseases.</a:t>
            </a:r>
          </a:p>
          <a:p>
            <a:pPr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Solution: Implementing a weighted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scoring algorithm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84C6CE-6FD8-D4E6-EAF5-431C89C06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8B2DAC-6B27-A430-B854-92BC0652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06" y="3940629"/>
            <a:ext cx="4111399" cy="2362199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2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BB14D-B8E2-120D-177E-8F98216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98714"/>
            <a:ext cx="10353762" cy="970450"/>
          </a:xfrm>
        </p:spPr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C9E9E6-35AE-FF50-2629-8BDB76A7BD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746633"/>
            <a:ext cx="7124066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Integration: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prediction accuracy with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reach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Expanded Database: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Broaden symptom-disease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coverage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3E3DDE-07B5-844F-B74C-5B51AA8EE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1B1FE2-BD00-F8A3-9B22-75AF232E0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01" t="3744" r="7057" b="9782"/>
          <a:stretch/>
        </p:blipFill>
        <p:spPr>
          <a:xfrm>
            <a:off x="7369629" y="3218875"/>
            <a:ext cx="3571119" cy="2405743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3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5409-C096-98C4-F8E8-7FC9A037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IN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5498E5-4518-8295-6DA8-D1D007B8CD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352789"/>
            <a:ext cx="10411825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Medicine Recommendation System as a valuable tool for health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initial diagnosis and provides preliminary care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D4584-8EAA-E938-E9F5-200751012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727" y="370987"/>
            <a:ext cx="1097222" cy="101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743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99</TotalTime>
  <Words>341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Wingdings</vt:lpstr>
      <vt:lpstr>Wingdings 2</vt:lpstr>
      <vt:lpstr>Slate</vt:lpstr>
      <vt:lpstr>Medicine Recommendation System</vt:lpstr>
      <vt:lpstr>Introduction</vt:lpstr>
      <vt:lpstr>Program Flow</vt:lpstr>
      <vt:lpstr>CHARACTERISTICS</vt:lpstr>
      <vt:lpstr>System Architecture</vt:lpstr>
      <vt:lpstr>Disease Analysis Process</vt:lpstr>
      <vt:lpstr>Challenges and Solutions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Medicine Recommendation System</dc:title>
  <dc:creator>gujjaramanji@gmail.com</dc:creator>
  <cp:lastModifiedBy>gujjaramanji@gmail.com</cp:lastModifiedBy>
  <cp:revision>3</cp:revision>
  <dcterms:created xsi:type="dcterms:W3CDTF">2024-11-08T08:12:19Z</dcterms:created>
  <dcterms:modified xsi:type="dcterms:W3CDTF">2024-12-13T00:57:54Z</dcterms:modified>
</cp:coreProperties>
</file>