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2" r:id="rId7"/>
    <p:sldId id="279" r:id="rId8"/>
    <p:sldId id="275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383-4EAE-234C-A33D-59C1AC05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085" y="1766656"/>
            <a:ext cx="10181829" cy="1936526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Decorum Event Planner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C75C3-FF33-7F50-37CC-3DB5B0F89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861" y="3836347"/>
            <a:ext cx="10093053" cy="861420"/>
          </a:xfrm>
        </p:spPr>
        <p:txBody>
          <a:bodyPr/>
          <a:lstStyle/>
          <a:p>
            <a:pPr algn="ctr"/>
            <a:r>
              <a:rPr lang="en-US" dirty="0"/>
              <a:t>Muhammad Ahmad (15036)</a:t>
            </a:r>
          </a:p>
          <a:p>
            <a:pPr algn="ctr"/>
            <a:r>
              <a:rPr lang="en-US" dirty="0"/>
              <a:t>Amir Ghafoor (14114)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560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46EC-CF2F-A7B5-3FB3-C50EE2B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solidFill>
                  <a:schemeClr val="bg1"/>
                </a:solidFill>
              </a:rPr>
              <a:t>Future Scope</a:t>
            </a:r>
            <a:endParaRPr lang="en-PK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D51E-FE5C-4213-4EF1-A70E104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add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 Module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services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change the model of our app as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Party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customers and vendors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Escrow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to enhance payment model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different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traffic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trust relation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5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C21-12D6-208A-9CCA-71087A9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70C5-B676-5504-A421-19389345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103" y="3526777"/>
            <a:ext cx="8761412" cy="706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Suggestions?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46EC-CF2F-A7B5-3FB3-C50EE2B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D51E-FE5C-4213-4EF1-A70E1048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1" cy="3416300"/>
          </a:xfrm>
        </p:spPr>
        <p:txBody>
          <a:bodyPr>
            <a:normAutofit/>
          </a:bodyPr>
          <a:lstStyle/>
          <a:p>
            <a:pPr algn="just"/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 Planning and Management </a:t>
            </a:r>
            <a:r>
              <a:rPr lang="en-US" sz="2000" b="0" i="0" u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is the process of analyzing, planning, marketing, producing and evaluating an event. </a:t>
            </a:r>
          </a:p>
          <a:p>
            <a:pPr algn="just"/>
            <a:r>
              <a:rPr lang="en-US" sz="2000" b="0" i="0" u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User will be able to customize his event using app instead of visiting and negotiating to them one by one.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en-US" sz="2000" b="0" i="0" u="none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EB5-2D38-0859-6F07-B1B1C255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97F0-BCF4-7364-663C-4906D948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Halls and Marquees</a:t>
            </a:r>
          </a:p>
          <a:p>
            <a:pPr algn="just"/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Catering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/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Food and Drinks</a:t>
            </a:r>
          </a:p>
          <a:p>
            <a:pPr algn="just"/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In-door or out-door Venues</a:t>
            </a:r>
          </a:p>
          <a:p>
            <a:pPr algn="just"/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 Decoration </a:t>
            </a:r>
          </a:p>
          <a:p>
            <a:pPr algn="just"/>
            <a:endParaRPr lang="en-US" sz="2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indent="0" algn="just">
              <a:buNone/>
            </a:pPr>
            <a:endParaRPr lang="en-US" sz="2000" dirty="0">
              <a:ln w="1143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C8BA-54FF-1218-048A-4918D43B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Modules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AD89-EA7A-74DF-088F-3D9E01CD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 algn="just">
              <a:buNone/>
            </a:pP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ABBA-2622-9603-4F06-05BBDF06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81B3-0954-FC66-A285-694F6306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 venues (In door or out door)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 other features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Catering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and drinks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record of users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history of users</a:t>
            </a:r>
            <a:endParaRPr lang="en-P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63EA-5BFD-E670-2B33-D0225E2E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0498-6C05-37B2-F3C2-DD5889C1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Log in</a:t>
            </a:r>
          </a:p>
          <a:p>
            <a:r>
              <a:rPr lang="en-US" dirty="0"/>
              <a:t>Customization of his/her events</a:t>
            </a:r>
          </a:p>
          <a:p>
            <a:r>
              <a:rPr lang="en-US" dirty="0"/>
              <a:t>Tracking location of available venues</a:t>
            </a:r>
          </a:p>
          <a:p>
            <a:r>
              <a:rPr lang="en-US" dirty="0"/>
              <a:t>Maintain history</a:t>
            </a:r>
          </a:p>
          <a:p>
            <a:r>
              <a:rPr lang="en-US" dirty="0"/>
              <a:t>Log out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982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17F4-9477-FED1-4742-EA41EC47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Concept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B9C-8AEC-FB74-3CD0-EEDF8BC1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8032"/>
            <a:ext cx="8761412" cy="38262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Activity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Activity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API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Cardview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Scrollview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layout</a:t>
            </a:r>
            <a:endParaRPr lang="en-P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3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63EA-5BFD-E670-2B33-D0225E2E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Languages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0498-6C05-37B2-F3C2-DD5889C1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Tools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algn="just"/>
            <a:r>
              <a:rPr lang="en-US" sz="2000" b="1" dirty="0"/>
              <a:t>Language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Queries</a:t>
            </a:r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8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46EC-CF2F-A7B5-3FB3-C50EE2B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P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D51E-FE5C-4213-4EF1-A70E104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407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Management</a:t>
            </a:r>
          </a:p>
          <a:p>
            <a:pPr algn="just"/>
            <a:r>
              <a:rPr lang="en-US" sz="2000" b="0" i="0" dirty="0">
                <a:solidFill>
                  <a:srgbClr val="0407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Time</a:t>
            </a: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Costs of Event Planning‎</a:t>
            </a:r>
          </a:p>
          <a:p>
            <a:pPr algn="just"/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the Tasks</a:t>
            </a:r>
          </a:p>
          <a:p>
            <a:pPr algn="just"/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Communication</a:t>
            </a:r>
          </a:p>
          <a:p>
            <a:pPr algn="just"/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6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276</TotalTime>
  <Words>215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 Boardroom</vt:lpstr>
      <vt:lpstr>Decorum Event Planner</vt:lpstr>
      <vt:lpstr>Introduction</vt:lpstr>
      <vt:lpstr>Features </vt:lpstr>
      <vt:lpstr>Working Modules</vt:lpstr>
      <vt:lpstr>Admin</vt:lpstr>
      <vt:lpstr>User</vt:lpstr>
      <vt:lpstr>Used Concept</vt:lpstr>
      <vt:lpstr>Tools and Languages</vt:lpstr>
      <vt:lpstr>Advantages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Using Face Recongnition</dc:title>
  <dc:creator>M.Ahmad M.Ahmad</dc:creator>
  <cp:lastModifiedBy>M.Ahmad M.Ahmad</cp:lastModifiedBy>
  <cp:revision>216</cp:revision>
  <dcterms:created xsi:type="dcterms:W3CDTF">2022-07-25T18:27:34Z</dcterms:created>
  <dcterms:modified xsi:type="dcterms:W3CDTF">2022-07-28T08:08:07Z</dcterms:modified>
</cp:coreProperties>
</file>