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39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77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71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38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2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39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13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82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52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02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43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 flipH="1">
            <a:off x="1819524" y="542538"/>
            <a:ext cx="3240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082883" y="1527200"/>
            <a:ext cx="733750" cy="78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11957077" y="1588049"/>
            <a:ext cx="20367" cy="292607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7319453" y="1996894"/>
            <a:ext cx="4472019" cy="3448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11774728" y="4446260"/>
            <a:ext cx="7509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8227163" y="5900936"/>
            <a:ext cx="3327247" cy="14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264729" y="3521512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/>
              <a:t>rt</a:t>
            </a:r>
            <a:endParaRPr lang="en-US" altLang="zh-TW" sz="1100" dirty="0"/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11668803" y="4734018"/>
            <a:ext cx="245338" cy="269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0543830" y="1629148"/>
            <a:ext cx="1007216" cy="16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endCxn id="33" idx="3"/>
          </p:cNvCxnSpPr>
          <p:nvPr/>
        </p:nvCxnSpPr>
        <p:spPr>
          <a:xfrm flipH="1">
            <a:off x="11540863" y="1632047"/>
            <a:ext cx="20367" cy="292607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2994485" y="3485182"/>
            <a:ext cx="3374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5967729" y="2135396"/>
            <a:ext cx="898645" cy="2207981"/>
            <a:chOff x="5984728" y="1363236"/>
            <a:chExt cx="898645" cy="2207981"/>
          </a:xfrm>
        </p:grpSpPr>
        <p:cxnSp>
          <p:nvCxnSpPr>
            <p:cNvPr id="16" name="直線接點 15"/>
            <p:cNvCxnSpPr/>
            <p:nvPr/>
          </p:nvCxnSpPr>
          <p:spPr>
            <a:xfrm flipH="1">
              <a:off x="5984728" y="1363236"/>
              <a:ext cx="255916" cy="396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H="1">
              <a:off x="6231670" y="1367200"/>
              <a:ext cx="2410" cy="146873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6222003" y="2822081"/>
              <a:ext cx="661370" cy="749136"/>
              <a:chOff x="6222003" y="2822081"/>
              <a:chExt cx="661370" cy="749136"/>
            </a:xfrm>
          </p:grpSpPr>
          <p:cxnSp>
            <p:nvCxnSpPr>
              <p:cNvPr id="19" name="直線接點 18"/>
              <p:cNvCxnSpPr/>
              <p:nvPr/>
            </p:nvCxnSpPr>
            <p:spPr>
              <a:xfrm flipH="1" flipV="1">
                <a:off x="6222003" y="2829999"/>
                <a:ext cx="651191" cy="5938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 flipH="1">
                <a:off x="6876992" y="2822081"/>
                <a:ext cx="6381" cy="749136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群組 20"/>
          <p:cNvGrpSpPr/>
          <p:nvPr/>
        </p:nvGrpSpPr>
        <p:grpSpPr>
          <a:xfrm>
            <a:off x="1322225" y="1017911"/>
            <a:ext cx="8506046" cy="223695"/>
            <a:chOff x="1339224" y="245751"/>
            <a:chExt cx="8506046" cy="223695"/>
          </a:xfrm>
        </p:grpSpPr>
        <p:cxnSp>
          <p:nvCxnSpPr>
            <p:cNvPr id="22" name="直線接點 21"/>
            <p:cNvCxnSpPr/>
            <p:nvPr/>
          </p:nvCxnSpPr>
          <p:spPr>
            <a:xfrm flipH="1">
              <a:off x="1347889" y="249319"/>
              <a:ext cx="4435" cy="22012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1339224" y="245751"/>
              <a:ext cx="8506046" cy="1346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線接點 23"/>
          <p:cNvCxnSpPr/>
          <p:nvPr/>
        </p:nvCxnSpPr>
        <p:spPr>
          <a:xfrm flipH="1" flipV="1">
            <a:off x="7084931" y="5742867"/>
            <a:ext cx="1070268" cy="3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8804691" y="4905432"/>
            <a:ext cx="2677394" cy="572546"/>
            <a:chOff x="8821690" y="4133272"/>
            <a:chExt cx="2677394" cy="572546"/>
          </a:xfrm>
        </p:grpSpPr>
        <p:cxnSp>
          <p:nvCxnSpPr>
            <p:cNvPr id="26" name="直線接點 25"/>
            <p:cNvCxnSpPr/>
            <p:nvPr/>
          </p:nvCxnSpPr>
          <p:spPr>
            <a:xfrm flipH="1" flipV="1">
              <a:off x="8821690" y="4703991"/>
              <a:ext cx="2558473" cy="18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V="1">
              <a:off x="11222258" y="4133272"/>
              <a:ext cx="276826" cy="2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/>
          <p:cNvGrpSpPr/>
          <p:nvPr/>
        </p:nvGrpSpPr>
        <p:grpSpPr>
          <a:xfrm>
            <a:off x="10136576" y="4599759"/>
            <a:ext cx="1345509" cy="1462"/>
            <a:chOff x="10299879" y="3827599"/>
            <a:chExt cx="1345509" cy="1462"/>
          </a:xfrm>
        </p:grpSpPr>
        <p:cxnSp>
          <p:nvCxnSpPr>
            <p:cNvPr id="29" name="直線單箭頭接點 28"/>
            <p:cNvCxnSpPr/>
            <p:nvPr/>
          </p:nvCxnSpPr>
          <p:spPr>
            <a:xfrm>
              <a:off x="11289747" y="3827988"/>
              <a:ext cx="35564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10299879" y="3827599"/>
              <a:ext cx="1150799" cy="14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11444677" y="4436977"/>
            <a:ext cx="238515" cy="576172"/>
            <a:chOff x="6606400" y="3354411"/>
            <a:chExt cx="424222" cy="731915"/>
          </a:xfrm>
          <a:solidFill>
            <a:schemeClr val="accent1">
              <a:lumMod val="75000"/>
            </a:schemeClr>
          </a:solidFill>
        </p:grpSpPr>
        <p:sp>
          <p:nvSpPr>
            <p:cNvPr id="32" name="流程圖: 人工作業 31"/>
            <p:cNvSpPr/>
            <p:nvPr/>
          </p:nvSpPr>
          <p:spPr>
            <a:xfrm rot="16200000">
              <a:off x="6502075" y="3557779"/>
              <a:ext cx="709165" cy="347929"/>
            </a:xfrm>
            <a:prstGeom prst="flowChartManualOperation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16387" y="3354411"/>
              <a:ext cx="16108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606400" y="3710060"/>
              <a:ext cx="22490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</p:grpSp>
      <p:cxnSp>
        <p:nvCxnSpPr>
          <p:cNvPr id="35" name="直線接點 34"/>
          <p:cNvCxnSpPr/>
          <p:nvPr/>
        </p:nvCxnSpPr>
        <p:spPr>
          <a:xfrm>
            <a:off x="2690928" y="1559278"/>
            <a:ext cx="117" cy="7868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3284078" y="3700585"/>
            <a:ext cx="115102" cy="1139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3270311" y="5107493"/>
            <a:ext cx="115102" cy="1139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>
            <a:stCxn id="195" idx="3"/>
            <a:endCxn id="281" idx="1"/>
          </p:cNvCxnSpPr>
          <p:nvPr/>
        </p:nvCxnSpPr>
        <p:spPr>
          <a:xfrm flipV="1">
            <a:off x="8704453" y="1626097"/>
            <a:ext cx="2360910" cy="232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11561230" y="5897604"/>
            <a:ext cx="1" cy="5538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H="1" flipV="1">
            <a:off x="1471723" y="1257136"/>
            <a:ext cx="4435944" cy="95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4989780" y="1257333"/>
            <a:ext cx="4335875" cy="317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H="1">
            <a:off x="9305458" y="1269406"/>
            <a:ext cx="12577" cy="13281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8370281" y="1906490"/>
            <a:ext cx="3173" cy="187414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6149371" y="2018952"/>
            <a:ext cx="995979" cy="912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>
            <a:off x="7153437" y="2010916"/>
            <a:ext cx="2410" cy="356365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6916707" y="5381134"/>
            <a:ext cx="383289" cy="655209"/>
            <a:chOff x="6638927" y="3377161"/>
            <a:chExt cx="391695" cy="709165"/>
          </a:xfrm>
          <a:solidFill>
            <a:schemeClr val="accent1">
              <a:lumMod val="75000"/>
            </a:schemeClr>
          </a:solidFill>
        </p:grpSpPr>
        <p:sp>
          <p:nvSpPr>
            <p:cNvPr id="47" name="流程圖: 人工作業 46"/>
            <p:cNvSpPr/>
            <p:nvPr/>
          </p:nvSpPr>
          <p:spPr>
            <a:xfrm rot="16200000">
              <a:off x="6502075" y="3557779"/>
              <a:ext cx="709165" cy="347929"/>
            </a:xfrm>
            <a:prstGeom prst="flowChartManualOperation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6648914" y="3416362"/>
              <a:ext cx="16108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6638927" y="3702316"/>
              <a:ext cx="22490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6216230" y="5149122"/>
            <a:ext cx="81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RegDst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6</a:t>
            </a:r>
            <a:endParaRPr lang="en-US" altLang="zh-TW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6308624" y="5095628"/>
            <a:ext cx="970620" cy="150804"/>
            <a:chOff x="6325623" y="4323468"/>
            <a:chExt cx="970620" cy="150804"/>
          </a:xfrm>
        </p:grpSpPr>
        <p:cxnSp>
          <p:nvCxnSpPr>
            <p:cNvPr id="52" name="直線接點 51"/>
            <p:cNvCxnSpPr/>
            <p:nvPr/>
          </p:nvCxnSpPr>
          <p:spPr>
            <a:xfrm flipH="1">
              <a:off x="6325623" y="4390749"/>
              <a:ext cx="572324" cy="12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6723919" y="4390538"/>
              <a:ext cx="572324" cy="12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V="1">
              <a:off x="6764456" y="4323468"/>
              <a:ext cx="138282" cy="1508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群組 54"/>
          <p:cNvGrpSpPr/>
          <p:nvPr/>
        </p:nvGrpSpPr>
        <p:grpSpPr>
          <a:xfrm>
            <a:off x="3170642" y="1319915"/>
            <a:ext cx="6148347" cy="5136104"/>
            <a:chOff x="3187641" y="547755"/>
            <a:chExt cx="6148347" cy="5136104"/>
          </a:xfrm>
        </p:grpSpPr>
        <p:grpSp>
          <p:nvGrpSpPr>
            <p:cNvPr id="56" name="群組 55"/>
            <p:cNvGrpSpPr/>
            <p:nvPr/>
          </p:nvGrpSpPr>
          <p:grpSpPr>
            <a:xfrm>
              <a:off x="3187641" y="547755"/>
              <a:ext cx="6148347" cy="5136104"/>
              <a:chOff x="3187641" y="547755"/>
              <a:chExt cx="6148347" cy="5136104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3348904" y="5089293"/>
                <a:ext cx="2633028" cy="3605"/>
                <a:chOff x="3348904" y="5089293"/>
                <a:chExt cx="2633028" cy="3605"/>
              </a:xfrm>
            </p:grpSpPr>
            <p:cxnSp>
              <p:nvCxnSpPr>
                <p:cNvPr id="149" name="直線接點 148"/>
                <p:cNvCxnSpPr/>
                <p:nvPr/>
              </p:nvCxnSpPr>
              <p:spPr>
                <a:xfrm flipH="1">
                  <a:off x="5486466" y="5092898"/>
                  <a:ext cx="49546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接點 149"/>
                <p:cNvCxnSpPr/>
                <p:nvPr/>
              </p:nvCxnSpPr>
              <p:spPr>
                <a:xfrm flipH="1">
                  <a:off x="3348904" y="5089293"/>
                  <a:ext cx="2187705" cy="360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群組 58"/>
              <p:cNvGrpSpPr/>
              <p:nvPr/>
            </p:nvGrpSpPr>
            <p:grpSpPr>
              <a:xfrm>
                <a:off x="3187641" y="547755"/>
                <a:ext cx="2781985" cy="5136104"/>
                <a:chOff x="3187641" y="547755"/>
                <a:chExt cx="2781985" cy="5136104"/>
              </a:xfrm>
            </p:grpSpPr>
            <p:grpSp>
              <p:nvGrpSpPr>
                <p:cNvPr id="125" name="群組 124"/>
                <p:cNvGrpSpPr/>
                <p:nvPr/>
              </p:nvGrpSpPr>
              <p:grpSpPr>
                <a:xfrm>
                  <a:off x="3187641" y="547755"/>
                  <a:ext cx="2781985" cy="4745916"/>
                  <a:chOff x="3187641" y="547755"/>
                  <a:chExt cx="2781985" cy="4745916"/>
                </a:xfrm>
              </p:grpSpPr>
              <p:grpSp>
                <p:nvGrpSpPr>
                  <p:cNvPr id="127" name="群組 126"/>
                  <p:cNvGrpSpPr/>
                  <p:nvPr/>
                </p:nvGrpSpPr>
                <p:grpSpPr>
                  <a:xfrm>
                    <a:off x="3187641" y="547755"/>
                    <a:ext cx="2781985" cy="4745916"/>
                    <a:chOff x="3187641" y="547755"/>
                    <a:chExt cx="2781985" cy="4745916"/>
                  </a:xfrm>
                </p:grpSpPr>
                <p:cxnSp>
                  <p:nvCxnSpPr>
                    <p:cNvPr id="131" name="直線單箭頭接點 130"/>
                    <p:cNvCxnSpPr/>
                    <p:nvPr/>
                  </p:nvCxnSpPr>
                  <p:spPr>
                    <a:xfrm>
                      <a:off x="3187641" y="2713022"/>
                      <a:ext cx="872913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2" name="群組 131"/>
                    <p:cNvGrpSpPr/>
                    <p:nvPr/>
                  </p:nvGrpSpPr>
                  <p:grpSpPr>
                    <a:xfrm>
                      <a:off x="3864607" y="2386615"/>
                      <a:ext cx="2105019" cy="1663133"/>
                      <a:chOff x="3810902" y="2448164"/>
                      <a:chExt cx="2105019" cy="1663133"/>
                    </a:xfrm>
                  </p:grpSpPr>
                  <p:grpSp>
                    <p:nvGrpSpPr>
                      <p:cNvPr id="140" name="群組 139"/>
                      <p:cNvGrpSpPr/>
                      <p:nvPr/>
                    </p:nvGrpSpPr>
                    <p:grpSpPr>
                      <a:xfrm>
                        <a:off x="3810902" y="2448164"/>
                        <a:ext cx="2105019" cy="1663133"/>
                        <a:chOff x="3810902" y="2448164"/>
                        <a:chExt cx="2105019" cy="1663133"/>
                      </a:xfrm>
                    </p:grpSpPr>
                    <p:sp>
                      <p:nvSpPr>
                        <p:cNvPr id="147" name="矩形 146"/>
                        <p:cNvSpPr/>
                        <p:nvPr/>
                      </p:nvSpPr>
                      <p:spPr>
                        <a:xfrm>
                          <a:off x="4006849" y="2448164"/>
                          <a:ext cx="1700759" cy="1663133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148" name="文字方塊 147"/>
                        <p:cNvSpPr txBox="1"/>
                        <p:nvPr/>
                      </p:nvSpPr>
                      <p:spPr>
                        <a:xfrm>
                          <a:off x="3810902" y="2992201"/>
                          <a:ext cx="2105019" cy="48807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400" dirty="0"/>
                            <a:t>Register</a:t>
                          </a:r>
                        </a:p>
                        <a:p>
                          <a:pPr algn="ctr"/>
                          <a:r>
                            <a:rPr lang="en-US" altLang="zh-TW" sz="1400" dirty="0"/>
                            <a:t>File</a:t>
                          </a:r>
                          <a:endParaRPr lang="zh-TW" altLang="en-US" sz="1400" dirty="0"/>
                        </a:p>
                      </p:txBody>
                    </p:sp>
                  </p:grpSp>
                  <p:sp>
                    <p:nvSpPr>
                      <p:cNvPr id="141" name="文字方塊 140"/>
                      <p:cNvSpPr txBox="1"/>
                      <p:nvPr/>
                    </p:nvSpPr>
                    <p:spPr>
                      <a:xfrm>
                        <a:off x="3891247" y="2616442"/>
                        <a:ext cx="65908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400" dirty="0"/>
                          <a:t>RN1</a:t>
                        </a:r>
                        <a:endParaRPr lang="zh-TW" altLang="en-US" sz="1400" dirty="0"/>
                      </a:p>
                    </p:txBody>
                  </p:sp>
                  <p:sp>
                    <p:nvSpPr>
                      <p:cNvPr id="142" name="文字方塊 141"/>
                      <p:cNvSpPr txBox="1"/>
                      <p:nvPr/>
                    </p:nvSpPr>
                    <p:spPr>
                      <a:xfrm>
                        <a:off x="3900099" y="2897486"/>
                        <a:ext cx="65908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400" dirty="0"/>
                          <a:t>RN2</a:t>
                        </a:r>
                        <a:endParaRPr lang="zh-TW" altLang="en-US" sz="1400" dirty="0"/>
                      </a:p>
                    </p:txBody>
                  </p:sp>
                  <p:sp>
                    <p:nvSpPr>
                      <p:cNvPr id="143" name="文字方塊 142"/>
                      <p:cNvSpPr txBox="1"/>
                      <p:nvPr/>
                    </p:nvSpPr>
                    <p:spPr>
                      <a:xfrm>
                        <a:off x="3900099" y="3160479"/>
                        <a:ext cx="65908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400" dirty="0"/>
                          <a:t>WN</a:t>
                        </a:r>
                        <a:endParaRPr lang="zh-TW" altLang="en-US" sz="1400" dirty="0"/>
                      </a:p>
                    </p:txBody>
                  </p:sp>
                  <p:sp>
                    <p:nvSpPr>
                      <p:cNvPr id="144" name="文字方塊 143"/>
                      <p:cNvSpPr txBox="1"/>
                      <p:nvPr/>
                    </p:nvSpPr>
                    <p:spPr>
                      <a:xfrm>
                        <a:off x="3900099" y="3421098"/>
                        <a:ext cx="65908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400" dirty="0"/>
                          <a:t>WD</a:t>
                        </a:r>
                        <a:endParaRPr lang="zh-TW" altLang="en-US" sz="1400" dirty="0"/>
                      </a:p>
                    </p:txBody>
                  </p:sp>
                  <p:sp>
                    <p:nvSpPr>
                      <p:cNvPr id="145" name="文字方塊 144"/>
                      <p:cNvSpPr txBox="1"/>
                      <p:nvPr/>
                    </p:nvSpPr>
                    <p:spPr>
                      <a:xfrm>
                        <a:off x="5171652" y="2833092"/>
                        <a:ext cx="65908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400" dirty="0"/>
                          <a:t>RD1</a:t>
                        </a:r>
                        <a:endParaRPr lang="zh-TW" altLang="en-US" sz="1400" dirty="0"/>
                      </a:p>
                    </p:txBody>
                  </p:sp>
                  <p:sp>
                    <p:nvSpPr>
                      <p:cNvPr id="146" name="文字方塊 145"/>
                      <p:cNvSpPr txBox="1"/>
                      <p:nvPr/>
                    </p:nvSpPr>
                    <p:spPr>
                      <a:xfrm>
                        <a:off x="5171652" y="3318306"/>
                        <a:ext cx="65908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400" dirty="0"/>
                          <a:t>RD2</a:t>
                        </a:r>
                        <a:endParaRPr lang="zh-TW" altLang="en-US" sz="1400" dirty="0"/>
                      </a:p>
                    </p:txBody>
                  </p:sp>
                </p:grpSp>
                <p:grpSp>
                  <p:nvGrpSpPr>
                    <p:cNvPr id="133" name="群組 132"/>
                    <p:cNvGrpSpPr/>
                    <p:nvPr/>
                  </p:nvGrpSpPr>
                  <p:grpSpPr>
                    <a:xfrm>
                      <a:off x="3348524" y="547755"/>
                      <a:ext cx="2150851" cy="4745916"/>
                      <a:chOff x="3348524" y="547755"/>
                      <a:chExt cx="2150851" cy="4745916"/>
                    </a:xfrm>
                  </p:grpSpPr>
                  <p:grpSp>
                    <p:nvGrpSpPr>
                      <p:cNvPr id="134" name="群組 133"/>
                      <p:cNvGrpSpPr/>
                      <p:nvPr/>
                    </p:nvGrpSpPr>
                    <p:grpSpPr>
                      <a:xfrm>
                        <a:off x="4163610" y="547755"/>
                        <a:ext cx="1335765" cy="813071"/>
                        <a:chOff x="4602479" y="649969"/>
                        <a:chExt cx="1335765" cy="813071"/>
                      </a:xfrm>
                    </p:grpSpPr>
                    <p:sp>
                      <p:nvSpPr>
                        <p:cNvPr id="138" name="圓角矩形 137"/>
                        <p:cNvSpPr/>
                        <p:nvPr/>
                      </p:nvSpPr>
                      <p:spPr>
                        <a:xfrm>
                          <a:off x="4602479" y="649969"/>
                          <a:ext cx="1335765" cy="813071"/>
                        </a:xfrm>
                        <a:prstGeom prst="roundRect">
                          <a:avLst/>
                        </a:prstGeom>
                        <a:solidFill>
                          <a:srgbClr val="7030A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139" name="文字方塊 138"/>
                        <p:cNvSpPr txBox="1"/>
                        <p:nvPr/>
                      </p:nvSpPr>
                      <p:spPr>
                        <a:xfrm>
                          <a:off x="4626568" y="841358"/>
                          <a:ext cx="1278753" cy="307777"/>
                        </a:xfrm>
                        <a:prstGeom prst="rect">
                          <a:avLst/>
                        </a:prstGeom>
                        <a:solidFill>
                          <a:srgbClr val="7030A0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400" dirty="0"/>
                            <a:t>Control</a:t>
                          </a:r>
                          <a:endParaRPr lang="zh-TW" altLang="en-US" sz="1400" dirty="0"/>
                        </a:p>
                      </p:txBody>
                    </p:sp>
                  </p:grpSp>
                  <p:cxnSp>
                    <p:nvCxnSpPr>
                      <p:cNvPr id="135" name="直線接點 134"/>
                      <p:cNvCxnSpPr/>
                      <p:nvPr/>
                    </p:nvCxnSpPr>
                    <p:spPr>
                      <a:xfrm>
                        <a:off x="3357387" y="748368"/>
                        <a:ext cx="0" cy="2232534"/>
                      </a:xfrm>
                      <a:prstGeom prst="line">
                        <a:avLst/>
                      </a:prstGeom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直線單箭頭接點 135"/>
                      <p:cNvCxnSpPr/>
                      <p:nvPr/>
                    </p:nvCxnSpPr>
                    <p:spPr>
                      <a:xfrm flipV="1">
                        <a:off x="3348904" y="731528"/>
                        <a:ext cx="806223" cy="9224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直線接點 136"/>
                      <p:cNvCxnSpPr/>
                      <p:nvPr/>
                    </p:nvCxnSpPr>
                    <p:spPr>
                      <a:xfrm flipH="1">
                        <a:off x="3348524" y="2526573"/>
                        <a:ext cx="8864" cy="2767098"/>
                      </a:xfrm>
                      <a:prstGeom prst="line">
                        <a:avLst/>
                      </a:prstGeom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8" name="直線單箭頭接點 127"/>
                  <p:cNvCxnSpPr/>
                  <p:nvPr/>
                </p:nvCxnSpPr>
                <p:spPr>
                  <a:xfrm flipV="1">
                    <a:off x="3357387" y="2987882"/>
                    <a:ext cx="723318" cy="194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線單箭頭接點 128"/>
                  <p:cNvCxnSpPr/>
                  <p:nvPr/>
                </p:nvCxnSpPr>
                <p:spPr>
                  <a:xfrm flipV="1">
                    <a:off x="3610702" y="3247059"/>
                    <a:ext cx="449852" cy="5759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直線單箭頭接點 129"/>
                  <p:cNvCxnSpPr/>
                  <p:nvPr/>
                </p:nvCxnSpPr>
                <p:spPr>
                  <a:xfrm>
                    <a:off x="3789567" y="3501669"/>
                    <a:ext cx="266028" cy="779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線接點 125"/>
                <p:cNvCxnSpPr/>
                <p:nvPr/>
              </p:nvCxnSpPr>
              <p:spPr>
                <a:xfrm flipH="1">
                  <a:off x="3618111" y="3264685"/>
                  <a:ext cx="3622" cy="2419174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群組 59"/>
              <p:cNvGrpSpPr/>
              <p:nvPr/>
            </p:nvGrpSpPr>
            <p:grpSpPr>
              <a:xfrm>
                <a:off x="3187643" y="1147367"/>
                <a:ext cx="6148345" cy="3947318"/>
                <a:chOff x="3187643" y="1147367"/>
                <a:chExt cx="6148345" cy="3947318"/>
              </a:xfrm>
            </p:grpSpPr>
            <p:cxnSp>
              <p:nvCxnSpPr>
                <p:cNvPr id="61" name="直線接點 60"/>
                <p:cNvCxnSpPr/>
                <p:nvPr/>
              </p:nvCxnSpPr>
              <p:spPr>
                <a:xfrm flipH="1">
                  <a:off x="8227884" y="1813768"/>
                  <a:ext cx="1108104" cy="850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/>
                <p:nvPr/>
              </p:nvCxnSpPr>
              <p:spPr>
                <a:xfrm flipH="1">
                  <a:off x="6160251" y="1147367"/>
                  <a:ext cx="2216245" cy="19864"/>
                </a:xfrm>
                <a:prstGeom prst="line">
                  <a:avLst/>
                </a:prstGeom>
                <a:ln w="317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/>
                <p:cNvCxnSpPr/>
                <p:nvPr/>
              </p:nvCxnSpPr>
              <p:spPr>
                <a:xfrm flipH="1">
                  <a:off x="8389591" y="1257521"/>
                  <a:ext cx="2410" cy="3563659"/>
                </a:xfrm>
                <a:prstGeom prst="line">
                  <a:avLst/>
                </a:prstGeom>
                <a:ln w="317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" name="群組 63"/>
                <p:cNvGrpSpPr/>
                <p:nvPr/>
              </p:nvGrpSpPr>
              <p:grpSpPr>
                <a:xfrm>
                  <a:off x="3187643" y="1330346"/>
                  <a:ext cx="5915361" cy="3764339"/>
                  <a:chOff x="3187643" y="1330346"/>
                  <a:chExt cx="5915361" cy="3764339"/>
                </a:xfrm>
              </p:grpSpPr>
              <p:grpSp>
                <p:nvGrpSpPr>
                  <p:cNvPr id="65" name="群組 64"/>
                  <p:cNvGrpSpPr/>
                  <p:nvPr/>
                </p:nvGrpSpPr>
                <p:grpSpPr>
                  <a:xfrm>
                    <a:off x="8312735" y="3198270"/>
                    <a:ext cx="790268" cy="2421"/>
                    <a:chOff x="6791256" y="2912476"/>
                    <a:chExt cx="790268" cy="2421"/>
                  </a:xfrm>
                </p:grpSpPr>
                <p:cxnSp>
                  <p:nvCxnSpPr>
                    <p:cNvPr id="123" name="直線單箭頭接點 122"/>
                    <p:cNvCxnSpPr/>
                    <p:nvPr/>
                  </p:nvCxnSpPr>
                  <p:spPr>
                    <a:xfrm>
                      <a:off x="7225883" y="2914897"/>
                      <a:ext cx="355641" cy="0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直線接點 123"/>
                    <p:cNvCxnSpPr>
                      <a:endCxn id="98" idx="2"/>
                    </p:cNvCxnSpPr>
                    <p:nvPr/>
                  </p:nvCxnSpPr>
                  <p:spPr>
                    <a:xfrm flipH="1">
                      <a:off x="6791256" y="2912476"/>
                      <a:ext cx="478636" cy="2421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" name="群組 65"/>
                  <p:cNvGrpSpPr/>
                  <p:nvPr/>
                </p:nvGrpSpPr>
                <p:grpSpPr>
                  <a:xfrm>
                    <a:off x="6517038" y="4142643"/>
                    <a:ext cx="2585966" cy="4956"/>
                    <a:chOff x="6517038" y="4142643"/>
                    <a:chExt cx="2585966" cy="4956"/>
                  </a:xfrm>
                </p:grpSpPr>
                <p:grpSp>
                  <p:nvGrpSpPr>
                    <p:cNvPr id="119" name="群組 118"/>
                    <p:cNvGrpSpPr/>
                    <p:nvPr/>
                  </p:nvGrpSpPr>
                  <p:grpSpPr>
                    <a:xfrm>
                      <a:off x="7801097" y="4142643"/>
                      <a:ext cx="1301907" cy="1462"/>
                      <a:chOff x="6278485" y="2931656"/>
                      <a:chExt cx="1301907" cy="1462"/>
                    </a:xfrm>
                  </p:grpSpPr>
                  <p:cxnSp>
                    <p:nvCxnSpPr>
                      <p:cNvPr id="121" name="直線單箭頭接點 120"/>
                      <p:cNvCxnSpPr/>
                      <p:nvPr/>
                    </p:nvCxnSpPr>
                    <p:spPr>
                      <a:xfrm>
                        <a:off x="7224751" y="2932387"/>
                        <a:ext cx="355641" cy="0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2" name="直線接點 121"/>
                      <p:cNvCxnSpPr/>
                      <p:nvPr/>
                    </p:nvCxnSpPr>
                    <p:spPr>
                      <a:xfrm flipH="1">
                        <a:off x="6278485" y="2931656"/>
                        <a:ext cx="1150799" cy="1462"/>
                      </a:xfrm>
                      <a:prstGeom prst="line">
                        <a:avLst/>
                      </a:prstGeom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20" name="直線接點 119"/>
                    <p:cNvCxnSpPr/>
                    <p:nvPr/>
                  </p:nvCxnSpPr>
                  <p:spPr>
                    <a:xfrm flipH="1">
                      <a:off x="6517038" y="4146137"/>
                      <a:ext cx="1150799" cy="1462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群組 66"/>
                  <p:cNvGrpSpPr/>
                  <p:nvPr/>
                </p:nvGrpSpPr>
                <p:grpSpPr>
                  <a:xfrm>
                    <a:off x="3187643" y="1330346"/>
                    <a:ext cx="5206669" cy="3764339"/>
                    <a:chOff x="3187643" y="1330346"/>
                    <a:chExt cx="5206669" cy="3764339"/>
                  </a:xfrm>
                </p:grpSpPr>
                <p:grpSp>
                  <p:nvGrpSpPr>
                    <p:cNvPr id="68" name="群組 67"/>
                    <p:cNvGrpSpPr/>
                    <p:nvPr/>
                  </p:nvGrpSpPr>
                  <p:grpSpPr>
                    <a:xfrm>
                      <a:off x="3187643" y="1330346"/>
                      <a:ext cx="5030838" cy="3065845"/>
                      <a:chOff x="3187643" y="1330346"/>
                      <a:chExt cx="5030838" cy="3065845"/>
                    </a:xfrm>
                  </p:grpSpPr>
                  <p:cxnSp>
                    <p:nvCxnSpPr>
                      <p:cNvPr id="102" name="直線接點 101"/>
                      <p:cNvCxnSpPr/>
                      <p:nvPr/>
                    </p:nvCxnSpPr>
                    <p:spPr>
                      <a:xfrm flipH="1">
                        <a:off x="3187643" y="1559181"/>
                        <a:ext cx="4456702" cy="13808"/>
                      </a:xfrm>
                      <a:prstGeom prst="line">
                        <a:avLst/>
                      </a:prstGeom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3" name="群組 102"/>
                      <p:cNvGrpSpPr/>
                      <p:nvPr/>
                    </p:nvGrpSpPr>
                    <p:grpSpPr>
                      <a:xfrm>
                        <a:off x="6158089" y="1330346"/>
                        <a:ext cx="2060392" cy="3065845"/>
                        <a:chOff x="6158089" y="1330346"/>
                        <a:chExt cx="2060392" cy="3065845"/>
                      </a:xfrm>
                    </p:grpSpPr>
                    <p:grpSp>
                      <p:nvGrpSpPr>
                        <p:cNvPr id="104" name="群組 103"/>
                        <p:cNvGrpSpPr/>
                        <p:nvPr/>
                      </p:nvGrpSpPr>
                      <p:grpSpPr>
                        <a:xfrm>
                          <a:off x="6158089" y="2102638"/>
                          <a:ext cx="163463" cy="2293553"/>
                          <a:chOff x="6158089" y="2102638"/>
                          <a:chExt cx="163463" cy="2293553"/>
                        </a:xfrm>
                      </p:grpSpPr>
                      <p:cxnSp>
                        <p:nvCxnSpPr>
                          <p:cNvPr id="115" name="直線接點 114"/>
                          <p:cNvCxnSpPr/>
                          <p:nvPr/>
                        </p:nvCxnSpPr>
                        <p:spPr>
                          <a:xfrm flipH="1">
                            <a:off x="6158089" y="4392300"/>
                            <a:ext cx="163463" cy="0"/>
                          </a:xfrm>
                          <a:prstGeom prst="line">
                            <a:avLst/>
                          </a:prstGeom>
                          <a:ln w="317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16" name="群組 115"/>
                          <p:cNvGrpSpPr/>
                          <p:nvPr/>
                        </p:nvGrpSpPr>
                        <p:grpSpPr>
                          <a:xfrm>
                            <a:off x="6308393" y="2102638"/>
                            <a:ext cx="6018" cy="2293553"/>
                            <a:chOff x="6308393" y="2102638"/>
                            <a:chExt cx="6018" cy="2293553"/>
                          </a:xfrm>
                        </p:grpSpPr>
                        <p:cxnSp>
                          <p:nvCxnSpPr>
                            <p:cNvPr id="117" name="直線接點 116"/>
                            <p:cNvCxnSpPr/>
                            <p:nvPr/>
                          </p:nvCxnSpPr>
                          <p:spPr>
                            <a:xfrm flipH="1">
                              <a:off x="6308393" y="2630683"/>
                              <a:ext cx="4880" cy="1765508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8" name="直線接點 117"/>
                            <p:cNvCxnSpPr/>
                            <p:nvPr/>
                          </p:nvCxnSpPr>
                          <p:spPr>
                            <a:xfrm flipH="1">
                              <a:off x="6309531" y="2102638"/>
                              <a:ext cx="4880" cy="1765508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105" name="群組 104"/>
                        <p:cNvGrpSpPr/>
                        <p:nvPr/>
                      </p:nvGrpSpPr>
                      <p:grpSpPr>
                        <a:xfrm>
                          <a:off x="6297795" y="1330346"/>
                          <a:ext cx="1920686" cy="1026199"/>
                          <a:chOff x="6297795" y="1330346"/>
                          <a:chExt cx="1920686" cy="1026199"/>
                        </a:xfrm>
                      </p:grpSpPr>
                      <p:grpSp>
                        <p:nvGrpSpPr>
                          <p:cNvPr id="106" name="群組 105"/>
                          <p:cNvGrpSpPr/>
                          <p:nvPr/>
                        </p:nvGrpSpPr>
                        <p:grpSpPr>
                          <a:xfrm>
                            <a:off x="7044271" y="1330346"/>
                            <a:ext cx="1174210" cy="1026199"/>
                            <a:chOff x="985326" y="1051156"/>
                            <a:chExt cx="1174210" cy="1026199"/>
                          </a:xfrm>
                        </p:grpSpPr>
                        <p:grpSp>
                          <p:nvGrpSpPr>
                            <p:cNvPr id="110" name="群組 109"/>
                            <p:cNvGrpSpPr/>
                            <p:nvPr/>
                          </p:nvGrpSpPr>
                          <p:grpSpPr>
                            <a:xfrm>
                              <a:off x="1596119" y="1051156"/>
                              <a:ext cx="563417" cy="1026199"/>
                              <a:chOff x="4359565" y="1098167"/>
                              <a:chExt cx="563417" cy="1026199"/>
                            </a:xfrm>
                          </p:grpSpPr>
                          <p:sp>
                            <p:nvSpPr>
                              <p:cNvPr id="113" name="流程圖: 人工作業 112"/>
                              <p:cNvSpPr/>
                              <p:nvPr/>
                            </p:nvSpPr>
                            <p:spPr>
                              <a:xfrm rot="16200000">
                                <a:off x="4128174" y="1329558"/>
                                <a:ext cx="1026199" cy="563417"/>
                              </a:xfrm>
                              <a:prstGeom prst="flowChartManualOperation">
                                <a:avLst/>
                              </a:prstGeom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p:spPr>
                            <p:style>
                              <a:lnRef idx="1">
                                <a:schemeClr val="accent1"/>
                              </a:lnRef>
                              <a:fillRef idx="2">
                                <a:schemeClr val="accent1"/>
                              </a:fillRef>
                              <a:effectRef idx="1">
                                <a:schemeClr val="accent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TW" altLang="en-US" dirty="0"/>
                              </a:p>
                            </p:txBody>
                          </p:sp>
                          <p:sp>
                            <p:nvSpPr>
                              <p:cNvPr id="114" name="文字方塊 113"/>
                              <p:cNvSpPr txBox="1"/>
                              <p:nvPr/>
                            </p:nvSpPr>
                            <p:spPr>
                              <a:xfrm>
                                <a:off x="4359565" y="1443779"/>
                                <a:ext cx="529922" cy="30777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altLang="zh-TW" sz="1400" dirty="0"/>
                                  <a:t>ADD</a:t>
                                </a:r>
                                <a:endParaRPr lang="en-US" altLang="zh-TW" dirty="0"/>
                              </a:p>
                            </p:txBody>
                          </p:sp>
                        </p:grpSp>
                        <p:cxnSp>
                          <p:nvCxnSpPr>
                            <p:cNvPr id="111" name="直線單箭頭接點 110"/>
                            <p:cNvCxnSpPr/>
                            <p:nvPr/>
                          </p:nvCxnSpPr>
                          <p:spPr>
                            <a:xfrm flipV="1">
                              <a:off x="985326" y="1276628"/>
                              <a:ext cx="616858" cy="6558"/>
                            </a:xfrm>
                            <a:prstGeom prst="straightConnector1">
                              <a:avLst/>
                            </a:prstGeom>
                            <a:ln w="3175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2" name="直線單箭頭接點 111"/>
                            <p:cNvCxnSpPr/>
                            <p:nvPr/>
                          </p:nvCxnSpPr>
                          <p:spPr>
                            <a:xfrm>
                              <a:off x="1237376" y="1840282"/>
                              <a:ext cx="355641" cy="0"/>
                            </a:xfrm>
                            <a:prstGeom prst="straightConnector1">
                              <a:avLst/>
                            </a:prstGeom>
                            <a:ln w="3175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07" name="群組 106"/>
                          <p:cNvGrpSpPr/>
                          <p:nvPr/>
                        </p:nvGrpSpPr>
                        <p:grpSpPr>
                          <a:xfrm>
                            <a:off x="6297795" y="1974409"/>
                            <a:ext cx="1150799" cy="284705"/>
                            <a:chOff x="6297795" y="1974409"/>
                            <a:chExt cx="1150799" cy="284705"/>
                          </a:xfrm>
                        </p:grpSpPr>
                        <p:cxnSp>
                          <p:nvCxnSpPr>
                            <p:cNvPr id="108" name="直線接點 107"/>
                            <p:cNvCxnSpPr/>
                            <p:nvPr/>
                          </p:nvCxnSpPr>
                          <p:spPr>
                            <a:xfrm flipH="1">
                              <a:off x="6297795" y="2120687"/>
                              <a:ext cx="1150799" cy="1462"/>
                            </a:xfrm>
                            <a:prstGeom prst="line">
                              <a:avLst/>
                            </a:prstGeom>
                            <a:ln w="317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09" name="橢圓 108"/>
                            <p:cNvSpPr/>
                            <p:nvPr/>
                          </p:nvSpPr>
                          <p:spPr>
                            <a:xfrm>
                              <a:off x="6466757" y="1974409"/>
                              <a:ext cx="650579" cy="284705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TW" sz="1400" dirty="0"/>
                                <a:t>&lt;&lt;2</a:t>
                              </a:r>
                              <a:endParaRPr lang="zh-TW" altLang="en-US" sz="1400" dirty="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69" name="群組 68"/>
                    <p:cNvGrpSpPr/>
                    <p:nvPr/>
                  </p:nvGrpSpPr>
                  <p:grpSpPr>
                    <a:xfrm>
                      <a:off x="4974783" y="2518469"/>
                      <a:ext cx="3419529" cy="2576216"/>
                      <a:chOff x="4974783" y="2518469"/>
                      <a:chExt cx="3419529" cy="2576216"/>
                    </a:xfrm>
                  </p:grpSpPr>
                  <p:cxnSp>
                    <p:nvCxnSpPr>
                      <p:cNvPr id="70" name="直線接點 69"/>
                      <p:cNvCxnSpPr/>
                      <p:nvPr/>
                    </p:nvCxnSpPr>
                    <p:spPr>
                      <a:xfrm flipH="1">
                        <a:off x="5884438" y="5094685"/>
                        <a:ext cx="1077785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直線接點 70"/>
                      <p:cNvCxnSpPr/>
                      <p:nvPr/>
                    </p:nvCxnSpPr>
                    <p:spPr>
                      <a:xfrm flipH="1">
                        <a:off x="7793309" y="3802095"/>
                        <a:ext cx="1137" cy="1005630"/>
                      </a:xfrm>
                      <a:prstGeom prst="line">
                        <a:avLst/>
                      </a:prstGeom>
                      <a:ln w="317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2" name="群組 71"/>
                      <p:cNvGrpSpPr/>
                      <p:nvPr/>
                    </p:nvGrpSpPr>
                    <p:grpSpPr>
                      <a:xfrm>
                        <a:off x="5752395" y="3481191"/>
                        <a:ext cx="972108" cy="9706"/>
                        <a:chOff x="6387304" y="2932387"/>
                        <a:chExt cx="972108" cy="9706"/>
                      </a:xfrm>
                    </p:grpSpPr>
                    <p:cxnSp>
                      <p:nvCxnSpPr>
                        <p:cNvPr id="100" name="直線接點 99"/>
                        <p:cNvCxnSpPr/>
                        <p:nvPr/>
                      </p:nvCxnSpPr>
                      <p:spPr>
                        <a:xfrm flipH="1">
                          <a:off x="6387304" y="2932757"/>
                          <a:ext cx="862951" cy="9336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" name="直線單箭頭接點 100"/>
                        <p:cNvCxnSpPr/>
                        <p:nvPr/>
                      </p:nvCxnSpPr>
                      <p:spPr>
                        <a:xfrm>
                          <a:off x="7003771" y="2932387"/>
                          <a:ext cx="355641" cy="0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3" name="群組 72"/>
                      <p:cNvGrpSpPr/>
                      <p:nvPr/>
                    </p:nvGrpSpPr>
                    <p:grpSpPr>
                      <a:xfrm>
                        <a:off x="7576556" y="2518469"/>
                        <a:ext cx="736179" cy="1364445"/>
                        <a:chOff x="4359565" y="1098167"/>
                        <a:chExt cx="563417" cy="1026199"/>
                      </a:xfrm>
                    </p:grpSpPr>
                    <p:sp>
                      <p:nvSpPr>
                        <p:cNvPr id="98" name="流程圖: 人工作業 97"/>
                        <p:cNvSpPr/>
                        <p:nvPr/>
                      </p:nvSpPr>
                      <p:spPr>
                        <a:xfrm rot="16200000">
                          <a:off x="4128174" y="1329558"/>
                          <a:ext cx="1026199" cy="563417"/>
                        </a:xfrm>
                        <a:prstGeom prst="flowChartManualOperation">
                          <a:avLst/>
                        </a:prstGeom>
                        <a:solidFill>
                          <a:schemeClr val="accent1">
                            <a:lumMod val="75000"/>
                          </a:schemeClr>
                        </a:solidFill>
                      </p:spPr>
                      <p:style>
                        <a:lnRef idx="1">
                          <a:schemeClr val="accent1"/>
                        </a:lnRef>
                        <a:fillRef idx="2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  <p:sp>
                      <p:nvSpPr>
                        <p:cNvPr id="99" name="文字方塊 98"/>
                        <p:cNvSpPr txBox="1"/>
                        <p:nvPr/>
                      </p:nvSpPr>
                      <p:spPr>
                        <a:xfrm>
                          <a:off x="4359565" y="1443779"/>
                          <a:ext cx="529922" cy="23147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400" dirty="0"/>
                            <a:t>ALU</a:t>
                          </a:r>
                          <a:endParaRPr lang="en-US" altLang="zh-TW" dirty="0"/>
                        </a:p>
                      </p:txBody>
                    </p:sp>
                  </p:grpSp>
                  <p:sp>
                    <p:nvSpPr>
                      <p:cNvPr id="74" name="圓角矩形 73"/>
                      <p:cNvSpPr/>
                      <p:nvPr/>
                    </p:nvSpPr>
                    <p:spPr>
                      <a:xfrm>
                        <a:off x="4974783" y="4085266"/>
                        <a:ext cx="499376" cy="630572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/>
                          <a:t>EXTND</a:t>
                        </a:r>
                        <a:endParaRPr lang="zh-TW" altLang="en-US" sz="1400" dirty="0"/>
                      </a:p>
                    </p:txBody>
                  </p:sp>
                  <p:grpSp>
                    <p:nvGrpSpPr>
                      <p:cNvPr id="75" name="群組 74"/>
                      <p:cNvGrpSpPr/>
                      <p:nvPr/>
                    </p:nvGrpSpPr>
                    <p:grpSpPr>
                      <a:xfrm>
                        <a:off x="6673925" y="3285775"/>
                        <a:ext cx="903667" cy="709165"/>
                        <a:chOff x="6673925" y="3285775"/>
                        <a:chExt cx="903667" cy="709165"/>
                      </a:xfrm>
                    </p:grpSpPr>
                    <p:grpSp>
                      <p:nvGrpSpPr>
                        <p:cNvPr id="91" name="群組 90"/>
                        <p:cNvGrpSpPr/>
                        <p:nvPr/>
                      </p:nvGrpSpPr>
                      <p:grpSpPr>
                        <a:xfrm>
                          <a:off x="6970405" y="3647008"/>
                          <a:ext cx="607187" cy="730"/>
                          <a:chOff x="6973205" y="2932387"/>
                          <a:chExt cx="607187" cy="730"/>
                        </a:xfrm>
                      </p:grpSpPr>
                      <p:cxnSp>
                        <p:nvCxnSpPr>
                          <p:cNvPr id="96" name="直線單箭頭接點 95"/>
                          <p:cNvCxnSpPr/>
                          <p:nvPr/>
                        </p:nvCxnSpPr>
                        <p:spPr>
                          <a:xfrm>
                            <a:off x="7224751" y="2932387"/>
                            <a:ext cx="355641" cy="0"/>
                          </a:xfrm>
                          <a:prstGeom prst="straightConnector1">
                            <a:avLst/>
                          </a:prstGeom>
                          <a:ln w="3175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7" name="直線接點 96"/>
                          <p:cNvCxnSpPr/>
                          <p:nvPr/>
                        </p:nvCxnSpPr>
                        <p:spPr>
                          <a:xfrm flipH="1">
                            <a:off x="6973205" y="2933117"/>
                            <a:ext cx="302126" cy="0"/>
                          </a:xfrm>
                          <a:prstGeom prst="line">
                            <a:avLst/>
                          </a:prstGeom>
                          <a:ln w="317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92" name="群組 91"/>
                        <p:cNvGrpSpPr/>
                        <p:nvPr/>
                      </p:nvGrpSpPr>
                      <p:grpSpPr>
                        <a:xfrm>
                          <a:off x="6673925" y="3285775"/>
                          <a:ext cx="391695" cy="709165"/>
                          <a:chOff x="6439657" y="3362008"/>
                          <a:chExt cx="391695" cy="709165"/>
                        </a:xfrm>
                      </p:grpSpPr>
                      <p:sp>
                        <p:nvSpPr>
                          <p:cNvPr id="93" name="流程圖: 人工作業 92"/>
                          <p:cNvSpPr/>
                          <p:nvPr/>
                        </p:nvSpPr>
                        <p:spPr>
                          <a:xfrm rot="16200000">
                            <a:off x="6302805" y="3542626"/>
                            <a:ext cx="709165" cy="347929"/>
                          </a:xfrm>
                          <a:prstGeom prst="flowChartManualOperation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2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dirty="0"/>
                          </a:p>
                        </p:txBody>
                      </p:sp>
                      <p:sp>
                        <p:nvSpPr>
                          <p:cNvPr id="94" name="文字方塊 93"/>
                          <p:cNvSpPr txBox="1"/>
                          <p:nvPr/>
                        </p:nvSpPr>
                        <p:spPr>
                          <a:xfrm>
                            <a:off x="6449644" y="3401209"/>
                            <a:ext cx="161089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TW" sz="1400" dirty="0"/>
                              <a:t>0</a:t>
                            </a:r>
                            <a:endParaRPr lang="zh-TW" altLang="en-US" sz="1400" dirty="0"/>
                          </a:p>
                        </p:txBody>
                      </p:sp>
                      <p:sp>
                        <p:nvSpPr>
                          <p:cNvPr id="95" name="文字方塊 94"/>
                          <p:cNvSpPr txBox="1"/>
                          <p:nvPr/>
                        </p:nvSpPr>
                        <p:spPr>
                          <a:xfrm>
                            <a:off x="6439657" y="3687163"/>
                            <a:ext cx="224903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TW" sz="1400" dirty="0"/>
                              <a:t>1</a:t>
                            </a:r>
                            <a:endParaRPr lang="zh-TW" altLang="en-US" sz="1400" dirty="0"/>
                          </a:p>
                        </p:txBody>
                      </p:sp>
                    </p:grpSp>
                  </p:grpSp>
                  <p:cxnSp>
                    <p:nvCxnSpPr>
                      <p:cNvPr id="76" name="直線接點 75"/>
                      <p:cNvCxnSpPr/>
                      <p:nvPr/>
                    </p:nvCxnSpPr>
                    <p:spPr>
                      <a:xfrm flipH="1">
                        <a:off x="5474160" y="4392300"/>
                        <a:ext cx="495466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7" name="群組 76"/>
                      <p:cNvGrpSpPr/>
                      <p:nvPr/>
                    </p:nvGrpSpPr>
                    <p:grpSpPr>
                      <a:xfrm>
                        <a:off x="7294207" y="4209361"/>
                        <a:ext cx="1056840" cy="556288"/>
                        <a:chOff x="7377023" y="4533005"/>
                        <a:chExt cx="1056840" cy="556288"/>
                      </a:xfrm>
                    </p:grpSpPr>
                    <p:sp>
                      <p:nvSpPr>
                        <p:cNvPr id="89" name="圓角矩形 88"/>
                        <p:cNvSpPr/>
                        <p:nvPr/>
                      </p:nvSpPr>
                      <p:spPr>
                        <a:xfrm>
                          <a:off x="7377023" y="4533005"/>
                          <a:ext cx="1056840" cy="556288"/>
                        </a:xfrm>
                        <a:prstGeom prst="roundRect">
                          <a:avLst/>
                        </a:prstGeom>
                        <a:solidFill>
                          <a:srgbClr val="7030A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90" name="文字方塊 89"/>
                        <p:cNvSpPr txBox="1"/>
                        <p:nvPr/>
                      </p:nvSpPr>
                      <p:spPr>
                        <a:xfrm>
                          <a:off x="7442392" y="4552767"/>
                          <a:ext cx="928138" cy="523220"/>
                        </a:xfrm>
                        <a:prstGeom prst="rect">
                          <a:avLst/>
                        </a:prstGeom>
                        <a:solidFill>
                          <a:srgbClr val="7030A0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400" dirty="0"/>
                            <a:t>ALU</a:t>
                          </a:r>
                        </a:p>
                        <a:p>
                          <a:pPr algn="ctr"/>
                          <a:r>
                            <a:rPr lang="en-US" altLang="zh-TW" sz="1400" dirty="0"/>
                            <a:t>Control</a:t>
                          </a:r>
                          <a:endParaRPr lang="zh-TW" altLang="en-US" sz="1400" dirty="0"/>
                        </a:p>
                      </p:txBody>
                    </p:sp>
                  </p:grpSp>
                  <p:cxnSp>
                    <p:nvCxnSpPr>
                      <p:cNvPr id="78" name="直線接點 77"/>
                      <p:cNvCxnSpPr/>
                      <p:nvPr/>
                    </p:nvCxnSpPr>
                    <p:spPr>
                      <a:xfrm flipH="1">
                        <a:off x="5766162" y="2931656"/>
                        <a:ext cx="1150799" cy="1462"/>
                      </a:xfrm>
                      <a:prstGeom prst="line">
                        <a:avLst/>
                      </a:prstGeom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9" name="群組 78"/>
                      <p:cNvGrpSpPr/>
                      <p:nvPr/>
                    </p:nvGrpSpPr>
                    <p:grpSpPr>
                      <a:xfrm>
                        <a:off x="6278485" y="2931656"/>
                        <a:ext cx="1301907" cy="1462"/>
                        <a:chOff x="6278485" y="2931656"/>
                        <a:chExt cx="1301907" cy="1462"/>
                      </a:xfrm>
                    </p:grpSpPr>
                    <p:cxnSp>
                      <p:nvCxnSpPr>
                        <p:cNvPr id="87" name="直線單箭頭接點 86"/>
                        <p:cNvCxnSpPr/>
                        <p:nvPr/>
                      </p:nvCxnSpPr>
                      <p:spPr>
                        <a:xfrm>
                          <a:off x="7224751" y="2932387"/>
                          <a:ext cx="355641" cy="0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直線接點 87"/>
                        <p:cNvCxnSpPr/>
                        <p:nvPr/>
                      </p:nvCxnSpPr>
                      <p:spPr>
                        <a:xfrm flipH="1">
                          <a:off x="6278485" y="2931656"/>
                          <a:ext cx="1150799" cy="1462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0" name="橢圓 79"/>
                      <p:cNvSpPr/>
                      <p:nvPr/>
                    </p:nvSpPr>
                    <p:spPr>
                      <a:xfrm>
                        <a:off x="6254420" y="3726040"/>
                        <a:ext cx="115102" cy="11393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cxnSp>
                    <p:nvCxnSpPr>
                      <p:cNvPr id="81" name="直線單箭頭接點 80"/>
                      <p:cNvCxnSpPr/>
                      <p:nvPr/>
                    </p:nvCxnSpPr>
                    <p:spPr>
                      <a:xfrm>
                        <a:off x="6360217" y="3785801"/>
                        <a:ext cx="355641" cy="0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橢圓 81"/>
                      <p:cNvSpPr/>
                      <p:nvPr/>
                    </p:nvSpPr>
                    <p:spPr>
                      <a:xfrm>
                        <a:off x="6475667" y="3422895"/>
                        <a:ext cx="115102" cy="11393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cxnSp>
                    <p:nvCxnSpPr>
                      <p:cNvPr id="83" name="直線接點 82"/>
                      <p:cNvCxnSpPr/>
                      <p:nvPr/>
                    </p:nvCxnSpPr>
                    <p:spPr>
                      <a:xfrm flipH="1">
                        <a:off x="6526509" y="3462021"/>
                        <a:ext cx="4932" cy="680149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直線接點 83"/>
                      <p:cNvCxnSpPr/>
                      <p:nvPr/>
                    </p:nvCxnSpPr>
                    <p:spPr>
                      <a:xfrm flipH="1">
                        <a:off x="6675617" y="4146526"/>
                        <a:ext cx="1150799" cy="1462"/>
                      </a:xfrm>
                      <a:prstGeom prst="line">
                        <a:avLst/>
                      </a:prstGeom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直線接點 84"/>
                      <p:cNvCxnSpPr/>
                      <p:nvPr/>
                    </p:nvCxnSpPr>
                    <p:spPr>
                      <a:xfrm flipH="1" flipV="1">
                        <a:off x="7804172" y="4801041"/>
                        <a:ext cx="590140" cy="856"/>
                      </a:xfrm>
                      <a:prstGeom prst="line">
                        <a:avLst/>
                      </a:prstGeom>
                      <a:ln w="317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6" name="文字方塊 85"/>
                      <p:cNvSpPr txBox="1"/>
                      <p:nvPr/>
                    </p:nvSpPr>
                    <p:spPr>
                      <a:xfrm>
                        <a:off x="7192765" y="4717907"/>
                        <a:ext cx="814147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0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a:t>ALU</a:t>
                        </a:r>
                        <a:r>
                          <a:rPr lang="zh-TW" altLang="en-US" sz="10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a:t> </a:t>
                        </a:r>
                        <a:r>
                          <a:rPr lang="en-US" altLang="zh-TW" sz="10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a:t>OP</a:t>
                        </a:r>
                        <a:endParaRPr lang="en-US" altLang="zh-TW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57" name="文字方塊 56"/>
            <p:cNvSpPr txBox="1"/>
            <p:nvPr/>
          </p:nvSpPr>
          <p:spPr>
            <a:xfrm>
              <a:off x="7703490" y="2747080"/>
              <a:ext cx="814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ZERO</a:t>
              </a:r>
              <a:endPara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1" name="群組 150"/>
          <p:cNvGrpSpPr/>
          <p:nvPr/>
        </p:nvGrpSpPr>
        <p:grpSpPr>
          <a:xfrm>
            <a:off x="8295735" y="1012576"/>
            <a:ext cx="1545884" cy="2643043"/>
            <a:chOff x="8312734" y="240416"/>
            <a:chExt cx="1545884" cy="2643043"/>
          </a:xfrm>
        </p:grpSpPr>
        <p:grpSp>
          <p:nvGrpSpPr>
            <p:cNvPr id="152" name="群組 151"/>
            <p:cNvGrpSpPr/>
            <p:nvPr/>
          </p:nvGrpSpPr>
          <p:grpSpPr>
            <a:xfrm>
              <a:off x="8312734" y="1135014"/>
              <a:ext cx="1545884" cy="1748445"/>
              <a:chOff x="8312734" y="1135014"/>
              <a:chExt cx="1545884" cy="1748445"/>
            </a:xfrm>
          </p:grpSpPr>
          <p:cxnSp>
            <p:nvCxnSpPr>
              <p:cNvPr id="160" name="直線接點 159"/>
              <p:cNvCxnSpPr/>
              <p:nvPr/>
            </p:nvCxnSpPr>
            <p:spPr>
              <a:xfrm flipH="1">
                <a:off x="9286294" y="2234869"/>
                <a:ext cx="572324" cy="12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群組 160"/>
              <p:cNvGrpSpPr/>
              <p:nvPr/>
            </p:nvGrpSpPr>
            <p:grpSpPr>
              <a:xfrm>
                <a:off x="8312734" y="1135014"/>
                <a:ext cx="1436944" cy="1748445"/>
                <a:chOff x="8312734" y="1135014"/>
                <a:chExt cx="1436944" cy="1748445"/>
              </a:xfrm>
            </p:grpSpPr>
            <p:cxnSp>
              <p:nvCxnSpPr>
                <p:cNvPr id="163" name="直線接點 162"/>
                <p:cNvCxnSpPr/>
                <p:nvPr/>
              </p:nvCxnSpPr>
              <p:spPr>
                <a:xfrm flipH="1">
                  <a:off x="8312734" y="2870190"/>
                  <a:ext cx="572324" cy="120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接點 163"/>
                <p:cNvCxnSpPr/>
                <p:nvPr/>
              </p:nvCxnSpPr>
              <p:spPr>
                <a:xfrm flipH="1">
                  <a:off x="8887369" y="2314293"/>
                  <a:ext cx="2071" cy="569166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5" name="群組 164"/>
                <p:cNvGrpSpPr/>
                <p:nvPr/>
              </p:nvGrpSpPr>
              <p:grpSpPr>
                <a:xfrm>
                  <a:off x="8879851" y="1142135"/>
                  <a:ext cx="572324" cy="1026952"/>
                  <a:chOff x="8879851" y="1142135"/>
                  <a:chExt cx="572324" cy="1026952"/>
                </a:xfrm>
              </p:grpSpPr>
              <p:grpSp>
                <p:nvGrpSpPr>
                  <p:cNvPr id="169" name="群組 168"/>
                  <p:cNvGrpSpPr/>
                  <p:nvPr/>
                </p:nvGrpSpPr>
                <p:grpSpPr>
                  <a:xfrm>
                    <a:off x="8879851" y="1599921"/>
                    <a:ext cx="572324" cy="569166"/>
                    <a:chOff x="8892848" y="1599455"/>
                    <a:chExt cx="572324" cy="569166"/>
                  </a:xfrm>
                </p:grpSpPr>
                <p:cxnSp>
                  <p:nvCxnSpPr>
                    <p:cNvPr id="171" name="直線接點 170"/>
                    <p:cNvCxnSpPr/>
                    <p:nvPr/>
                  </p:nvCxnSpPr>
                  <p:spPr>
                    <a:xfrm flipH="1">
                      <a:off x="8892848" y="2151570"/>
                      <a:ext cx="572324" cy="1200"/>
                    </a:xfrm>
                    <a:prstGeom prst="line">
                      <a:avLst/>
                    </a:prstGeom>
                    <a:ln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直線接點 171"/>
                    <p:cNvCxnSpPr/>
                    <p:nvPr/>
                  </p:nvCxnSpPr>
                  <p:spPr>
                    <a:xfrm flipH="1">
                      <a:off x="8900534" y="1599455"/>
                      <a:ext cx="2071" cy="569166"/>
                    </a:xfrm>
                    <a:prstGeom prst="line">
                      <a:avLst/>
                    </a:prstGeom>
                    <a:ln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0" name="直線接點 169"/>
                  <p:cNvCxnSpPr/>
                  <p:nvPr/>
                </p:nvCxnSpPr>
                <p:spPr>
                  <a:xfrm flipH="1">
                    <a:off x="8888015" y="1142135"/>
                    <a:ext cx="2186" cy="545567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6" name="直線接點 165"/>
                <p:cNvCxnSpPr/>
                <p:nvPr/>
              </p:nvCxnSpPr>
              <p:spPr>
                <a:xfrm flipH="1">
                  <a:off x="8711861" y="1135014"/>
                  <a:ext cx="186135" cy="1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線接點 166"/>
                <p:cNvCxnSpPr/>
                <p:nvPr/>
              </p:nvCxnSpPr>
              <p:spPr>
                <a:xfrm flipH="1">
                  <a:off x="8874440" y="2328175"/>
                  <a:ext cx="572324" cy="120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流程圖: 延遲 167"/>
                <p:cNvSpPr/>
                <p:nvPr/>
              </p:nvSpPr>
              <p:spPr>
                <a:xfrm>
                  <a:off x="9277231" y="2067995"/>
                  <a:ext cx="472447" cy="326503"/>
                </a:xfrm>
                <a:prstGeom prst="flowChartDelay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62" name="文字方塊 161"/>
              <p:cNvSpPr txBox="1"/>
              <p:nvPr/>
            </p:nvSpPr>
            <p:spPr>
              <a:xfrm>
                <a:off x="8701301" y="1857492"/>
                <a:ext cx="8141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Branch</a:t>
                </a:r>
                <a:endParaRPr lang="en-US" altLang="zh-TW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3" name="群組 152"/>
            <p:cNvGrpSpPr/>
            <p:nvPr/>
          </p:nvGrpSpPr>
          <p:grpSpPr>
            <a:xfrm>
              <a:off x="9845270" y="240416"/>
              <a:ext cx="8967" cy="2000738"/>
              <a:chOff x="9845270" y="240416"/>
              <a:chExt cx="8967" cy="2000738"/>
            </a:xfrm>
          </p:grpSpPr>
          <p:grpSp>
            <p:nvGrpSpPr>
              <p:cNvPr id="154" name="群組 153"/>
              <p:cNvGrpSpPr/>
              <p:nvPr/>
            </p:nvGrpSpPr>
            <p:grpSpPr>
              <a:xfrm>
                <a:off x="9845270" y="1189250"/>
                <a:ext cx="4187" cy="1051904"/>
                <a:chOff x="9845270" y="1189250"/>
                <a:chExt cx="4187" cy="1051904"/>
              </a:xfrm>
            </p:grpSpPr>
            <p:cxnSp>
              <p:nvCxnSpPr>
                <p:cNvPr id="158" name="直線接點 157"/>
                <p:cNvCxnSpPr/>
                <p:nvPr/>
              </p:nvCxnSpPr>
              <p:spPr>
                <a:xfrm flipH="1">
                  <a:off x="9845270" y="1671988"/>
                  <a:ext cx="2071" cy="569166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線接點 158"/>
                <p:cNvCxnSpPr/>
                <p:nvPr/>
              </p:nvCxnSpPr>
              <p:spPr>
                <a:xfrm flipH="1">
                  <a:off x="9847386" y="1189250"/>
                  <a:ext cx="2071" cy="569166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群組 154"/>
              <p:cNvGrpSpPr/>
              <p:nvPr/>
            </p:nvGrpSpPr>
            <p:grpSpPr>
              <a:xfrm>
                <a:off x="9850050" y="240416"/>
                <a:ext cx="4187" cy="1051904"/>
                <a:chOff x="9845270" y="1189250"/>
                <a:chExt cx="4187" cy="1051904"/>
              </a:xfrm>
            </p:grpSpPr>
            <p:cxnSp>
              <p:nvCxnSpPr>
                <p:cNvPr id="156" name="直線接點 155"/>
                <p:cNvCxnSpPr/>
                <p:nvPr/>
              </p:nvCxnSpPr>
              <p:spPr>
                <a:xfrm flipH="1">
                  <a:off x="9845270" y="1671988"/>
                  <a:ext cx="2071" cy="569166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線接點 156"/>
                <p:cNvCxnSpPr/>
                <p:nvPr/>
              </p:nvCxnSpPr>
              <p:spPr>
                <a:xfrm flipH="1">
                  <a:off x="9847386" y="1189250"/>
                  <a:ext cx="2071" cy="569166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3" name="文字方塊 172"/>
          <p:cNvSpPr txBox="1"/>
          <p:nvPr/>
        </p:nvSpPr>
        <p:spPr>
          <a:xfrm>
            <a:off x="6265654" y="3385719"/>
            <a:ext cx="81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ALUSrc</a:t>
            </a:r>
            <a:endParaRPr lang="en-US" altLang="zh-TW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3716982" y="4886398"/>
            <a:ext cx="81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/>
              <a:t>Immed</a:t>
            </a:r>
            <a:r>
              <a:rPr lang="en-US" altLang="zh-TW" sz="1000" dirty="0"/>
              <a:t> 16</a:t>
            </a:r>
            <a:endParaRPr lang="en-US" altLang="zh-TW" sz="1100" dirty="0"/>
          </a:p>
        </p:txBody>
      </p:sp>
      <p:grpSp>
        <p:nvGrpSpPr>
          <p:cNvPr id="175" name="群組 174"/>
          <p:cNvGrpSpPr/>
          <p:nvPr/>
        </p:nvGrpSpPr>
        <p:grpSpPr>
          <a:xfrm>
            <a:off x="3331905" y="5102132"/>
            <a:ext cx="1620838" cy="150804"/>
            <a:chOff x="3348904" y="4329972"/>
            <a:chExt cx="1620838" cy="150804"/>
          </a:xfrm>
        </p:grpSpPr>
        <p:cxnSp>
          <p:nvCxnSpPr>
            <p:cNvPr id="176" name="直線單箭頭接點 175"/>
            <p:cNvCxnSpPr/>
            <p:nvPr/>
          </p:nvCxnSpPr>
          <p:spPr>
            <a:xfrm>
              <a:off x="3348904" y="4400552"/>
              <a:ext cx="162083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flipV="1">
              <a:off x="4258060" y="4329972"/>
              <a:ext cx="138282" cy="150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8" name="文字方塊 177"/>
          <p:cNvSpPr txBox="1"/>
          <p:nvPr/>
        </p:nvSpPr>
        <p:spPr>
          <a:xfrm>
            <a:off x="3742598" y="5326228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/>
              <a:t>rt</a:t>
            </a:r>
            <a:endParaRPr lang="en-US" altLang="zh-TW" sz="1100" dirty="0"/>
          </a:p>
        </p:txBody>
      </p:sp>
      <p:sp>
        <p:nvSpPr>
          <p:cNvPr id="179" name="文字方塊 178"/>
          <p:cNvSpPr txBox="1"/>
          <p:nvPr/>
        </p:nvSpPr>
        <p:spPr>
          <a:xfrm>
            <a:off x="3753402" y="5628383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/>
              <a:t>rd</a:t>
            </a:r>
            <a:endParaRPr lang="en-US" altLang="zh-TW" sz="1100" dirty="0"/>
          </a:p>
        </p:txBody>
      </p:sp>
      <p:cxnSp>
        <p:nvCxnSpPr>
          <p:cNvPr id="180" name="直線接點 179"/>
          <p:cNvCxnSpPr/>
          <p:nvPr/>
        </p:nvCxnSpPr>
        <p:spPr>
          <a:xfrm flipV="1">
            <a:off x="4161813" y="5499789"/>
            <a:ext cx="138282" cy="1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flipV="1">
            <a:off x="4156822" y="5785347"/>
            <a:ext cx="138282" cy="1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文字方塊 181"/>
          <p:cNvSpPr txBox="1"/>
          <p:nvPr/>
        </p:nvSpPr>
        <p:spPr>
          <a:xfrm>
            <a:off x="3955303" y="5309302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5</a:t>
            </a:r>
            <a:endParaRPr lang="en-US" altLang="zh-TW" sz="1100" dirty="0"/>
          </a:p>
        </p:txBody>
      </p:sp>
      <p:sp>
        <p:nvSpPr>
          <p:cNvPr id="183" name="文字方塊 182"/>
          <p:cNvSpPr txBox="1"/>
          <p:nvPr/>
        </p:nvSpPr>
        <p:spPr>
          <a:xfrm>
            <a:off x="3961988" y="5613676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5</a:t>
            </a:r>
            <a:endParaRPr lang="en-US" altLang="zh-TW" sz="1100" dirty="0"/>
          </a:p>
        </p:txBody>
      </p:sp>
      <p:cxnSp>
        <p:nvCxnSpPr>
          <p:cNvPr id="184" name="直線接點 183"/>
          <p:cNvCxnSpPr/>
          <p:nvPr/>
        </p:nvCxnSpPr>
        <p:spPr>
          <a:xfrm flipV="1">
            <a:off x="5624738" y="5090252"/>
            <a:ext cx="138282" cy="1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文字方塊 184"/>
          <p:cNvSpPr txBox="1"/>
          <p:nvPr/>
        </p:nvSpPr>
        <p:spPr>
          <a:xfrm>
            <a:off x="5424217" y="4919512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32</a:t>
            </a:r>
            <a:endParaRPr lang="en-US" altLang="zh-TW" sz="1100" dirty="0"/>
          </a:p>
        </p:txBody>
      </p:sp>
      <p:sp>
        <p:nvSpPr>
          <p:cNvPr id="186" name="文字方塊 185"/>
          <p:cNvSpPr txBox="1"/>
          <p:nvPr/>
        </p:nvSpPr>
        <p:spPr>
          <a:xfrm rot="16200000">
            <a:off x="9658627" y="2868761"/>
            <a:ext cx="81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MemWrite</a:t>
            </a:r>
            <a:endParaRPr lang="en-US" altLang="zh-TW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9911032" y="5214497"/>
            <a:ext cx="81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MemRead</a:t>
            </a:r>
            <a:endParaRPr lang="en-US" altLang="zh-TW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8" name="群組 187"/>
          <p:cNvGrpSpPr/>
          <p:nvPr/>
        </p:nvGrpSpPr>
        <p:grpSpPr>
          <a:xfrm>
            <a:off x="6135571" y="1448291"/>
            <a:ext cx="2568882" cy="4608733"/>
            <a:chOff x="6152570" y="676131"/>
            <a:chExt cx="2568882" cy="4608733"/>
          </a:xfrm>
        </p:grpSpPr>
        <p:grpSp>
          <p:nvGrpSpPr>
            <p:cNvPr id="189" name="群組 188"/>
            <p:cNvGrpSpPr/>
            <p:nvPr/>
          </p:nvGrpSpPr>
          <p:grpSpPr>
            <a:xfrm>
              <a:off x="8065579" y="748463"/>
              <a:ext cx="655873" cy="4536401"/>
              <a:chOff x="8065579" y="748463"/>
              <a:chExt cx="655873" cy="4536401"/>
            </a:xfrm>
          </p:grpSpPr>
          <p:sp>
            <p:nvSpPr>
              <p:cNvPr id="194" name="矩形 193"/>
              <p:cNvSpPr/>
              <p:nvPr/>
            </p:nvSpPr>
            <p:spPr>
              <a:xfrm>
                <a:off x="8545295" y="748463"/>
                <a:ext cx="176157" cy="453640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8545295" y="749279"/>
                <a:ext cx="176157" cy="2139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/>
                  <a:t>W</a:t>
                </a:r>
                <a:endParaRPr lang="zh-TW" altLang="en-US" dirty="0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8545295" y="969525"/>
                <a:ext cx="176157" cy="2139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/>
                  <a:t>M</a:t>
                </a:r>
                <a:endParaRPr lang="zh-TW" altLang="en-US" dirty="0"/>
              </a:p>
            </p:txBody>
          </p:sp>
          <p:cxnSp>
            <p:nvCxnSpPr>
              <p:cNvPr id="197" name="直線單箭頭接點 196"/>
              <p:cNvCxnSpPr/>
              <p:nvPr/>
            </p:nvCxnSpPr>
            <p:spPr>
              <a:xfrm flipV="1">
                <a:off x="8065579" y="856259"/>
                <a:ext cx="484581" cy="2476"/>
              </a:xfrm>
              <a:prstGeom prst="straightConnector1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單箭頭接點 197"/>
              <p:cNvCxnSpPr/>
              <p:nvPr/>
            </p:nvCxnSpPr>
            <p:spPr>
              <a:xfrm flipV="1">
                <a:off x="8070444" y="1078819"/>
                <a:ext cx="484581" cy="2476"/>
              </a:xfrm>
              <a:prstGeom prst="straightConnector1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0" name="直線接點 189"/>
            <p:cNvCxnSpPr/>
            <p:nvPr/>
          </p:nvCxnSpPr>
          <p:spPr>
            <a:xfrm flipH="1">
              <a:off x="8070444" y="687656"/>
              <a:ext cx="3173" cy="187414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 flipH="1">
              <a:off x="6160249" y="676131"/>
              <a:ext cx="1911781" cy="7828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 flipH="1">
              <a:off x="8062765" y="908383"/>
              <a:ext cx="3173" cy="187414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 flipH="1">
              <a:off x="6152570" y="915146"/>
              <a:ext cx="1911781" cy="7828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直線接點 198"/>
          <p:cNvCxnSpPr/>
          <p:nvPr/>
        </p:nvCxnSpPr>
        <p:spPr>
          <a:xfrm flipH="1">
            <a:off x="12100805" y="4583809"/>
            <a:ext cx="4932" cy="6801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flipH="1">
            <a:off x="12090193" y="5173713"/>
            <a:ext cx="13078" cy="14843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flipH="1">
            <a:off x="3601112" y="6435461"/>
            <a:ext cx="7966939" cy="210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flipH="1">
            <a:off x="3778303" y="6647397"/>
            <a:ext cx="8305070" cy="212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flipH="1">
            <a:off x="3790125" y="4267270"/>
            <a:ext cx="3622" cy="24191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flipH="1">
            <a:off x="5482112" y="5567884"/>
            <a:ext cx="495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flipH="1">
            <a:off x="3344550" y="5564279"/>
            <a:ext cx="2187705" cy="3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flipH="1">
            <a:off x="5880084" y="5563575"/>
            <a:ext cx="10777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群組 206"/>
          <p:cNvGrpSpPr/>
          <p:nvPr/>
        </p:nvGrpSpPr>
        <p:grpSpPr>
          <a:xfrm>
            <a:off x="86805" y="1093748"/>
            <a:ext cx="3083837" cy="4963181"/>
            <a:chOff x="103804" y="321588"/>
            <a:chExt cx="3083837" cy="4963181"/>
          </a:xfrm>
        </p:grpSpPr>
        <p:grpSp>
          <p:nvGrpSpPr>
            <p:cNvPr id="208" name="群組 207"/>
            <p:cNvGrpSpPr/>
            <p:nvPr/>
          </p:nvGrpSpPr>
          <p:grpSpPr>
            <a:xfrm>
              <a:off x="103804" y="321588"/>
              <a:ext cx="3083837" cy="4963181"/>
              <a:chOff x="103804" y="321588"/>
              <a:chExt cx="3083837" cy="4963181"/>
            </a:xfrm>
          </p:grpSpPr>
          <p:grpSp>
            <p:nvGrpSpPr>
              <p:cNvPr id="210" name="群組 209"/>
              <p:cNvGrpSpPr/>
              <p:nvPr/>
            </p:nvGrpSpPr>
            <p:grpSpPr>
              <a:xfrm>
                <a:off x="276123" y="321588"/>
                <a:ext cx="2911518" cy="4963181"/>
                <a:chOff x="276123" y="321588"/>
                <a:chExt cx="2911518" cy="4963181"/>
              </a:xfrm>
            </p:grpSpPr>
            <p:grpSp>
              <p:nvGrpSpPr>
                <p:cNvPr id="214" name="群組 213"/>
                <p:cNvGrpSpPr/>
                <p:nvPr/>
              </p:nvGrpSpPr>
              <p:grpSpPr>
                <a:xfrm>
                  <a:off x="1198359" y="321588"/>
                  <a:ext cx="281731" cy="646449"/>
                  <a:chOff x="1140077" y="279229"/>
                  <a:chExt cx="281731" cy="646449"/>
                </a:xfrm>
              </p:grpSpPr>
              <p:sp>
                <p:nvSpPr>
                  <p:cNvPr id="241" name="流程圖: 人工作業 240"/>
                  <p:cNvSpPr/>
                  <p:nvPr/>
                </p:nvSpPr>
                <p:spPr>
                  <a:xfrm rot="5400000">
                    <a:off x="957718" y="461588"/>
                    <a:ext cx="646449" cy="281731"/>
                  </a:xfrm>
                  <a:prstGeom prst="flowChartManualOperation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242" name="文字方塊 241"/>
                  <p:cNvSpPr txBox="1"/>
                  <p:nvPr/>
                </p:nvSpPr>
                <p:spPr>
                  <a:xfrm>
                    <a:off x="1206892" y="308619"/>
                    <a:ext cx="16108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/>
                      <a:t>1</a:t>
                    </a:r>
                    <a:endParaRPr lang="zh-TW" altLang="en-US" sz="1400" dirty="0"/>
                  </a:p>
                </p:txBody>
              </p:sp>
              <p:sp>
                <p:nvSpPr>
                  <p:cNvPr id="243" name="文字方塊 242"/>
                  <p:cNvSpPr txBox="1"/>
                  <p:nvPr/>
                </p:nvSpPr>
                <p:spPr>
                  <a:xfrm>
                    <a:off x="1196905" y="594573"/>
                    <a:ext cx="22490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/>
                      <a:t>0</a:t>
                    </a:r>
                    <a:endParaRPr lang="zh-TW" altLang="en-US" sz="1400" dirty="0"/>
                  </a:p>
                </p:txBody>
              </p:sp>
            </p:grpSp>
            <p:grpSp>
              <p:nvGrpSpPr>
                <p:cNvPr id="215" name="群組 214"/>
                <p:cNvGrpSpPr/>
                <p:nvPr/>
              </p:nvGrpSpPr>
              <p:grpSpPr>
                <a:xfrm>
                  <a:off x="276123" y="748368"/>
                  <a:ext cx="2911518" cy="4536401"/>
                  <a:chOff x="276123" y="748368"/>
                  <a:chExt cx="2911518" cy="4536401"/>
                </a:xfrm>
              </p:grpSpPr>
              <p:grpSp>
                <p:nvGrpSpPr>
                  <p:cNvPr id="219" name="群組 218"/>
                  <p:cNvGrpSpPr/>
                  <p:nvPr/>
                </p:nvGrpSpPr>
                <p:grpSpPr>
                  <a:xfrm>
                    <a:off x="276123" y="748368"/>
                    <a:ext cx="2911518" cy="4536401"/>
                    <a:chOff x="554472" y="748464"/>
                    <a:chExt cx="2911518" cy="4536401"/>
                  </a:xfrm>
                </p:grpSpPr>
                <p:sp>
                  <p:nvSpPr>
                    <p:cNvPr id="228" name="矩形 227"/>
                    <p:cNvSpPr/>
                    <p:nvPr/>
                  </p:nvSpPr>
                  <p:spPr>
                    <a:xfrm>
                      <a:off x="3289833" y="748464"/>
                      <a:ext cx="176157" cy="453640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grpSp>
                  <p:nvGrpSpPr>
                    <p:cNvPr id="229" name="群組 228"/>
                    <p:cNvGrpSpPr/>
                    <p:nvPr/>
                  </p:nvGrpSpPr>
                  <p:grpSpPr>
                    <a:xfrm>
                      <a:off x="554472" y="2289988"/>
                      <a:ext cx="2629497" cy="1821405"/>
                      <a:chOff x="381200" y="2216515"/>
                      <a:chExt cx="2629497" cy="1821405"/>
                    </a:xfrm>
                  </p:grpSpPr>
                  <p:grpSp>
                    <p:nvGrpSpPr>
                      <p:cNvPr id="231" name="群組 230"/>
                      <p:cNvGrpSpPr/>
                      <p:nvPr/>
                    </p:nvGrpSpPr>
                    <p:grpSpPr>
                      <a:xfrm>
                        <a:off x="381200" y="2216515"/>
                        <a:ext cx="542673" cy="1163782"/>
                        <a:chOff x="1840309" y="3380509"/>
                        <a:chExt cx="561566" cy="1406863"/>
                      </a:xfrm>
                    </p:grpSpPr>
                    <p:sp>
                      <p:nvSpPr>
                        <p:cNvPr id="239" name="矩形 238"/>
                        <p:cNvSpPr/>
                        <p:nvPr/>
                      </p:nvSpPr>
                      <p:spPr>
                        <a:xfrm>
                          <a:off x="1865745" y="3380509"/>
                          <a:ext cx="536130" cy="1406863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240" name="文字方塊 239"/>
                        <p:cNvSpPr txBox="1"/>
                        <p:nvPr/>
                      </p:nvSpPr>
                      <p:spPr>
                        <a:xfrm>
                          <a:off x="1840309" y="3892019"/>
                          <a:ext cx="56156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400" dirty="0"/>
                            <a:t>PC</a:t>
                          </a:r>
                          <a:endParaRPr lang="zh-TW" altLang="en-US" sz="1400" dirty="0"/>
                        </a:p>
                      </p:txBody>
                    </p:sp>
                  </p:grpSp>
                  <p:cxnSp>
                    <p:nvCxnSpPr>
                      <p:cNvPr id="232" name="直線單箭頭接點 231"/>
                      <p:cNvCxnSpPr/>
                      <p:nvPr/>
                    </p:nvCxnSpPr>
                    <p:spPr>
                      <a:xfrm flipV="1">
                        <a:off x="917790" y="2977998"/>
                        <a:ext cx="402839" cy="306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33" name="群組 232"/>
                      <p:cNvGrpSpPr/>
                      <p:nvPr/>
                    </p:nvGrpSpPr>
                    <p:grpSpPr>
                      <a:xfrm>
                        <a:off x="1130402" y="2702094"/>
                        <a:ext cx="1880295" cy="1335826"/>
                        <a:chOff x="1140077" y="2750501"/>
                        <a:chExt cx="1880295" cy="1335826"/>
                      </a:xfrm>
                    </p:grpSpPr>
                    <p:grpSp>
                      <p:nvGrpSpPr>
                        <p:cNvPr id="234" name="群組 233"/>
                        <p:cNvGrpSpPr/>
                        <p:nvPr/>
                      </p:nvGrpSpPr>
                      <p:grpSpPr>
                        <a:xfrm>
                          <a:off x="1140077" y="2750501"/>
                          <a:ext cx="1880295" cy="1335826"/>
                          <a:chOff x="3679996" y="3435639"/>
                          <a:chExt cx="1834803" cy="1296602"/>
                        </a:xfrm>
                      </p:grpSpPr>
                      <p:sp>
                        <p:nvSpPr>
                          <p:cNvPr id="237" name="矩形 236"/>
                          <p:cNvSpPr/>
                          <p:nvPr/>
                        </p:nvSpPr>
                        <p:spPr>
                          <a:xfrm>
                            <a:off x="3856180" y="3435639"/>
                            <a:ext cx="1482437" cy="129660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</p:spPr>
                        <p:style>
                          <a:lnRef idx="1">
                            <a:schemeClr val="accent4"/>
                          </a:lnRef>
                          <a:fillRef idx="2">
                            <a:schemeClr val="accent4"/>
                          </a:fillRef>
                          <a:effectRef idx="1">
                            <a:schemeClr val="accent4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sp>
                        <p:nvSpPr>
                          <p:cNvPr id="238" name="文字方塊 237"/>
                          <p:cNvSpPr txBox="1"/>
                          <p:nvPr/>
                        </p:nvSpPr>
                        <p:spPr>
                          <a:xfrm>
                            <a:off x="3679996" y="3760774"/>
                            <a:ext cx="1834803" cy="38050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TW" sz="1400" dirty="0"/>
                              <a:t>Instruction</a:t>
                            </a:r>
                          </a:p>
                          <a:p>
                            <a:pPr algn="ctr"/>
                            <a:r>
                              <a:rPr lang="en-US" altLang="zh-TW" sz="1400" dirty="0"/>
                              <a:t>Memory</a:t>
                            </a:r>
                            <a:endParaRPr lang="zh-TW" altLang="en-US" sz="1400" dirty="0"/>
                          </a:p>
                        </p:txBody>
                      </p:sp>
                    </p:grpSp>
                    <p:sp>
                      <p:nvSpPr>
                        <p:cNvPr id="235" name="文字方塊 234"/>
                        <p:cNvSpPr txBox="1"/>
                        <p:nvPr/>
                      </p:nvSpPr>
                      <p:spPr>
                        <a:xfrm>
                          <a:off x="1220126" y="2830873"/>
                          <a:ext cx="65908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400" dirty="0"/>
                            <a:t>ADDR</a:t>
                          </a:r>
                          <a:endParaRPr lang="zh-TW" altLang="en-US" sz="1400" dirty="0"/>
                        </a:p>
                      </p:txBody>
                    </p:sp>
                    <p:sp>
                      <p:nvSpPr>
                        <p:cNvPr id="236" name="文字方塊 235"/>
                        <p:cNvSpPr txBox="1"/>
                        <p:nvPr/>
                      </p:nvSpPr>
                      <p:spPr>
                        <a:xfrm>
                          <a:off x="2313258" y="2830873"/>
                          <a:ext cx="65908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400" dirty="0"/>
                            <a:t>RD</a:t>
                          </a:r>
                          <a:endParaRPr lang="zh-TW" altLang="en-US" sz="1400" dirty="0"/>
                        </a:p>
                      </p:txBody>
                    </p:sp>
                  </p:grpSp>
                </p:grpSp>
                <p:cxnSp>
                  <p:nvCxnSpPr>
                    <p:cNvPr id="230" name="直線接點 229"/>
                    <p:cNvCxnSpPr/>
                    <p:nvPr/>
                  </p:nvCxnSpPr>
                  <p:spPr>
                    <a:xfrm flipV="1">
                      <a:off x="3088814" y="2967935"/>
                      <a:ext cx="130481" cy="121967"/>
                    </a:xfrm>
                    <a:prstGeom prst="line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0" name="群組 219"/>
                  <p:cNvGrpSpPr/>
                  <p:nvPr/>
                </p:nvGrpSpPr>
                <p:grpSpPr>
                  <a:xfrm>
                    <a:off x="994357" y="1051156"/>
                    <a:ext cx="1165179" cy="2000219"/>
                    <a:chOff x="994357" y="1051156"/>
                    <a:chExt cx="1165179" cy="2000219"/>
                  </a:xfrm>
                </p:grpSpPr>
                <p:grpSp>
                  <p:nvGrpSpPr>
                    <p:cNvPr id="221" name="群組 220"/>
                    <p:cNvGrpSpPr/>
                    <p:nvPr/>
                  </p:nvGrpSpPr>
                  <p:grpSpPr>
                    <a:xfrm>
                      <a:off x="1596119" y="1051156"/>
                      <a:ext cx="563417" cy="1026199"/>
                      <a:chOff x="4359565" y="1098167"/>
                      <a:chExt cx="563417" cy="1026199"/>
                    </a:xfrm>
                  </p:grpSpPr>
                  <p:sp>
                    <p:nvSpPr>
                      <p:cNvPr id="226" name="流程圖: 人工作業 225"/>
                      <p:cNvSpPr/>
                      <p:nvPr/>
                    </p:nvSpPr>
                    <p:spPr>
                      <a:xfrm rot="16200000">
                        <a:off x="4128174" y="1329558"/>
                        <a:ext cx="1026199" cy="563417"/>
                      </a:xfrm>
                      <a:prstGeom prst="flowChartManualOperation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dirty="0"/>
                      </a:p>
                    </p:txBody>
                  </p:sp>
                  <p:sp>
                    <p:nvSpPr>
                      <p:cNvPr id="227" name="文字方塊 226"/>
                      <p:cNvSpPr txBox="1"/>
                      <p:nvPr/>
                    </p:nvSpPr>
                    <p:spPr>
                      <a:xfrm>
                        <a:off x="4359565" y="1443779"/>
                        <a:ext cx="52992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400" dirty="0"/>
                          <a:t>ADD</a:t>
                        </a:r>
                        <a:endParaRPr lang="en-US" altLang="zh-TW" dirty="0"/>
                      </a:p>
                    </p:txBody>
                  </p:sp>
                </p:grpSp>
                <p:cxnSp>
                  <p:nvCxnSpPr>
                    <p:cNvPr id="222" name="直線接點 221"/>
                    <p:cNvCxnSpPr/>
                    <p:nvPr/>
                  </p:nvCxnSpPr>
                  <p:spPr>
                    <a:xfrm flipH="1">
                      <a:off x="994357" y="1285867"/>
                      <a:ext cx="4880" cy="176550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3" name="直線單箭頭接點 222"/>
                    <p:cNvCxnSpPr/>
                    <p:nvPr/>
                  </p:nvCxnSpPr>
                  <p:spPr>
                    <a:xfrm flipV="1">
                      <a:off x="1000444" y="1289327"/>
                      <a:ext cx="601740" cy="9541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直線單箭頭接點 223"/>
                    <p:cNvCxnSpPr/>
                    <p:nvPr/>
                  </p:nvCxnSpPr>
                  <p:spPr>
                    <a:xfrm>
                      <a:off x="1237376" y="1840282"/>
                      <a:ext cx="355641" cy="0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5" name="文字方塊 224"/>
                    <p:cNvSpPr txBox="1"/>
                    <p:nvPr/>
                  </p:nvSpPr>
                  <p:spPr>
                    <a:xfrm>
                      <a:off x="1004739" y="1689207"/>
                      <a:ext cx="2249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p:txBody>
                </p:sp>
              </p:grpSp>
            </p:grpSp>
            <p:cxnSp>
              <p:nvCxnSpPr>
                <p:cNvPr id="216" name="直線接點 215"/>
                <p:cNvCxnSpPr/>
                <p:nvPr/>
              </p:nvCxnSpPr>
              <p:spPr>
                <a:xfrm flipH="1">
                  <a:off x="2160626" y="1564255"/>
                  <a:ext cx="856580" cy="4815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線接點 216"/>
                <p:cNvCxnSpPr/>
                <p:nvPr/>
              </p:nvCxnSpPr>
              <p:spPr>
                <a:xfrm flipH="1">
                  <a:off x="1488722" y="796167"/>
                  <a:ext cx="12161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橢圓 217"/>
                <p:cNvSpPr/>
                <p:nvPr/>
              </p:nvSpPr>
              <p:spPr>
                <a:xfrm>
                  <a:off x="2647346" y="1507288"/>
                  <a:ext cx="115102" cy="11393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211" name="直線接點 210"/>
              <p:cNvCxnSpPr/>
              <p:nvPr/>
            </p:nvCxnSpPr>
            <p:spPr>
              <a:xfrm>
                <a:off x="103804" y="520117"/>
                <a:ext cx="15318" cy="255920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/>
              <p:cNvCxnSpPr/>
              <p:nvPr/>
            </p:nvCxnSpPr>
            <p:spPr>
              <a:xfrm flipH="1">
                <a:off x="710116" y="661865"/>
                <a:ext cx="488559" cy="888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單箭頭接點 212"/>
              <p:cNvCxnSpPr/>
              <p:nvPr/>
            </p:nvCxnSpPr>
            <p:spPr>
              <a:xfrm>
                <a:off x="137059" y="3056309"/>
                <a:ext cx="178477" cy="29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直線接點 208"/>
            <p:cNvCxnSpPr/>
            <p:nvPr/>
          </p:nvCxnSpPr>
          <p:spPr>
            <a:xfrm flipH="1">
              <a:off x="2726969" y="3028822"/>
              <a:ext cx="28451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文字方塊 243"/>
          <p:cNvSpPr txBox="1"/>
          <p:nvPr/>
        </p:nvSpPr>
        <p:spPr>
          <a:xfrm>
            <a:off x="3416324" y="3193808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5</a:t>
            </a:r>
            <a:endParaRPr lang="en-US" altLang="zh-TW" sz="1100" dirty="0"/>
          </a:p>
        </p:txBody>
      </p:sp>
      <p:cxnSp>
        <p:nvCxnSpPr>
          <p:cNvPr id="245" name="直線接點 244"/>
          <p:cNvCxnSpPr/>
          <p:nvPr/>
        </p:nvCxnSpPr>
        <p:spPr>
          <a:xfrm flipV="1">
            <a:off x="3606782" y="3413455"/>
            <a:ext cx="138282" cy="1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文字方塊 245"/>
          <p:cNvSpPr txBox="1"/>
          <p:nvPr/>
        </p:nvSpPr>
        <p:spPr>
          <a:xfrm>
            <a:off x="2754169" y="6058368"/>
            <a:ext cx="65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IF/ID</a:t>
            </a:r>
            <a:endParaRPr lang="zh-TW" altLang="en-US" sz="1400" dirty="0"/>
          </a:p>
        </p:txBody>
      </p:sp>
      <p:sp>
        <p:nvSpPr>
          <p:cNvPr id="247" name="文字方塊 246"/>
          <p:cNvSpPr txBox="1"/>
          <p:nvPr/>
        </p:nvSpPr>
        <p:spPr>
          <a:xfrm>
            <a:off x="5725915" y="6066742"/>
            <a:ext cx="65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ID/EX</a:t>
            </a:r>
            <a:endParaRPr lang="zh-TW" altLang="en-US" sz="1400" dirty="0"/>
          </a:p>
        </p:txBody>
      </p:sp>
      <p:sp>
        <p:nvSpPr>
          <p:cNvPr id="248" name="文字方塊 247"/>
          <p:cNvSpPr txBox="1"/>
          <p:nvPr/>
        </p:nvSpPr>
        <p:spPr>
          <a:xfrm>
            <a:off x="8180611" y="6059445"/>
            <a:ext cx="1014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EX/MEM</a:t>
            </a:r>
            <a:endParaRPr lang="zh-TW" altLang="en-US" sz="1400" dirty="0"/>
          </a:p>
        </p:txBody>
      </p:sp>
      <p:sp>
        <p:nvSpPr>
          <p:cNvPr id="249" name="文字方塊 248"/>
          <p:cNvSpPr txBox="1"/>
          <p:nvPr/>
        </p:nvSpPr>
        <p:spPr>
          <a:xfrm>
            <a:off x="10654609" y="6043244"/>
            <a:ext cx="1014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MEM/WB</a:t>
            </a:r>
            <a:endParaRPr lang="zh-TW" altLang="en-US" sz="1400" dirty="0"/>
          </a:p>
        </p:txBody>
      </p:sp>
      <p:sp>
        <p:nvSpPr>
          <p:cNvPr id="250" name="文字方塊 249"/>
          <p:cNvSpPr txBox="1"/>
          <p:nvPr/>
        </p:nvSpPr>
        <p:spPr>
          <a:xfrm rot="16200000">
            <a:off x="11018202" y="3960052"/>
            <a:ext cx="829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MemtoReg</a:t>
            </a:r>
            <a:endParaRPr lang="en-US" altLang="zh-TW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1" name="直線接點 250"/>
          <p:cNvCxnSpPr/>
          <p:nvPr/>
        </p:nvCxnSpPr>
        <p:spPr>
          <a:xfrm flipH="1">
            <a:off x="3649999" y="1128786"/>
            <a:ext cx="8047075" cy="894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>
            <a:off x="3649999" y="1134644"/>
            <a:ext cx="5685" cy="145374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flipH="1">
            <a:off x="4528670" y="2560455"/>
            <a:ext cx="6521" cy="61260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flipH="1">
            <a:off x="3649999" y="2572132"/>
            <a:ext cx="876361" cy="776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flipH="1" flipV="1">
            <a:off x="11238922" y="1546803"/>
            <a:ext cx="474075" cy="85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flipH="1">
            <a:off x="11702508" y="1124468"/>
            <a:ext cx="4393" cy="4106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文字方塊 256"/>
          <p:cNvSpPr txBox="1"/>
          <p:nvPr/>
        </p:nvSpPr>
        <p:spPr>
          <a:xfrm>
            <a:off x="10889823" y="1099804"/>
            <a:ext cx="81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RegWrite</a:t>
            </a:r>
            <a:endParaRPr lang="en-US" altLang="zh-TW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8" name="文字方塊 257"/>
          <p:cNvSpPr txBox="1"/>
          <p:nvPr/>
        </p:nvSpPr>
        <p:spPr>
          <a:xfrm>
            <a:off x="3677761" y="2598625"/>
            <a:ext cx="81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RegWrite</a:t>
            </a:r>
            <a:endParaRPr lang="en-US" altLang="zh-TW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9" name="群組 258"/>
          <p:cNvGrpSpPr/>
          <p:nvPr/>
        </p:nvGrpSpPr>
        <p:grpSpPr>
          <a:xfrm>
            <a:off x="8699963" y="1786476"/>
            <a:ext cx="2201796" cy="3432974"/>
            <a:chOff x="8716962" y="1014316"/>
            <a:chExt cx="2201796" cy="3432974"/>
          </a:xfrm>
        </p:grpSpPr>
        <p:grpSp>
          <p:nvGrpSpPr>
            <p:cNvPr id="260" name="群組 259"/>
            <p:cNvGrpSpPr/>
            <p:nvPr/>
          </p:nvGrpSpPr>
          <p:grpSpPr>
            <a:xfrm>
              <a:off x="8716962" y="1072512"/>
              <a:ext cx="1241846" cy="1620554"/>
              <a:chOff x="8727695" y="1073083"/>
              <a:chExt cx="1241846" cy="1620554"/>
            </a:xfrm>
          </p:grpSpPr>
          <p:cxnSp>
            <p:nvCxnSpPr>
              <p:cNvPr id="263" name="直線接點 262"/>
              <p:cNvCxnSpPr/>
              <p:nvPr/>
            </p:nvCxnSpPr>
            <p:spPr>
              <a:xfrm flipH="1">
                <a:off x="9956304" y="1073083"/>
                <a:ext cx="8639" cy="1620554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線接點 263"/>
              <p:cNvCxnSpPr/>
              <p:nvPr/>
            </p:nvCxnSpPr>
            <p:spPr>
              <a:xfrm flipH="1">
                <a:off x="8727695" y="1073083"/>
                <a:ext cx="1241846" cy="5157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直線接點 260"/>
            <p:cNvCxnSpPr/>
            <p:nvPr/>
          </p:nvCxnSpPr>
          <p:spPr>
            <a:xfrm flipH="1" flipV="1">
              <a:off x="8726725" y="1021374"/>
              <a:ext cx="2187650" cy="122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/>
            <p:cNvCxnSpPr/>
            <p:nvPr/>
          </p:nvCxnSpPr>
          <p:spPr>
            <a:xfrm flipH="1">
              <a:off x="10894658" y="1014316"/>
              <a:ext cx="24100" cy="34329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/>
          <p:cNvGrpSpPr/>
          <p:nvPr/>
        </p:nvGrpSpPr>
        <p:grpSpPr>
          <a:xfrm>
            <a:off x="8892315" y="3474254"/>
            <a:ext cx="2039942" cy="1758326"/>
            <a:chOff x="8909314" y="2702094"/>
            <a:chExt cx="2039942" cy="1758326"/>
          </a:xfrm>
        </p:grpSpPr>
        <p:cxnSp>
          <p:nvCxnSpPr>
            <p:cNvPr id="266" name="直線接點 265"/>
            <p:cNvCxnSpPr/>
            <p:nvPr/>
          </p:nvCxnSpPr>
          <p:spPr>
            <a:xfrm flipH="1">
              <a:off x="9929285" y="4292055"/>
              <a:ext cx="35" cy="16836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群組 266"/>
            <p:cNvGrpSpPr/>
            <p:nvPr/>
          </p:nvGrpSpPr>
          <p:grpSpPr>
            <a:xfrm>
              <a:off x="8909314" y="2702094"/>
              <a:ext cx="2039942" cy="1633239"/>
              <a:chOff x="8909314" y="2702094"/>
              <a:chExt cx="2039942" cy="1633239"/>
            </a:xfrm>
          </p:grpSpPr>
          <p:grpSp>
            <p:nvGrpSpPr>
              <p:cNvPr id="269" name="群組 268"/>
              <p:cNvGrpSpPr/>
              <p:nvPr/>
            </p:nvGrpSpPr>
            <p:grpSpPr>
              <a:xfrm>
                <a:off x="8909314" y="2702094"/>
                <a:ext cx="2039942" cy="1633239"/>
                <a:chOff x="8909314" y="2702094"/>
                <a:chExt cx="2039942" cy="1633239"/>
              </a:xfrm>
            </p:grpSpPr>
            <p:grpSp>
              <p:nvGrpSpPr>
                <p:cNvPr id="271" name="群組 270"/>
                <p:cNvGrpSpPr/>
                <p:nvPr/>
              </p:nvGrpSpPr>
              <p:grpSpPr>
                <a:xfrm>
                  <a:off x="8909314" y="2702094"/>
                  <a:ext cx="2039942" cy="1633239"/>
                  <a:chOff x="8909314" y="2702094"/>
                  <a:chExt cx="2039942" cy="1633239"/>
                </a:xfrm>
              </p:grpSpPr>
              <p:sp>
                <p:nvSpPr>
                  <p:cNvPr id="274" name="矩形 273"/>
                  <p:cNvSpPr/>
                  <p:nvPr/>
                </p:nvSpPr>
                <p:spPr>
                  <a:xfrm>
                    <a:off x="9105195" y="2702094"/>
                    <a:ext cx="1648180" cy="1633239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75" name="文字方塊 274"/>
                  <p:cNvSpPr txBox="1"/>
                  <p:nvPr/>
                </p:nvSpPr>
                <p:spPr>
                  <a:xfrm>
                    <a:off x="8909314" y="3240213"/>
                    <a:ext cx="2039942" cy="4792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400" dirty="0"/>
                      <a:t>Data</a:t>
                    </a:r>
                  </a:p>
                  <a:p>
                    <a:pPr algn="ctr"/>
                    <a:r>
                      <a:rPr lang="en-US" altLang="zh-TW" sz="1400" dirty="0"/>
                      <a:t>Memory</a:t>
                    </a:r>
                    <a:endParaRPr lang="zh-TW" altLang="en-US" sz="1400" dirty="0"/>
                  </a:p>
                </p:txBody>
              </p:sp>
            </p:grpSp>
            <p:sp>
              <p:nvSpPr>
                <p:cNvPr id="272" name="文字方塊 271"/>
                <p:cNvSpPr txBox="1"/>
                <p:nvPr/>
              </p:nvSpPr>
              <p:spPr>
                <a:xfrm>
                  <a:off x="8961622" y="3990672"/>
                  <a:ext cx="6590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dirty="0"/>
                    <a:t>WD</a:t>
                  </a:r>
                  <a:endParaRPr lang="zh-TW" altLang="en-US" sz="1400" dirty="0"/>
                </a:p>
              </p:txBody>
            </p:sp>
            <p:sp>
              <p:nvSpPr>
                <p:cNvPr id="273" name="文字方塊 272"/>
                <p:cNvSpPr txBox="1"/>
                <p:nvPr/>
              </p:nvSpPr>
              <p:spPr>
                <a:xfrm>
                  <a:off x="9031614" y="3051772"/>
                  <a:ext cx="6590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dirty="0"/>
                    <a:t>ADDR</a:t>
                  </a:r>
                  <a:endParaRPr lang="zh-TW" altLang="en-US" sz="1400" dirty="0"/>
                </a:p>
              </p:txBody>
            </p:sp>
          </p:grpSp>
          <p:sp>
            <p:nvSpPr>
              <p:cNvPr id="270" name="文字方塊 269"/>
              <p:cNvSpPr txBox="1"/>
              <p:nvPr/>
            </p:nvSpPr>
            <p:spPr>
              <a:xfrm>
                <a:off x="10235577" y="3674100"/>
                <a:ext cx="6590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/>
                  <a:t>RD</a:t>
                </a:r>
                <a:endParaRPr lang="zh-TW" altLang="en-US" sz="1400" dirty="0"/>
              </a:p>
            </p:txBody>
          </p:sp>
        </p:grpSp>
        <p:cxnSp>
          <p:nvCxnSpPr>
            <p:cNvPr id="268" name="直線接點 267"/>
            <p:cNvCxnSpPr/>
            <p:nvPr/>
          </p:nvCxnSpPr>
          <p:spPr>
            <a:xfrm flipH="1" flipV="1">
              <a:off x="9923212" y="4447346"/>
              <a:ext cx="983496" cy="192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橢圓 275"/>
          <p:cNvSpPr/>
          <p:nvPr/>
        </p:nvSpPr>
        <p:spPr>
          <a:xfrm>
            <a:off x="3269755" y="5488767"/>
            <a:ext cx="115102" cy="1139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" name="橢圓 276"/>
          <p:cNvSpPr/>
          <p:nvPr/>
        </p:nvSpPr>
        <p:spPr>
          <a:xfrm>
            <a:off x="8755914" y="3928209"/>
            <a:ext cx="115102" cy="1139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8" name="直線接點 277"/>
          <p:cNvCxnSpPr/>
          <p:nvPr/>
        </p:nvCxnSpPr>
        <p:spPr>
          <a:xfrm>
            <a:off x="8811688" y="3967335"/>
            <a:ext cx="3250" cy="15029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>
            <a:off x="11356000" y="4894403"/>
            <a:ext cx="744" cy="5817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矩形 279"/>
          <p:cNvSpPr/>
          <p:nvPr/>
        </p:nvSpPr>
        <p:spPr>
          <a:xfrm>
            <a:off x="11065364" y="1520622"/>
            <a:ext cx="176157" cy="45364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" name="矩形 280"/>
          <p:cNvSpPr/>
          <p:nvPr/>
        </p:nvSpPr>
        <p:spPr>
          <a:xfrm>
            <a:off x="11065363" y="1519117"/>
            <a:ext cx="176157" cy="213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W</a:t>
            </a:r>
            <a:endParaRPr lang="zh-TW" altLang="en-US" dirty="0"/>
          </a:p>
        </p:txBody>
      </p:sp>
      <p:sp>
        <p:nvSpPr>
          <p:cNvPr id="282" name="文字方塊 281"/>
          <p:cNvSpPr txBox="1"/>
          <p:nvPr/>
        </p:nvSpPr>
        <p:spPr>
          <a:xfrm>
            <a:off x="3410860" y="3498713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5</a:t>
            </a:r>
            <a:endParaRPr lang="en-US" altLang="zh-TW" sz="1100" dirty="0"/>
          </a:p>
        </p:txBody>
      </p:sp>
      <p:cxnSp>
        <p:nvCxnSpPr>
          <p:cNvPr id="283" name="直線接點 282"/>
          <p:cNvCxnSpPr/>
          <p:nvPr/>
        </p:nvCxnSpPr>
        <p:spPr>
          <a:xfrm flipV="1">
            <a:off x="3600976" y="3687129"/>
            <a:ext cx="138282" cy="1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4" name="文字方塊 283"/>
          <p:cNvSpPr txBox="1"/>
          <p:nvPr/>
        </p:nvSpPr>
        <p:spPr>
          <a:xfrm>
            <a:off x="3264777" y="3223150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/>
              <a:t>rs</a:t>
            </a:r>
            <a:endParaRPr lang="en-US" altLang="zh-TW" sz="1100" dirty="0"/>
          </a:p>
        </p:txBody>
      </p:sp>
      <p:sp>
        <p:nvSpPr>
          <p:cNvPr id="285" name="文字方塊 284"/>
          <p:cNvSpPr txBox="1"/>
          <p:nvPr/>
        </p:nvSpPr>
        <p:spPr>
          <a:xfrm>
            <a:off x="3557319" y="3785325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5</a:t>
            </a:r>
            <a:endParaRPr lang="en-US" altLang="zh-TW" sz="1100" dirty="0"/>
          </a:p>
        </p:txBody>
      </p:sp>
      <p:cxnSp>
        <p:nvCxnSpPr>
          <p:cNvPr id="286" name="直線接點 285"/>
          <p:cNvCxnSpPr/>
          <p:nvPr/>
        </p:nvCxnSpPr>
        <p:spPr>
          <a:xfrm flipV="1">
            <a:off x="3747435" y="3973741"/>
            <a:ext cx="138282" cy="1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7" name="橢圓 286"/>
          <p:cNvSpPr/>
          <p:nvPr/>
        </p:nvSpPr>
        <p:spPr>
          <a:xfrm>
            <a:off x="916555" y="3770721"/>
            <a:ext cx="115102" cy="1139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8" name="文字方塊 287"/>
          <p:cNvSpPr txBox="1"/>
          <p:nvPr/>
        </p:nvSpPr>
        <p:spPr>
          <a:xfrm>
            <a:off x="2947957" y="3224141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/>
              <a:t>instr</a:t>
            </a:r>
            <a:endParaRPr lang="en-US" altLang="zh-TW" sz="1100" dirty="0"/>
          </a:p>
        </p:txBody>
      </p:sp>
      <p:sp>
        <p:nvSpPr>
          <p:cNvPr id="289" name="文字方塊 288"/>
          <p:cNvSpPr txBox="1"/>
          <p:nvPr/>
        </p:nvSpPr>
        <p:spPr>
          <a:xfrm>
            <a:off x="2941304" y="2081093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pc</a:t>
            </a:r>
          </a:p>
        </p:txBody>
      </p:sp>
      <p:grpSp>
        <p:nvGrpSpPr>
          <p:cNvPr id="290" name="群組 289"/>
          <p:cNvGrpSpPr/>
          <p:nvPr/>
        </p:nvGrpSpPr>
        <p:grpSpPr>
          <a:xfrm>
            <a:off x="7823655" y="5572449"/>
            <a:ext cx="391695" cy="709165"/>
            <a:chOff x="6638927" y="3377161"/>
            <a:chExt cx="391695" cy="709165"/>
          </a:xfrm>
          <a:solidFill>
            <a:schemeClr val="accent1">
              <a:lumMod val="75000"/>
            </a:schemeClr>
          </a:solidFill>
        </p:grpSpPr>
        <p:sp>
          <p:nvSpPr>
            <p:cNvPr id="291" name="流程圖: 人工作業 290"/>
            <p:cNvSpPr/>
            <p:nvPr/>
          </p:nvSpPr>
          <p:spPr>
            <a:xfrm rot="16200000">
              <a:off x="6502075" y="3557779"/>
              <a:ext cx="709165" cy="347929"/>
            </a:xfrm>
            <a:prstGeom prst="flowChartManualOperation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2" name="文字方塊 291"/>
            <p:cNvSpPr txBox="1"/>
            <p:nvPr/>
          </p:nvSpPr>
          <p:spPr>
            <a:xfrm>
              <a:off x="6648914" y="3416362"/>
              <a:ext cx="16108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TW" altLang="en-US" sz="1400" dirty="0"/>
            </a:p>
          </p:txBody>
        </p:sp>
        <p:sp>
          <p:nvSpPr>
            <p:cNvPr id="293" name="文字方塊 292"/>
            <p:cNvSpPr txBox="1"/>
            <p:nvPr/>
          </p:nvSpPr>
          <p:spPr>
            <a:xfrm>
              <a:off x="6638927" y="3702316"/>
              <a:ext cx="22490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TW" altLang="en-US" sz="1400" dirty="0"/>
            </a:p>
          </p:txBody>
        </p:sp>
      </p:grpSp>
      <p:cxnSp>
        <p:nvCxnSpPr>
          <p:cNvPr id="294" name="直線接點 293"/>
          <p:cNvCxnSpPr/>
          <p:nvPr/>
        </p:nvCxnSpPr>
        <p:spPr>
          <a:xfrm flipH="1">
            <a:off x="3316398" y="6052883"/>
            <a:ext cx="4558951" cy="16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群組 294"/>
          <p:cNvGrpSpPr/>
          <p:nvPr/>
        </p:nvGrpSpPr>
        <p:grpSpPr>
          <a:xfrm>
            <a:off x="5476520" y="1364199"/>
            <a:ext cx="665643" cy="4754153"/>
            <a:chOff x="5493519" y="592039"/>
            <a:chExt cx="665643" cy="4754153"/>
          </a:xfrm>
        </p:grpSpPr>
        <p:sp>
          <p:nvSpPr>
            <p:cNvPr id="296" name="矩形 295"/>
            <p:cNvSpPr/>
            <p:nvPr/>
          </p:nvSpPr>
          <p:spPr>
            <a:xfrm>
              <a:off x="5978004" y="748465"/>
              <a:ext cx="180085" cy="45977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97" name="群組 296"/>
            <p:cNvGrpSpPr/>
            <p:nvPr/>
          </p:nvGrpSpPr>
          <p:grpSpPr>
            <a:xfrm>
              <a:off x="5493519" y="592039"/>
              <a:ext cx="665643" cy="855760"/>
              <a:chOff x="5493519" y="592039"/>
              <a:chExt cx="665643" cy="855760"/>
            </a:xfrm>
          </p:grpSpPr>
          <p:sp>
            <p:nvSpPr>
              <p:cNvPr id="298" name="矩形 297"/>
              <p:cNvSpPr/>
              <p:nvPr/>
            </p:nvSpPr>
            <p:spPr>
              <a:xfrm>
                <a:off x="5981931" y="592039"/>
                <a:ext cx="176157" cy="2139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/>
                  <a:t>W</a:t>
                </a:r>
                <a:endParaRPr lang="zh-TW" altLang="en-US" dirty="0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5981931" y="812285"/>
                <a:ext cx="176157" cy="2139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/>
                  <a:t>M</a:t>
                </a:r>
                <a:endParaRPr lang="zh-TW" altLang="en-US" dirty="0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5974079" y="1028764"/>
                <a:ext cx="185083" cy="41903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/>
                  <a:t>E</a:t>
                </a:r>
                <a:endParaRPr lang="zh-TW" altLang="en-US" dirty="0"/>
              </a:p>
            </p:txBody>
          </p:sp>
          <p:cxnSp>
            <p:nvCxnSpPr>
              <p:cNvPr id="301" name="直線單箭頭接點 300"/>
              <p:cNvCxnSpPr/>
              <p:nvPr/>
            </p:nvCxnSpPr>
            <p:spPr>
              <a:xfrm flipV="1">
                <a:off x="5499375" y="694419"/>
                <a:ext cx="484581" cy="2476"/>
              </a:xfrm>
              <a:prstGeom prst="straightConnector1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線單箭頭接點 301"/>
              <p:cNvCxnSpPr/>
              <p:nvPr/>
            </p:nvCxnSpPr>
            <p:spPr>
              <a:xfrm flipV="1">
                <a:off x="5506925" y="916969"/>
                <a:ext cx="484581" cy="2476"/>
              </a:xfrm>
              <a:prstGeom prst="straightConnector1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線單箭頭接點 302"/>
              <p:cNvCxnSpPr/>
              <p:nvPr/>
            </p:nvCxnSpPr>
            <p:spPr>
              <a:xfrm flipV="1">
                <a:off x="5493519" y="1139659"/>
                <a:ext cx="484581" cy="2476"/>
              </a:xfrm>
              <a:prstGeom prst="straightConnector1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4" name="直線接點 303"/>
          <p:cNvCxnSpPr/>
          <p:nvPr/>
        </p:nvCxnSpPr>
        <p:spPr>
          <a:xfrm flipV="1">
            <a:off x="4442580" y="5999183"/>
            <a:ext cx="138282" cy="1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5" name="文字方塊 304"/>
          <p:cNvSpPr txBox="1"/>
          <p:nvPr/>
        </p:nvSpPr>
        <p:spPr>
          <a:xfrm>
            <a:off x="4247746" y="5827512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5</a:t>
            </a:r>
            <a:endParaRPr lang="en-US" altLang="zh-TW" sz="1100" dirty="0"/>
          </a:p>
        </p:txBody>
      </p:sp>
      <p:sp>
        <p:nvSpPr>
          <p:cNvPr id="306" name="文字方塊 305"/>
          <p:cNvSpPr txBox="1"/>
          <p:nvPr/>
        </p:nvSpPr>
        <p:spPr>
          <a:xfrm>
            <a:off x="4071227" y="5855205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$31</a:t>
            </a:r>
            <a:endParaRPr lang="en-US" altLang="zh-TW" sz="1100" dirty="0"/>
          </a:p>
        </p:txBody>
      </p:sp>
      <p:cxnSp>
        <p:nvCxnSpPr>
          <p:cNvPr id="307" name="直線接點 306"/>
          <p:cNvCxnSpPr/>
          <p:nvPr/>
        </p:nvCxnSpPr>
        <p:spPr>
          <a:xfrm flipH="1">
            <a:off x="11770608" y="1994447"/>
            <a:ext cx="18383" cy="24674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flipH="1">
            <a:off x="12037436" y="4596566"/>
            <a:ext cx="7509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群組 308"/>
          <p:cNvGrpSpPr/>
          <p:nvPr/>
        </p:nvGrpSpPr>
        <p:grpSpPr>
          <a:xfrm>
            <a:off x="11798920" y="4299525"/>
            <a:ext cx="238515" cy="587748"/>
            <a:chOff x="6606400" y="3354411"/>
            <a:chExt cx="424222" cy="746620"/>
          </a:xfrm>
          <a:solidFill>
            <a:schemeClr val="accent1">
              <a:lumMod val="75000"/>
            </a:schemeClr>
          </a:solidFill>
        </p:grpSpPr>
        <p:sp>
          <p:nvSpPr>
            <p:cNvPr id="310" name="流程圖: 人工作業 309"/>
            <p:cNvSpPr/>
            <p:nvPr/>
          </p:nvSpPr>
          <p:spPr>
            <a:xfrm rot="16200000">
              <a:off x="6502075" y="3557779"/>
              <a:ext cx="709165" cy="347929"/>
            </a:xfrm>
            <a:prstGeom prst="flowChartManualOperation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1" name="文字方塊 310"/>
            <p:cNvSpPr txBox="1"/>
            <p:nvPr/>
          </p:nvSpPr>
          <p:spPr>
            <a:xfrm>
              <a:off x="6616387" y="3354411"/>
              <a:ext cx="161089" cy="3909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TW" altLang="en-US" sz="1400" dirty="0"/>
            </a:p>
          </p:txBody>
        </p:sp>
        <p:sp>
          <p:nvSpPr>
            <p:cNvPr id="312" name="文字方塊 311"/>
            <p:cNvSpPr txBox="1"/>
            <p:nvPr/>
          </p:nvSpPr>
          <p:spPr>
            <a:xfrm>
              <a:off x="6606400" y="3710060"/>
              <a:ext cx="224904" cy="3909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TW" altLang="en-US" sz="1400" dirty="0"/>
            </a:p>
          </p:txBody>
        </p:sp>
      </p:grpSp>
      <p:cxnSp>
        <p:nvCxnSpPr>
          <p:cNvPr id="313" name="直線接點 312"/>
          <p:cNvCxnSpPr/>
          <p:nvPr/>
        </p:nvCxnSpPr>
        <p:spPr>
          <a:xfrm flipH="1">
            <a:off x="7326319" y="2017381"/>
            <a:ext cx="167" cy="3127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flipH="1">
            <a:off x="11235861" y="1588049"/>
            <a:ext cx="74772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文字方塊 314"/>
          <p:cNvSpPr txBox="1"/>
          <p:nvPr/>
        </p:nvSpPr>
        <p:spPr>
          <a:xfrm rot="16200000">
            <a:off x="11642555" y="3683065"/>
            <a:ext cx="829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op[31:24]</a:t>
            </a:r>
          </a:p>
        </p:txBody>
      </p:sp>
      <p:cxnSp>
        <p:nvCxnSpPr>
          <p:cNvPr id="316" name="直線接點 315"/>
          <p:cNvCxnSpPr/>
          <p:nvPr/>
        </p:nvCxnSpPr>
        <p:spPr>
          <a:xfrm flipV="1">
            <a:off x="11902199" y="3175929"/>
            <a:ext cx="138282" cy="15080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7" name="文字方塊 316"/>
          <p:cNvSpPr txBox="1"/>
          <p:nvPr/>
        </p:nvSpPr>
        <p:spPr>
          <a:xfrm rot="16200000">
            <a:off x="11964070" y="3167927"/>
            <a:ext cx="284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cxnSp>
        <p:nvCxnSpPr>
          <p:cNvPr id="318" name="直線接點 317"/>
          <p:cNvCxnSpPr/>
          <p:nvPr/>
        </p:nvCxnSpPr>
        <p:spPr>
          <a:xfrm flipH="1" flipV="1">
            <a:off x="8048642" y="5653544"/>
            <a:ext cx="426760" cy="31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flipH="1">
            <a:off x="8458857" y="2108728"/>
            <a:ext cx="2410" cy="356365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flipH="1">
            <a:off x="6795754" y="2103000"/>
            <a:ext cx="1668075" cy="163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flipH="1">
            <a:off x="6798728" y="1524123"/>
            <a:ext cx="1012" cy="60545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文字方塊 321"/>
          <p:cNvSpPr txBox="1"/>
          <p:nvPr/>
        </p:nvSpPr>
        <p:spPr>
          <a:xfrm>
            <a:off x="6681798" y="1442908"/>
            <a:ext cx="81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op[31:24]</a:t>
            </a:r>
          </a:p>
        </p:txBody>
      </p:sp>
      <p:cxnSp>
        <p:nvCxnSpPr>
          <p:cNvPr id="323" name="直線接點 322"/>
          <p:cNvCxnSpPr/>
          <p:nvPr/>
        </p:nvCxnSpPr>
        <p:spPr>
          <a:xfrm flipV="1">
            <a:off x="6476963" y="1478999"/>
            <a:ext cx="138282" cy="15080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文字方塊 323"/>
          <p:cNvSpPr txBox="1"/>
          <p:nvPr/>
        </p:nvSpPr>
        <p:spPr>
          <a:xfrm>
            <a:off x="6292548" y="1473243"/>
            <a:ext cx="272229" cy="24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325" name="文字方塊 324"/>
          <p:cNvSpPr txBox="1"/>
          <p:nvPr/>
        </p:nvSpPr>
        <p:spPr>
          <a:xfrm>
            <a:off x="2597764" y="3844224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32</a:t>
            </a:r>
            <a:endParaRPr lang="en-US" altLang="zh-TW" sz="1100" dirty="0"/>
          </a:p>
        </p:txBody>
      </p:sp>
      <p:cxnSp>
        <p:nvCxnSpPr>
          <p:cNvPr id="326" name="直線接點 325"/>
          <p:cNvCxnSpPr/>
          <p:nvPr/>
        </p:nvCxnSpPr>
        <p:spPr>
          <a:xfrm>
            <a:off x="2903352" y="526215"/>
            <a:ext cx="8417" cy="32572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橢圓 326"/>
          <p:cNvSpPr/>
          <p:nvPr/>
        </p:nvSpPr>
        <p:spPr>
          <a:xfrm>
            <a:off x="2037318" y="396563"/>
            <a:ext cx="650579" cy="284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&lt;&lt;2</a:t>
            </a:r>
            <a:endParaRPr lang="zh-TW" altLang="en-US" sz="1400" dirty="0"/>
          </a:p>
        </p:txBody>
      </p:sp>
      <p:cxnSp>
        <p:nvCxnSpPr>
          <p:cNvPr id="328" name="直線單箭頭接點 327"/>
          <p:cNvCxnSpPr>
            <a:endCxn id="327" idx="6"/>
          </p:cNvCxnSpPr>
          <p:nvPr/>
        </p:nvCxnSpPr>
        <p:spPr>
          <a:xfrm flipH="1">
            <a:off x="2687897" y="533202"/>
            <a:ext cx="219663" cy="5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文字方塊 328"/>
          <p:cNvSpPr txBox="1"/>
          <p:nvPr/>
        </p:nvSpPr>
        <p:spPr>
          <a:xfrm>
            <a:off x="2543482" y="289961"/>
            <a:ext cx="1093278" cy="24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/>
              <a:t>Jmpaddr</a:t>
            </a:r>
            <a:r>
              <a:rPr lang="en-US" altLang="zh-TW" sz="1000" dirty="0"/>
              <a:t> I[25:0]</a:t>
            </a:r>
            <a:endParaRPr lang="en-US" altLang="zh-TW" sz="1100" dirty="0"/>
          </a:p>
        </p:txBody>
      </p:sp>
      <p:sp>
        <p:nvSpPr>
          <p:cNvPr id="330" name="文字方塊 329"/>
          <p:cNvSpPr txBox="1"/>
          <p:nvPr/>
        </p:nvSpPr>
        <p:spPr>
          <a:xfrm>
            <a:off x="1683399" y="299148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28</a:t>
            </a:r>
            <a:endParaRPr lang="en-US" altLang="zh-TW" sz="1100" dirty="0"/>
          </a:p>
        </p:txBody>
      </p:sp>
      <p:cxnSp>
        <p:nvCxnSpPr>
          <p:cNvPr id="331" name="直線接點 330"/>
          <p:cNvCxnSpPr/>
          <p:nvPr/>
        </p:nvCxnSpPr>
        <p:spPr>
          <a:xfrm flipV="1">
            <a:off x="1896397" y="467136"/>
            <a:ext cx="138282" cy="1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2" name="橢圓 331"/>
          <p:cNvSpPr/>
          <p:nvPr/>
        </p:nvSpPr>
        <p:spPr>
          <a:xfrm>
            <a:off x="622730" y="419732"/>
            <a:ext cx="1199133" cy="271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CONCAT</a:t>
            </a:r>
            <a:endParaRPr lang="zh-TW" altLang="en-US" sz="1400" dirty="0"/>
          </a:p>
        </p:txBody>
      </p:sp>
      <p:cxnSp>
        <p:nvCxnSpPr>
          <p:cNvPr id="333" name="直線單箭頭接點 332"/>
          <p:cNvCxnSpPr/>
          <p:nvPr/>
        </p:nvCxnSpPr>
        <p:spPr>
          <a:xfrm flipH="1" flipV="1">
            <a:off x="5697830" y="968697"/>
            <a:ext cx="3074" cy="1360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文字方塊 333"/>
          <p:cNvSpPr txBox="1"/>
          <p:nvPr/>
        </p:nvSpPr>
        <p:spPr>
          <a:xfrm>
            <a:off x="4835080" y="2067995"/>
            <a:ext cx="1093278" cy="24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Pc+4[31-28]</a:t>
            </a:r>
            <a:endParaRPr lang="en-US" altLang="zh-TW" sz="1100" dirty="0"/>
          </a:p>
        </p:txBody>
      </p:sp>
      <p:grpSp>
        <p:nvGrpSpPr>
          <p:cNvPr id="335" name="群組 334"/>
          <p:cNvGrpSpPr/>
          <p:nvPr/>
        </p:nvGrpSpPr>
        <p:grpSpPr>
          <a:xfrm>
            <a:off x="411733" y="976933"/>
            <a:ext cx="281731" cy="646449"/>
            <a:chOff x="365243" y="953210"/>
            <a:chExt cx="281731" cy="646449"/>
          </a:xfrm>
          <a:solidFill>
            <a:schemeClr val="accent1">
              <a:lumMod val="75000"/>
            </a:schemeClr>
          </a:solidFill>
        </p:grpSpPr>
        <p:sp>
          <p:nvSpPr>
            <p:cNvPr id="336" name="流程圖: 人工作業 335"/>
            <p:cNvSpPr/>
            <p:nvPr/>
          </p:nvSpPr>
          <p:spPr>
            <a:xfrm rot="5400000">
              <a:off x="182884" y="1135569"/>
              <a:ext cx="646449" cy="281731"/>
            </a:xfrm>
            <a:prstGeom prst="flowChartManualOperation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7" name="文字方塊 336"/>
            <p:cNvSpPr txBox="1"/>
            <p:nvPr/>
          </p:nvSpPr>
          <p:spPr>
            <a:xfrm>
              <a:off x="432058" y="982600"/>
              <a:ext cx="16108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38" name="文字方塊 337"/>
            <p:cNvSpPr txBox="1"/>
            <p:nvPr/>
          </p:nvSpPr>
          <p:spPr>
            <a:xfrm>
              <a:off x="422071" y="1268554"/>
              <a:ext cx="22490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</p:grpSp>
      <p:cxnSp>
        <p:nvCxnSpPr>
          <p:cNvPr id="339" name="直線接點 338"/>
          <p:cNvCxnSpPr/>
          <p:nvPr/>
        </p:nvCxnSpPr>
        <p:spPr>
          <a:xfrm flipH="1">
            <a:off x="94464" y="1300157"/>
            <a:ext cx="317271" cy="139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flipV="1">
            <a:off x="871630" y="672393"/>
            <a:ext cx="1975" cy="4878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flipH="1">
            <a:off x="689525" y="1154321"/>
            <a:ext cx="199221" cy="2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文字方塊 341"/>
          <p:cNvSpPr txBox="1"/>
          <p:nvPr/>
        </p:nvSpPr>
        <p:spPr>
          <a:xfrm>
            <a:off x="725944" y="984777"/>
            <a:ext cx="81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PCSrc</a:t>
            </a:r>
            <a:endParaRPr lang="en-US" altLang="zh-TW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3" name="群組 342"/>
          <p:cNvGrpSpPr/>
          <p:nvPr/>
        </p:nvGrpSpPr>
        <p:grpSpPr>
          <a:xfrm>
            <a:off x="522698" y="827542"/>
            <a:ext cx="8506046" cy="223695"/>
            <a:chOff x="1339224" y="245751"/>
            <a:chExt cx="8506046" cy="223695"/>
          </a:xfrm>
        </p:grpSpPr>
        <p:cxnSp>
          <p:nvCxnSpPr>
            <p:cNvPr id="344" name="直線接點 343"/>
            <p:cNvCxnSpPr/>
            <p:nvPr/>
          </p:nvCxnSpPr>
          <p:spPr>
            <a:xfrm flipH="1">
              <a:off x="1347889" y="249319"/>
              <a:ext cx="4435" cy="22012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/>
            <p:cNvCxnSpPr/>
            <p:nvPr/>
          </p:nvCxnSpPr>
          <p:spPr>
            <a:xfrm flipH="1">
              <a:off x="1339224" y="245751"/>
              <a:ext cx="8506046" cy="1346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6" name="直線接點 345"/>
          <p:cNvCxnSpPr/>
          <p:nvPr/>
        </p:nvCxnSpPr>
        <p:spPr>
          <a:xfrm>
            <a:off x="9026604" y="834334"/>
            <a:ext cx="1105" cy="1066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flipH="1">
            <a:off x="8701994" y="1876603"/>
            <a:ext cx="325162" cy="20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110</Words>
  <Application>Microsoft Office PowerPoint</Application>
  <PresentationFormat>寬螢幕</PresentationFormat>
  <Paragraphs>83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周碩鴻</dc:creator>
  <cp:lastModifiedBy>允齊 蔡</cp:lastModifiedBy>
  <cp:revision>3</cp:revision>
  <dcterms:created xsi:type="dcterms:W3CDTF">2019-06-11T08:39:58Z</dcterms:created>
  <dcterms:modified xsi:type="dcterms:W3CDTF">2019-06-12T12:56:28Z</dcterms:modified>
</cp:coreProperties>
</file>