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1" r:id="rId4"/>
    <p:sldId id="260" r:id="rId5"/>
    <p:sldId id="25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D05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58" autoAdjust="0"/>
  </p:normalViewPr>
  <p:slideViewPr>
    <p:cSldViewPr snapToGrid="0">
      <p:cViewPr varScale="1">
        <p:scale>
          <a:sx n="110" d="100"/>
          <a:sy n="110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F52C2-0FED-46F2-999C-540B5D898129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A2D6F-45B3-4DA6-8DC9-0FF9D00C9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416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A2D6F-45B3-4DA6-8DC9-0FF9D00C9D5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22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48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7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86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44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51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00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02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15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59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38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23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6CEB-732F-4ECA-855E-57E37908D79C}" type="datetimeFigureOut">
              <a:rPr lang="zh-TW" altLang="en-US" smtClean="0"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15375-FAFC-46B6-BB52-D9A0D3E40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63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5691" y="192464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ALU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8D190D-2CC8-4B60-8C30-C86574F637FC}"/>
              </a:ext>
            </a:extLst>
          </p:cNvPr>
          <p:cNvSpPr/>
          <p:nvPr/>
        </p:nvSpPr>
        <p:spPr>
          <a:xfrm>
            <a:off x="6367825" y="3181465"/>
            <a:ext cx="1661845" cy="1561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C08CF20-DB87-4775-A49D-FCB538284CF1}"/>
              </a:ext>
            </a:extLst>
          </p:cNvPr>
          <p:cNvSpPr txBox="1"/>
          <p:nvPr/>
        </p:nvSpPr>
        <p:spPr>
          <a:xfrm>
            <a:off x="6989085" y="3173415"/>
            <a:ext cx="74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Ci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Ci+1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178C8C3-F506-439E-B97E-ED8D655F9853}"/>
              </a:ext>
            </a:extLst>
          </p:cNvPr>
          <p:cNvSpPr txBox="1"/>
          <p:nvPr/>
        </p:nvSpPr>
        <p:spPr>
          <a:xfrm>
            <a:off x="6384200" y="3424703"/>
            <a:ext cx="370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Ai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Bi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0CF63F5-078B-4AFE-8CC4-1418B12C1570}"/>
              </a:ext>
            </a:extLst>
          </p:cNvPr>
          <p:cNvSpPr txBox="1"/>
          <p:nvPr/>
        </p:nvSpPr>
        <p:spPr>
          <a:xfrm>
            <a:off x="7694868" y="3669575"/>
            <a:ext cx="343364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8743FB6-62B8-4538-B14B-692D43F5B1F9}"/>
              </a:ext>
            </a:extLst>
          </p:cNvPr>
          <p:cNvSpPr txBox="1"/>
          <p:nvPr/>
        </p:nvSpPr>
        <p:spPr>
          <a:xfrm>
            <a:off x="2558266" y="621436"/>
            <a:ext cx="9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INVERTB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8951BCA-E6D8-446C-82BB-26A991EEEAAE}"/>
              </a:ext>
            </a:extLst>
          </p:cNvPr>
          <p:cNvSpPr txBox="1"/>
          <p:nvPr/>
        </p:nvSpPr>
        <p:spPr>
          <a:xfrm>
            <a:off x="2385168" y="3424983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Ai</a:t>
            </a:r>
          </a:p>
          <a:p>
            <a:endParaRPr lang="en-US" altLang="zh-TW" dirty="0"/>
          </a:p>
          <a:p>
            <a:r>
              <a:rPr lang="en-US" altLang="zh-TW" dirty="0"/>
              <a:t>Bi</a:t>
            </a:r>
          </a:p>
        </p:txBody>
      </p:sp>
      <p:sp>
        <p:nvSpPr>
          <p:cNvPr id="82" name="弧形 81">
            <a:extLst>
              <a:ext uri="{FF2B5EF4-FFF2-40B4-BE49-F238E27FC236}">
                <a16:creationId xmlns:a16="http://schemas.microsoft.com/office/drawing/2014/main" id="{40289EEA-0AB6-42A5-8BD4-8A1515A2CCA0}"/>
              </a:ext>
            </a:extLst>
          </p:cNvPr>
          <p:cNvSpPr/>
          <p:nvPr/>
        </p:nvSpPr>
        <p:spPr>
          <a:xfrm rot="2343549">
            <a:off x="3065279" y="3738938"/>
            <a:ext cx="1285875" cy="1343026"/>
          </a:xfrm>
          <a:prstGeom prst="arc">
            <a:avLst>
              <a:gd name="adj1" fmla="val 17101032"/>
              <a:gd name="adj2" fmla="val 2145086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64C19EAF-3876-4CB7-8A9C-E6CAB46A1A82}"/>
              </a:ext>
            </a:extLst>
          </p:cNvPr>
          <p:cNvCxnSpPr/>
          <p:nvPr/>
        </p:nvCxnSpPr>
        <p:spPr>
          <a:xfrm>
            <a:off x="3065323" y="951182"/>
            <a:ext cx="0" cy="35915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2812FD89-85FC-4FCE-B8F6-F5261D71E6DD}"/>
              </a:ext>
            </a:extLst>
          </p:cNvPr>
          <p:cNvCxnSpPr/>
          <p:nvPr/>
        </p:nvCxnSpPr>
        <p:spPr>
          <a:xfrm flipV="1">
            <a:off x="2717736" y="4147219"/>
            <a:ext cx="1579351" cy="6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85E04CFE-8FEC-4127-8E31-06B385508371}"/>
              </a:ext>
            </a:extLst>
          </p:cNvPr>
          <p:cNvCxnSpPr/>
          <p:nvPr/>
        </p:nvCxnSpPr>
        <p:spPr>
          <a:xfrm>
            <a:off x="3052006" y="4542772"/>
            <a:ext cx="12450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263BD19C-585E-4C34-B9F5-BD29942B1C4D}"/>
              </a:ext>
            </a:extLst>
          </p:cNvPr>
          <p:cNvCxnSpPr/>
          <p:nvPr/>
        </p:nvCxnSpPr>
        <p:spPr>
          <a:xfrm>
            <a:off x="2746114" y="3634478"/>
            <a:ext cx="36050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A4E47184-4DE4-4141-A671-53D5747F7C9A}"/>
              </a:ext>
            </a:extLst>
          </p:cNvPr>
          <p:cNvCxnSpPr/>
          <p:nvPr/>
        </p:nvCxnSpPr>
        <p:spPr>
          <a:xfrm>
            <a:off x="7126203" y="951182"/>
            <a:ext cx="26149" cy="22391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0FE3C045-A848-4C14-AD4A-39A418C138BC}"/>
              </a:ext>
            </a:extLst>
          </p:cNvPr>
          <p:cNvCxnSpPr/>
          <p:nvPr/>
        </p:nvCxnSpPr>
        <p:spPr>
          <a:xfrm flipV="1">
            <a:off x="5934115" y="2392098"/>
            <a:ext cx="2820446" cy="3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3E9425E9-B61A-4628-AABF-512B4383DA47}"/>
              </a:ext>
            </a:extLst>
          </p:cNvPr>
          <p:cNvCxnSpPr>
            <a:cxnSpLocks/>
          </p:cNvCxnSpPr>
          <p:nvPr/>
        </p:nvCxnSpPr>
        <p:spPr>
          <a:xfrm>
            <a:off x="6120244" y="1596387"/>
            <a:ext cx="26581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4C626ECD-283C-4BBF-A073-73B6C34342C5}"/>
              </a:ext>
            </a:extLst>
          </p:cNvPr>
          <p:cNvCxnSpPr/>
          <p:nvPr/>
        </p:nvCxnSpPr>
        <p:spPr>
          <a:xfrm>
            <a:off x="8029670" y="3854242"/>
            <a:ext cx="752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F1438E7B-829A-4889-9CD1-B74E4CF5CC09}"/>
              </a:ext>
            </a:extLst>
          </p:cNvPr>
          <p:cNvCxnSpPr/>
          <p:nvPr/>
        </p:nvCxnSpPr>
        <p:spPr>
          <a:xfrm>
            <a:off x="3571330" y="1713288"/>
            <a:ext cx="14011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712A872B-4109-48B6-BE8B-CE04A1DA6A25}"/>
              </a:ext>
            </a:extLst>
          </p:cNvPr>
          <p:cNvCxnSpPr/>
          <p:nvPr/>
        </p:nvCxnSpPr>
        <p:spPr>
          <a:xfrm flipV="1">
            <a:off x="3571330" y="2592128"/>
            <a:ext cx="1614533" cy="49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CC95B853-3D5A-4180-B435-A4D87C32E790}"/>
              </a:ext>
            </a:extLst>
          </p:cNvPr>
          <p:cNvCxnSpPr/>
          <p:nvPr/>
        </p:nvCxnSpPr>
        <p:spPr>
          <a:xfrm>
            <a:off x="4388670" y="2250803"/>
            <a:ext cx="81453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0BF197F4-B597-4FEF-93E3-6B5AA1D4EC51}"/>
              </a:ext>
            </a:extLst>
          </p:cNvPr>
          <p:cNvCxnSpPr/>
          <p:nvPr/>
        </p:nvCxnSpPr>
        <p:spPr>
          <a:xfrm>
            <a:off x="3571330" y="1712683"/>
            <a:ext cx="0" cy="2414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56595BF6-8FFB-455D-8AB8-57CD798562A2}"/>
              </a:ext>
            </a:extLst>
          </p:cNvPr>
          <p:cNvCxnSpPr/>
          <p:nvPr/>
        </p:nvCxnSpPr>
        <p:spPr>
          <a:xfrm flipH="1">
            <a:off x="4378596" y="1455704"/>
            <a:ext cx="10074" cy="21787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710F9939-06D7-4B34-AD18-ED63A48B3140}"/>
              </a:ext>
            </a:extLst>
          </p:cNvPr>
          <p:cNvCxnSpPr>
            <a:cxnSpLocks/>
          </p:cNvCxnSpPr>
          <p:nvPr/>
        </p:nvCxnSpPr>
        <p:spPr>
          <a:xfrm>
            <a:off x="8299035" y="3846432"/>
            <a:ext cx="0" cy="23958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F4A344C2-51F8-49D5-84AC-CA29E40A61EE}"/>
              </a:ext>
            </a:extLst>
          </p:cNvPr>
          <p:cNvCxnSpPr/>
          <p:nvPr/>
        </p:nvCxnSpPr>
        <p:spPr>
          <a:xfrm>
            <a:off x="4380315" y="1462150"/>
            <a:ext cx="814530" cy="48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圖: 延遲 1">
            <a:extLst>
              <a:ext uri="{FF2B5EF4-FFF2-40B4-BE49-F238E27FC236}">
                <a16:creationId xmlns:a16="http://schemas.microsoft.com/office/drawing/2014/main" id="{39E2A891-A22C-48DB-AB7C-8F23D541D14A}"/>
              </a:ext>
            </a:extLst>
          </p:cNvPr>
          <p:cNvSpPr/>
          <p:nvPr/>
        </p:nvSpPr>
        <p:spPr>
          <a:xfrm>
            <a:off x="4971493" y="1217484"/>
            <a:ext cx="1193079" cy="78123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流程圖: 儲存資料 2">
            <a:extLst>
              <a:ext uri="{FF2B5EF4-FFF2-40B4-BE49-F238E27FC236}">
                <a16:creationId xmlns:a16="http://schemas.microsoft.com/office/drawing/2014/main" id="{7ABBA199-FA50-449E-BB6D-933D7B348133}"/>
              </a:ext>
            </a:extLst>
          </p:cNvPr>
          <p:cNvSpPr/>
          <p:nvPr/>
        </p:nvSpPr>
        <p:spPr>
          <a:xfrm rot="10800000">
            <a:off x="4971306" y="2125845"/>
            <a:ext cx="1020932" cy="754602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6ABBC227-9E57-4ABA-A773-A69778E954B7}"/>
              </a:ext>
            </a:extLst>
          </p:cNvPr>
          <p:cNvSpPr txBox="1"/>
          <p:nvPr/>
        </p:nvSpPr>
        <p:spPr>
          <a:xfrm>
            <a:off x="6923594" y="56963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</a:t>
            </a:r>
            <a:endParaRPr lang="zh-TW" altLang="en-US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F244AAC9-A7A7-4EB3-AD0D-9E5B61D4DD51}"/>
              </a:ext>
            </a:extLst>
          </p:cNvPr>
          <p:cNvSpPr txBox="1"/>
          <p:nvPr/>
        </p:nvSpPr>
        <p:spPr>
          <a:xfrm>
            <a:off x="1532709" y="4748928"/>
            <a:ext cx="1793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Bit 31:0</a:t>
            </a:r>
          </a:p>
          <a:p>
            <a:r>
              <a:rPr lang="en-US" altLang="zh-TW" sz="1200" dirty="0"/>
              <a:t>.</a:t>
            </a:r>
          </a:p>
          <a:p>
            <a:r>
              <a:rPr lang="en-US" altLang="zh-TW" sz="1200" dirty="0"/>
              <a:t>.</a:t>
            </a:r>
          </a:p>
          <a:p>
            <a:r>
              <a:rPr lang="en-US" altLang="zh-TW" sz="1200" dirty="0"/>
              <a:t>.</a:t>
            </a:r>
          </a:p>
          <a:p>
            <a:r>
              <a:rPr lang="en-US" altLang="zh-TW" dirty="0"/>
              <a:t>Bit 1:0</a:t>
            </a:r>
          </a:p>
          <a:p>
            <a:r>
              <a:rPr lang="en-US" altLang="zh-TW" dirty="0"/>
              <a:t>Bit 0:1 if A&lt;B</a:t>
            </a: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AAC77EC7-D1E6-4D39-8F14-1632EFCBD936}"/>
              </a:ext>
            </a:extLst>
          </p:cNvPr>
          <p:cNvCxnSpPr>
            <a:cxnSpLocks/>
          </p:cNvCxnSpPr>
          <p:nvPr/>
        </p:nvCxnSpPr>
        <p:spPr>
          <a:xfrm>
            <a:off x="7197018" y="4742984"/>
            <a:ext cx="26446" cy="1293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FEC40E8A-BD24-4EA1-A654-931C4BE24C07}"/>
              </a:ext>
            </a:extLst>
          </p:cNvPr>
          <p:cNvSpPr txBox="1"/>
          <p:nvPr/>
        </p:nvSpPr>
        <p:spPr>
          <a:xfrm>
            <a:off x="3100623" y="5347894"/>
            <a:ext cx="74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Lessi</a:t>
            </a:r>
            <a:endParaRPr lang="zh-TW" altLang="en-US" sz="1400" dirty="0"/>
          </a:p>
        </p:txBody>
      </p:sp>
      <p:sp>
        <p:nvSpPr>
          <p:cNvPr id="121" name="右大括弧 120">
            <a:extLst>
              <a:ext uri="{FF2B5EF4-FFF2-40B4-BE49-F238E27FC236}">
                <a16:creationId xmlns:a16="http://schemas.microsoft.com/office/drawing/2014/main" id="{A2CEE14D-BFAF-4C8F-B376-4DEFC4BC7261}"/>
              </a:ext>
            </a:extLst>
          </p:cNvPr>
          <p:cNvSpPr/>
          <p:nvPr/>
        </p:nvSpPr>
        <p:spPr>
          <a:xfrm>
            <a:off x="2849830" y="4822835"/>
            <a:ext cx="236507" cy="1419449"/>
          </a:xfrm>
          <a:prstGeom prst="rightBrace">
            <a:avLst>
              <a:gd name="adj1" fmla="val 833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312747D2-ABCC-4839-9321-C2FECC254CE8}"/>
              </a:ext>
            </a:extLst>
          </p:cNvPr>
          <p:cNvCxnSpPr>
            <a:cxnSpLocks/>
          </p:cNvCxnSpPr>
          <p:nvPr/>
        </p:nvCxnSpPr>
        <p:spPr>
          <a:xfrm flipV="1">
            <a:off x="3711678" y="5519724"/>
            <a:ext cx="5586008" cy="226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梯形 20">
            <a:extLst>
              <a:ext uri="{FF2B5EF4-FFF2-40B4-BE49-F238E27FC236}">
                <a16:creationId xmlns:a16="http://schemas.microsoft.com/office/drawing/2014/main" id="{C1AFEEC1-95A6-422B-9B28-3B1B3867F255}"/>
              </a:ext>
            </a:extLst>
          </p:cNvPr>
          <p:cNvSpPr/>
          <p:nvPr/>
        </p:nvSpPr>
        <p:spPr>
          <a:xfrm rot="5400000">
            <a:off x="6692199" y="3191897"/>
            <a:ext cx="4867626" cy="78123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F62D4730-7851-4509-8127-DB3080AAFA60}"/>
              </a:ext>
            </a:extLst>
          </p:cNvPr>
          <p:cNvSpPr txBox="1"/>
          <p:nvPr/>
        </p:nvSpPr>
        <p:spPr>
          <a:xfrm>
            <a:off x="8755678" y="2937553"/>
            <a:ext cx="815914" cy="79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MUX</a:t>
            </a:r>
            <a:endParaRPr lang="zh-TW" altLang="en-US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46CFDB53-21D7-45C2-9A8B-92B5C35775EE}"/>
              </a:ext>
            </a:extLst>
          </p:cNvPr>
          <p:cNvSpPr txBox="1"/>
          <p:nvPr/>
        </p:nvSpPr>
        <p:spPr>
          <a:xfrm>
            <a:off x="8856752" y="1395918"/>
            <a:ext cx="434744" cy="602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5E0244CF-D17C-4DED-86DD-91595D8C7D79}"/>
              </a:ext>
            </a:extLst>
          </p:cNvPr>
          <p:cNvSpPr txBox="1"/>
          <p:nvPr/>
        </p:nvSpPr>
        <p:spPr>
          <a:xfrm>
            <a:off x="8856751" y="2203720"/>
            <a:ext cx="434744" cy="602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71F82400-C875-4E3A-B873-D7DA3B29BEE9}"/>
              </a:ext>
            </a:extLst>
          </p:cNvPr>
          <p:cNvSpPr txBox="1"/>
          <p:nvPr/>
        </p:nvSpPr>
        <p:spPr>
          <a:xfrm>
            <a:off x="8883538" y="5371947"/>
            <a:ext cx="434744" cy="602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2050919D-E4D2-44B0-815C-C7DB94CA60BD}"/>
              </a:ext>
            </a:extLst>
          </p:cNvPr>
          <p:cNvSpPr txBox="1"/>
          <p:nvPr/>
        </p:nvSpPr>
        <p:spPr>
          <a:xfrm>
            <a:off x="8883538" y="3707061"/>
            <a:ext cx="434744" cy="602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FFAA6A39-F72C-4D76-84D9-16D48E2CC14A}"/>
              </a:ext>
            </a:extLst>
          </p:cNvPr>
          <p:cNvCxnSpPr/>
          <p:nvPr/>
        </p:nvCxnSpPr>
        <p:spPr>
          <a:xfrm>
            <a:off x="8299093" y="6222695"/>
            <a:ext cx="23630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5C826840-B3BF-4A94-8F37-AA51CE58F28A}"/>
              </a:ext>
            </a:extLst>
          </p:cNvPr>
          <p:cNvSpPr txBox="1"/>
          <p:nvPr/>
        </p:nvSpPr>
        <p:spPr>
          <a:xfrm>
            <a:off x="9291495" y="5851997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Set(MSB only)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D882055-CCFE-4E0E-8ED2-B38C9FFF63F6}"/>
              </a:ext>
            </a:extLst>
          </p:cNvPr>
          <p:cNvSpPr txBox="1"/>
          <p:nvPr/>
        </p:nvSpPr>
        <p:spPr>
          <a:xfrm>
            <a:off x="8754561" y="754297"/>
            <a:ext cx="8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SELECT</a:t>
            </a:r>
            <a:endParaRPr lang="zh-TW" altLang="en-US" dirty="0"/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1F5400F2-99C2-4556-918C-887B3F6E8EA9}"/>
              </a:ext>
            </a:extLst>
          </p:cNvPr>
          <p:cNvCxnSpPr/>
          <p:nvPr/>
        </p:nvCxnSpPr>
        <p:spPr>
          <a:xfrm>
            <a:off x="5006288" y="4420186"/>
            <a:ext cx="13448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圖: 儲存資料 79">
            <a:extLst>
              <a:ext uri="{FF2B5EF4-FFF2-40B4-BE49-F238E27FC236}">
                <a16:creationId xmlns:a16="http://schemas.microsoft.com/office/drawing/2014/main" id="{21B8F3BF-8576-41A9-B656-5F876272C13A}"/>
              </a:ext>
            </a:extLst>
          </p:cNvPr>
          <p:cNvSpPr/>
          <p:nvPr/>
        </p:nvSpPr>
        <p:spPr>
          <a:xfrm rot="10800000">
            <a:off x="4344295" y="3992303"/>
            <a:ext cx="1020932" cy="754602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D53830A2-1CDC-4311-B8B0-A00646B9B1ED}"/>
              </a:ext>
            </a:extLst>
          </p:cNvPr>
          <p:cNvSpPr txBox="1"/>
          <p:nvPr/>
        </p:nvSpPr>
        <p:spPr>
          <a:xfrm>
            <a:off x="6963345" y="6015942"/>
            <a:ext cx="64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Ci+1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632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2116" y="300022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</a:t>
            </a:r>
            <a:endParaRPr lang="zh-TW" altLang="en-US" dirty="0"/>
          </a:p>
        </p:txBody>
      </p:sp>
      <p:grpSp>
        <p:nvGrpSpPr>
          <p:cNvPr id="131" name="群組 130"/>
          <p:cNvGrpSpPr/>
          <p:nvPr/>
        </p:nvGrpSpPr>
        <p:grpSpPr>
          <a:xfrm>
            <a:off x="1673336" y="4080513"/>
            <a:ext cx="7206964" cy="2150443"/>
            <a:chOff x="2487305" y="3653791"/>
            <a:chExt cx="7206964" cy="2150443"/>
          </a:xfrm>
        </p:grpSpPr>
        <p:sp>
          <p:nvSpPr>
            <p:cNvPr id="35" name="文字方塊 34"/>
            <p:cNvSpPr txBox="1"/>
            <p:nvPr/>
          </p:nvSpPr>
          <p:spPr>
            <a:xfrm>
              <a:off x="2516895" y="3653859"/>
              <a:ext cx="5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Ai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2516301" y="4004943"/>
              <a:ext cx="5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Bi</a:t>
              </a:r>
              <a:endParaRPr lang="zh-TW" altLang="en-US" dirty="0"/>
            </a:p>
          </p:txBody>
        </p:sp>
        <p:cxnSp>
          <p:nvCxnSpPr>
            <p:cNvPr id="92" name="直線接點 91"/>
            <p:cNvCxnSpPr>
              <a:stCxn id="74" idx="1"/>
            </p:cNvCxnSpPr>
            <p:nvPr/>
          </p:nvCxnSpPr>
          <p:spPr>
            <a:xfrm>
              <a:off x="4335152" y="4020504"/>
              <a:ext cx="542022" cy="2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流程圖: 延遲 60"/>
            <p:cNvSpPr/>
            <p:nvPr/>
          </p:nvSpPr>
          <p:spPr>
            <a:xfrm>
              <a:off x="4877174" y="5110944"/>
              <a:ext cx="1123950" cy="666750"/>
            </a:xfrm>
            <a:prstGeom prst="flowChartDelay">
              <a:avLst/>
            </a:prstGeom>
            <a:solidFill>
              <a:schemeClr val="accent1"/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肘形接點 8"/>
            <p:cNvCxnSpPr>
              <a:stCxn id="5" idx="3"/>
            </p:cNvCxnSpPr>
            <p:nvPr/>
          </p:nvCxnSpPr>
          <p:spPr>
            <a:xfrm>
              <a:off x="6007149" y="4230989"/>
              <a:ext cx="1266134" cy="512492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接點 67"/>
            <p:cNvCxnSpPr>
              <a:stCxn id="61" idx="3"/>
            </p:cNvCxnSpPr>
            <p:nvPr/>
          </p:nvCxnSpPr>
          <p:spPr>
            <a:xfrm flipV="1">
              <a:off x="6001124" y="4985698"/>
              <a:ext cx="1272159" cy="45862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流程圖: 儲存資料 73"/>
            <p:cNvSpPr/>
            <p:nvPr/>
          </p:nvSpPr>
          <p:spPr>
            <a:xfrm rot="10800000">
              <a:off x="3481713" y="3653791"/>
              <a:ext cx="853439" cy="733426"/>
            </a:xfrm>
            <a:prstGeom prst="flowChartOnlineStorage">
              <a:avLst/>
            </a:prstGeom>
            <a:solidFill>
              <a:schemeClr val="accent1"/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79" name="直線接點 78"/>
            <p:cNvCxnSpPr/>
            <p:nvPr/>
          </p:nvCxnSpPr>
          <p:spPr>
            <a:xfrm>
              <a:off x="2967954" y="3901603"/>
              <a:ext cx="649111" cy="24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/>
            <p:nvPr/>
          </p:nvCxnSpPr>
          <p:spPr>
            <a:xfrm>
              <a:off x="2953206" y="4181263"/>
              <a:ext cx="649111" cy="24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字方塊 82"/>
            <p:cNvSpPr txBox="1"/>
            <p:nvPr/>
          </p:nvSpPr>
          <p:spPr>
            <a:xfrm>
              <a:off x="2516301" y="4671362"/>
              <a:ext cx="991344" cy="459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Ci</a:t>
              </a:r>
              <a:endParaRPr lang="zh-TW" altLang="en-US" dirty="0"/>
            </a:p>
          </p:txBody>
        </p:sp>
        <p:cxnSp>
          <p:nvCxnSpPr>
            <p:cNvPr id="89" name="肘形接點 88"/>
            <p:cNvCxnSpPr/>
            <p:nvPr/>
          </p:nvCxnSpPr>
          <p:spPr>
            <a:xfrm flipV="1">
              <a:off x="2967954" y="4460924"/>
              <a:ext cx="1916144" cy="40034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字方塊 90"/>
            <p:cNvSpPr txBox="1"/>
            <p:nvPr/>
          </p:nvSpPr>
          <p:spPr>
            <a:xfrm>
              <a:off x="2487899" y="5083818"/>
              <a:ext cx="5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Ai</a:t>
              </a:r>
              <a:endParaRPr lang="zh-TW" altLang="en-US" dirty="0"/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2487305" y="5434902"/>
              <a:ext cx="5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Bi</a:t>
              </a:r>
              <a:endParaRPr lang="zh-TW" altLang="en-US" dirty="0"/>
            </a:p>
          </p:txBody>
        </p:sp>
        <p:cxnSp>
          <p:nvCxnSpPr>
            <p:cNvPr id="97" name="直線接點 96"/>
            <p:cNvCxnSpPr>
              <a:stCxn id="93" idx="3"/>
            </p:cNvCxnSpPr>
            <p:nvPr/>
          </p:nvCxnSpPr>
          <p:spPr>
            <a:xfrm>
              <a:off x="3006480" y="5619568"/>
              <a:ext cx="1877617" cy="130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>
              <a:off x="2999557" y="5261736"/>
              <a:ext cx="1877617" cy="130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8702925" y="4661096"/>
              <a:ext cx="991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Ci+1</a:t>
              </a:r>
              <a:endParaRPr lang="zh-TW" altLang="en-US" dirty="0"/>
            </a:p>
          </p:txBody>
        </p:sp>
        <p:cxnSp>
          <p:nvCxnSpPr>
            <p:cNvPr id="115" name="直線單箭頭接點 114"/>
            <p:cNvCxnSpPr/>
            <p:nvPr/>
          </p:nvCxnSpPr>
          <p:spPr>
            <a:xfrm>
              <a:off x="7978513" y="4861268"/>
              <a:ext cx="7244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流程圖: 延遲 4"/>
            <p:cNvSpPr/>
            <p:nvPr/>
          </p:nvSpPr>
          <p:spPr>
            <a:xfrm>
              <a:off x="4883199" y="3897614"/>
              <a:ext cx="1123950" cy="666750"/>
            </a:xfrm>
            <a:prstGeom prst="flowChartDelay">
              <a:avLst/>
            </a:prstGeom>
            <a:solidFill>
              <a:schemeClr val="accent1"/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流程圖: 儲存資料 6"/>
            <p:cNvSpPr/>
            <p:nvPr/>
          </p:nvSpPr>
          <p:spPr>
            <a:xfrm rot="10800000">
              <a:off x="7125074" y="4510469"/>
              <a:ext cx="853439" cy="733426"/>
            </a:xfrm>
            <a:prstGeom prst="flowChartOnlineStorage">
              <a:avLst/>
            </a:prstGeom>
            <a:solidFill>
              <a:schemeClr val="accent1"/>
            </a:solidFill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5843504" y="1145191"/>
            <a:ext cx="5779008" cy="2024283"/>
            <a:chOff x="4080397" y="704984"/>
            <a:chExt cx="5779008" cy="2024283"/>
          </a:xfrm>
        </p:grpSpPr>
        <p:grpSp>
          <p:nvGrpSpPr>
            <p:cNvPr id="12" name="群組 11"/>
            <p:cNvGrpSpPr/>
            <p:nvPr/>
          </p:nvGrpSpPr>
          <p:grpSpPr>
            <a:xfrm>
              <a:off x="4080397" y="704984"/>
              <a:ext cx="2142525" cy="1343026"/>
              <a:chOff x="2749513" y="3329939"/>
              <a:chExt cx="2142525" cy="1343026"/>
            </a:xfrm>
          </p:grpSpPr>
          <p:sp>
            <p:nvSpPr>
              <p:cNvPr id="8" name="流程圖: 儲存資料 7"/>
              <p:cNvSpPr/>
              <p:nvPr/>
            </p:nvSpPr>
            <p:spPr>
              <a:xfrm rot="10800000">
                <a:off x="4101465" y="3634739"/>
                <a:ext cx="790573" cy="733426"/>
              </a:xfrm>
              <a:prstGeom prst="flowChartOnlineStorage">
                <a:avLst/>
              </a:prstGeom>
              <a:solidFill>
                <a:schemeClr val="accent1"/>
              </a:solidFill>
              <a:ln w="158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弧形 10"/>
              <p:cNvSpPr/>
              <p:nvPr/>
            </p:nvSpPr>
            <p:spPr>
              <a:xfrm rot="2343549">
                <a:off x="2749513" y="3329939"/>
                <a:ext cx="1285875" cy="1343026"/>
              </a:xfrm>
              <a:prstGeom prst="arc">
                <a:avLst>
                  <a:gd name="adj1" fmla="val 17101032"/>
                  <a:gd name="adj2" fmla="val 2145086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9" name="群組 128"/>
            <p:cNvGrpSpPr/>
            <p:nvPr/>
          </p:nvGrpSpPr>
          <p:grpSpPr>
            <a:xfrm>
              <a:off x="4531505" y="1009783"/>
              <a:ext cx="5327900" cy="1719484"/>
              <a:chOff x="4531505" y="1009783"/>
              <a:chExt cx="5327900" cy="1719484"/>
            </a:xfrm>
          </p:grpSpPr>
          <p:cxnSp>
            <p:nvCxnSpPr>
              <p:cNvPr id="119" name="肘形接點 118"/>
              <p:cNvCxnSpPr/>
              <p:nvPr/>
            </p:nvCxnSpPr>
            <p:spPr>
              <a:xfrm>
                <a:off x="6222922" y="1376539"/>
                <a:ext cx="1266134" cy="512492"/>
              </a:xfrm>
              <a:prstGeom prst="bentConnector3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群組 115"/>
              <p:cNvGrpSpPr/>
              <p:nvPr/>
            </p:nvGrpSpPr>
            <p:grpSpPr>
              <a:xfrm>
                <a:off x="6001124" y="1386241"/>
                <a:ext cx="2142525" cy="1343026"/>
                <a:chOff x="2749513" y="3329939"/>
                <a:chExt cx="2142525" cy="1343026"/>
              </a:xfrm>
            </p:grpSpPr>
            <p:sp>
              <p:nvSpPr>
                <p:cNvPr id="118" name="弧形 117"/>
                <p:cNvSpPr/>
                <p:nvPr/>
              </p:nvSpPr>
              <p:spPr>
                <a:xfrm rot="2343549">
                  <a:off x="2749513" y="3329939"/>
                  <a:ext cx="1285875" cy="1343026"/>
                </a:xfrm>
                <a:prstGeom prst="arc">
                  <a:avLst>
                    <a:gd name="adj1" fmla="val 17101032"/>
                    <a:gd name="adj2" fmla="val 2145086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7" name="流程圖: 儲存資料 116"/>
                <p:cNvSpPr/>
                <p:nvPr/>
              </p:nvSpPr>
              <p:spPr>
                <a:xfrm rot="10800000">
                  <a:off x="4101465" y="3634739"/>
                  <a:ext cx="790573" cy="733426"/>
                </a:xfrm>
                <a:prstGeom prst="flowChartOnlineStorage">
                  <a:avLst/>
                </a:prstGeom>
                <a:solidFill>
                  <a:schemeClr val="accent1"/>
                </a:solidFill>
                <a:ln w="158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20" name="直線接點 119"/>
              <p:cNvCxnSpPr/>
              <p:nvPr/>
            </p:nvCxnSpPr>
            <p:spPr>
              <a:xfrm>
                <a:off x="4907689" y="2109158"/>
                <a:ext cx="2568501" cy="234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/>
              <p:cNvCxnSpPr/>
              <p:nvPr/>
            </p:nvCxnSpPr>
            <p:spPr>
              <a:xfrm>
                <a:off x="4898115" y="1234603"/>
                <a:ext cx="649111" cy="24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>
              <a:xfrm>
                <a:off x="4898115" y="1515733"/>
                <a:ext cx="649111" cy="24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文字方塊 123"/>
              <p:cNvSpPr txBox="1"/>
              <p:nvPr/>
            </p:nvSpPr>
            <p:spPr>
              <a:xfrm>
                <a:off x="4532099" y="1009783"/>
                <a:ext cx="519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Ai</a:t>
                </a:r>
                <a:endParaRPr lang="zh-TW" altLang="en-US" dirty="0"/>
              </a:p>
            </p:txBody>
          </p:sp>
          <p:sp>
            <p:nvSpPr>
              <p:cNvPr id="125" name="文字方塊 124"/>
              <p:cNvSpPr txBox="1"/>
              <p:nvPr/>
            </p:nvSpPr>
            <p:spPr>
              <a:xfrm>
                <a:off x="4531505" y="1360867"/>
                <a:ext cx="519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Bi</a:t>
                </a:r>
                <a:endParaRPr lang="zh-TW" altLang="en-US" dirty="0"/>
              </a:p>
            </p:txBody>
          </p:sp>
          <p:sp>
            <p:nvSpPr>
              <p:cNvPr id="126" name="文字方塊 125"/>
              <p:cNvSpPr txBox="1"/>
              <p:nvPr/>
            </p:nvSpPr>
            <p:spPr>
              <a:xfrm>
                <a:off x="4587763" y="1911977"/>
                <a:ext cx="991344" cy="459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Ci</a:t>
                </a:r>
                <a:endParaRPr lang="zh-TW" altLang="en-US" dirty="0"/>
              </a:p>
            </p:txBody>
          </p:sp>
          <p:cxnSp>
            <p:nvCxnSpPr>
              <p:cNvPr id="127" name="直線單箭頭接點 126"/>
              <p:cNvCxnSpPr/>
              <p:nvPr/>
            </p:nvCxnSpPr>
            <p:spPr>
              <a:xfrm>
                <a:off x="8143649" y="2057398"/>
                <a:ext cx="7244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文字方塊 127"/>
              <p:cNvSpPr txBox="1"/>
              <p:nvPr/>
            </p:nvSpPr>
            <p:spPr>
              <a:xfrm>
                <a:off x="8868061" y="1872732"/>
                <a:ext cx="991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Si</a:t>
                </a:r>
                <a:endParaRPr lang="zh-TW" altLang="en-US" dirty="0"/>
              </a:p>
            </p:txBody>
          </p:sp>
        </p:grpSp>
      </p:grpSp>
      <p:grpSp>
        <p:nvGrpSpPr>
          <p:cNvPr id="149" name="群組 148"/>
          <p:cNvGrpSpPr/>
          <p:nvPr/>
        </p:nvGrpSpPr>
        <p:grpSpPr>
          <a:xfrm>
            <a:off x="1045491" y="669354"/>
            <a:ext cx="2822781" cy="2439965"/>
            <a:chOff x="395908" y="1461339"/>
            <a:chExt cx="2822781" cy="2439965"/>
          </a:xfrm>
        </p:grpSpPr>
        <p:grpSp>
          <p:nvGrpSpPr>
            <p:cNvPr id="28" name="群組 27"/>
            <p:cNvGrpSpPr/>
            <p:nvPr/>
          </p:nvGrpSpPr>
          <p:grpSpPr>
            <a:xfrm>
              <a:off x="975600" y="1943816"/>
              <a:ext cx="1776892" cy="1753022"/>
              <a:chOff x="5861277" y="4078533"/>
              <a:chExt cx="1584345" cy="140937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863839" y="4078533"/>
                <a:ext cx="1485900" cy="1324088"/>
              </a:xfrm>
              <a:prstGeom prst="rect">
                <a:avLst/>
              </a:prstGeom>
              <a:solidFill>
                <a:schemeClr val="accent1"/>
              </a:solidFill>
              <a:ln w="158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5861277" y="4633843"/>
                <a:ext cx="373188" cy="29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Ci</a:t>
                </a:r>
                <a:endParaRPr lang="zh-TW" altLang="en-US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6855754" y="4600776"/>
                <a:ext cx="589868" cy="29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Ci+1</a:t>
                </a:r>
                <a:endParaRPr lang="zh-TW" altLang="en-US" dirty="0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6450507" y="5118573"/>
                <a:ext cx="883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Si</a:t>
                </a:r>
                <a:endParaRPr lang="zh-TW" altLang="en-US" dirty="0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6053706" y="4089595"/>
                <a:ext cx="492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Ai</a:t>
                </a:r>
                <a:endParaRPr lang="zh-TW" altLang="en-US" dirty="0"/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6791105" y="4108157"/>
                <a:ext cx="446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Bi</a:t>
                </a:r>
                <a:endParaRPr lang="zh-TW" altLang="en-US" dirty="0"/>
              </a:p>
            </p:txBody>
          </p:sp>
        </p:grpSp>
        <p:cxnSp>
          <p:nvCxnSpPr>
            <p:cNvPr id="132" name="直線單箭頭接點 131"/>
            <p:cNvCxnSpPr/>
            <p:nvPr/>
          </p:nvCxnSpPr>
          <p:spPr>
            <a:xfrm flipV="1">
              <a:off x="2636120" y="2764015"/>
              <a:ext cx="582569" cy="32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/>
            <p:cNvCxnSpPr/>
            <p:nvPr/>
          </p:nvCxnSpPr>
          <p:spPr>
            <a:xfrm>
              <a:off x="1811718" y="3589829"/>
              <a:ext cx="0" cy="3114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>
              <a:off x="2193714" y="1461339"/>
              <a:ext cx="6624" cy="496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/>
            <p:nvPr/>
          </p:nvCxnSpPr>
          <p:spPr>
            <a:xfrm>
              <a:off x="1371396" y="1461339"/>
              <a:ext cx="6624" cy="496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單箭頭接點 147"/>
            <p:cNvCxnSpPr/>
            <p:nvPr/>
          </p:nvCxnSpPr>
          <p:spPr>
            <a:xfrm flipV="1">
              <a:off x="395908" y="2760750"/>
              <a:ext cx="582569" cy="32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文字方塊 149"/>
          <p:cNvSpPr txBox="1"/>
          <p:nvPr/>
        </p:nvSpPr>
        <p:spPr>
          <a:xfrm>
            <a:off x="5670736" y="954394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Sum-gate</a:t>
            </a:r>
            <a:endParaRPr lang="zh-TW" altLang="en-US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1601779" y="3582062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Carry-gate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730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接點 67"/>
          <p:cNvCxnSpPr/>
          <p:nvPr/>
        </p:nvCxnSpPr>
        <p:spPr>
          <a:xfrm>
            <a:off x="10925503" y="2529370"/>
            <a:ext cx="0" cy="10350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811484" y="411605"/>
            <a:ext cx="35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Sequential Multiplier – First Version</a:t>
            </a:r>
          </a:p>
        </p:txBody>
      </p:sp>
      <p:grpSp>
        <p:nvGrpSpPr>
          <p:cNvPr id="184" name="群組 183"/>
          <p:cNvGrpSpPr/>
          <p:nvPr/>
        </p:nvGrpSpPr>
        <p:grpSpPr>
          <a:xfrm>
            <a:off x="2741504" y="1144942"/>
            <a:ext cx="7271904" cy="4494580"/>
            <a:chOff x="2921174" y="1059482"/>
            <a:chExt cx="7271904" cy="4494580"/>
          </a:xfrm>
        </p:grpSpPr>
        <p:cxnSp>
          <p:nvCxnSpPr>
            <p:cNvPr id="175" name="直線接點 174"/>
            <p:cNvCxnSpPr>
              <a:cxnSpLocks/>
            </p:cNvCxnSpPr>
            <p:nvPr/>
          </p:nvCxnSpPr>
          <p:spPr>
            <a:xfrm flipH="1">
              <a:off x="4754719" y="5237769"/>
              <a:ext cx="1987" cy="309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群組 74"/>
            <p:cNvGrpSpPr/>
            <p:nvPr/>
          </p:nvGrpSpPr>
          <p:grpSpPr>
            <a:xfrm>
              <a:off x="2922832" y="1059482"/>
              <a:ext cx="3324337" cy="2852953"/>
              <a:chOff x="7528637" y="1602407"/>
              <a:chExt cx="3324337" cy="2852953"/>
            </a:xfrm>
          </p:grpSpPr>
          <p:grpSp>
            <p:nvGrpSpPr>
              <p:cNvPr id="76" name="群組 75"/>
              <p:cNvGrpSpPr/>
              <p:nvPr/>
            </p:nvGrpSpPr>
            <p:grpSpPr>
              <a:xfrm>
                <a:off x="9100374" y="1602407"/>
                <a:ext cx="1752600" cy="923330"/>
                <a:chOff x="5439382" y="778552"/>
                <a:chExt cx="1752600" cy="881142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5439382" y="809008"/>
                  <a:ext cx="1752600" cy="77152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0" name="文字方塊 89"/>
                <p:cNvSpPr txBox="1"/>
                <p:nvPr/>
              </p:nvSpPr>
              <p:spPr>
                <a:xfrm>
                  <a:off x="5590124" y="778552"/>
                  <a:ext cx="1533525" cy="881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Multiplicand (64 bits)</a:t>
                  </a:r>
                </a:p>
                <a:p>
                  <a:pPr algn="ctr"/>
                  <a:r>
                    <a:rPr lang="en-US" altLang="zh-TW" dirty="0"/>
                    <a:t>shift left</a:t>
                  </a:r>
                  <a:endParaRPr lang="zh-TW" altLang="en-US" dirty="0"/>
                </a:p>
              </p:txBody>
            </p:sp>
          </p:grpSp>
          <p:grpSp>
            <p:nvGrpSpPr>
              <p:cNvPr id="84" name="群組 83"/>
              <p:cNvGrpSpPr/>
              <p:nvPr/>
            </p:nvGrpSpPr>
            <p:grpSpPr>
              <a:xfrm>
                <a:off x="8173946" y="3317575"/>
                <a:ext cx="2073682" cy="1137785"/>
                <a:chOff x="6811353" y="3347880"/>
                <a:chExt cx="1799773" cy="911937"/>
              </a:xfrm>
            </p:grpSpPr>
            <p:sp>
              <p:nvSpPr>
                <p:cNvPr id="86" name="流程圖: 人工作業 85"/>
                <p:cNvSpPr/>
                <p:nvPr/>
              </p:nvSpPr>
              <p:spPr>
                <a:xfrm>
                  <a:off x="6811353" y="3347880"/>
                  <a:ext cx="1771116" cy="911937"/>
                </a:xfrm>
                <a:prstGeom prst="flowChartManualOperation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87" name="文字方塊 86"/>
                <p:cNvSpPr txBox="1"/>
                <p:nvPr/>
              </p:nvSpPr>
              <p:spPr>
                <a:xfrm>
                  <a:off x="7077601" y="3595029"/>
                  <a:ext cx="1533525" cy="296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64-bit ALU</a:t>
                  </a:r>
                  <a:endParaRPr lang="zh-TW" altLang="en-US" dirty="0"/>
                </a:p>
              </p:txBody>
            </p:sp>
          </p:grpSp>
          <p:cxnSp>
            <p:nvCxnSpPr>
              <p:cNvPr id="78" name="直線接點 77"/>
              <p:cNvCxnSpPr/>
              <p:nvPr/>
            </p:nvCxnSpPr>
            <p:spPr>
              <a:xfrm>
                <a:off x="7528637" y="2363162"/>
                <a:ext cx="1133587" cy="24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>
                <a:stCxn id="88" idx="2"/>
              </p:cNvCxnSpPr>
              <p:nvPr/>
            </p:nvCxnSpPr>
            <p:spPr>
              <a:xfrm flipH="1">
                <a:off x="9976673" y="2442785"/>
                <a:ext cx="1" cy="8747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單箭頭接點 80"/>
              <p:cNvCxnSpPr/>
              <p:nvPr/>
            </p:nvCxnSpPr>
            <p:spPr>
              <a:xfrm flipH="1">
                <a:off x="8662224" y="2354041"/>
                <a:ext cx="2" cy="963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群組 32"/>
            <p:cNvGrpSpPr/>
            <p:nvPr/>
          </p:nvGrpSpPr>
          <p:grpSpPr>
            <a:xfrm>
              <a:off x="7973753" y="3160054"/>
              <a:ext cx="2219325" cy="931404"/>
              <a:chOff x="6756614" y="3211658"/>
              <a:chExt cx="2219325" cy="931404"/>
            </a:xfrm>
          </p:grpSpPr>
          <p:sp>
            <p:nvSpPr>
              <p:cNvPr id="31" name="圓角矩形 30"/>
              <p:cNvSpPr/>
              <p:nvPr/>
            </p:nvSpPr>
            <p:spPr>
              <a:xfrm>
                <a:off x="6756614" y="3211658"/>
                <a:ext cx="2219325" cy="931404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6905353" y="3534434"/>
                <a:ext cx="1876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Control</a:t>
                </a:r>
                <a:endParaRPr lang="zh-TW" altLang="en-US" dirty="0"/>
              </a:p>
            </p:txBody>
          </p:sp>
        </p:grpSp>
        <p:grpSp>
          <p:nvGrpSpPr>
            <p:cNvPr id="42" name="群組 41"/>
            <p:cNvGrpSpPr/>
            <p:nvPr/>
          </p:nvGrpSpPr>
          <p:grpSpPr>
            <a:xfrm>
              <a:off x="3623199" y="4419649"/>
              <a:ext cx="2277706" cy="849518"/>
              <a:chOff x="1540393" y="5084431"/>
              <a:chExt cx="2476500" cy="857250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540393" y="5084431"/>
                <a:ext cx="2476500" cy="85725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2112093" y="5153446"/>
                <a:ext cx="1257300" cy="652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Product</a:t>
                </a:r>
              </a:p>
              <a:p>
                <a:pPr algn="ctr"/>
                <a:r>
                  <a:rPr lang="en-US" altLang="zh-TW" dirty="0"/>
                  <a:t>(64bits)</a:t>
                </a:r>
                <a:endParaRPr lang="zh-TW" altLang="en-US" dirty="0"/>
              </a:p>
            </p:txBody>
          </p:sp>
        </p:grpSp>
        <p:cxnSp>
          <p:nvCxnSpPr>
            <p:cNvPr id="98" name="直線單箭頭接點 97"/>
            <p:cNvCxnSpPr>
              <a:cxnSpLocks/>
              <a:stCxn id="86" idx="2"/>
            </p:cNvCxnSpPr>
            <p:nvPr/>
          </p:nvCxnSpPr>
          <p:spPr>
            <a:xfrm>
              <a:off x="4588473" y="3912435"/>
              <a:ext cx="7555" cy="502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>
              <a:off x="2922832" y="1829115"/>
              <a:ext cx="7555" cy="36893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>
              <a:off x="2921174" y="5534200"/>
              <a:ext cx="1835532" cy="198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字方塊 137"/>
            <p:cNvSpPr txBox="1"/>
            <p:nvPr/>
          </p:nvSpPr>
          <p:spPr>
            <a:xfrm>
              <a:off x="5235043" y="4879745"/>
              <a:ext cx="813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Write</a:t>
              </a:r>
              <a:endParaRPr lang="zh-TW" altLang="en-US" sz="1400" dirty="0"/>
            </a:p>
          </p:txBody>
        </p:sp>
        <p:cxnSp>
          <p:nvCxnSpPr>
            <p:cNvPr id="152" name="直線單箭頭接點 151"/>
            <p:cNvCxnSpPr/>
            <p:nvPr/>
          </p:nvCxnSpPr>
          <p:spPr>
            <a:xfrm flipH="1" flipV="1">
              <a:off x="5900905" y="5034266"/>
              <a:ext cx="1617130" cy="10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7509157" y="3799287"/>
              <a:ext cx="0" cy="12441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cxnSpLocks/>
            </p:cNvCxnSpPr>
            <p:nvPr/>
          </p:nvCxnSpPr>
          <p:spPr>
            <a:xfrm flipH="1">
              <a:off x="7495790" y="3790409"/>
              <a:ext cx="4779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線接點 57"/>
          <p:cNvCxnSpPr>
            <a:cxnSpLocks/>
          </p:cNvCxnSpPr>
          <p:nvPr/>
        </p:nvCxnSpPr>
        <p:spPr>
          <a:xfrm flipH="1">
            <a:off x="7329487" y="1547551"/>
            <a:ext cx="5999" cy="1835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>
            <a:off x="7316120" y="3393661"/>
            <a:ext cx="4557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9622623" y="1682655"/>
            <a:ext cx="1752600" cy="8084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9885870" y="1521204"/>
            <a:ext cx="1195509" cy="1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9592027" y="1642405"/>
            <a:ext cx="1783196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Multiplier (32bits)</a:t>
            </a:r>
          </a:p>
          <a:p>
            <a:pPr algn="ctr"/>
            <a:r>
              <a:rPr lang="en-US" altLang="zh-TW" dirty="0"/>
              <a:t>             shift right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0315575" y="2565735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LSB</a:t>
            </a:r>
            <a:endParaRPr lang="zh-TW" altLang="en-US" dirty="0"/>
          </a:p>
        </p:txBody>
      </p:sp>
      <p:cxnSp>
        <p:nvCxnSpPr>
          <p:cNvPr id="70" name="直線接點 69"/>
          <p:cNvCxnSpPr/>
          <p:nvPr/>
        </p:nvCxnSpPr>
        <p:spPr>
          <a:xfrm flipH="1">
            <a:off x="11828643" y="2272336"/>
            <a:ext cx="17910" cy="17922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H="1" flipV="1">
            <a:off x="10013408" y="4064594"/>
            <a:ext cx="182419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684D840-BC0C-495F-AB87-556B9759A1EF}"/>
              </a:ext>
            </a:extLst>
          </p:cNvPr>
          <p:cNvCxnSpPr>
            <a:cxnSpLocks/>
          </p:cNvCxnSpPr>
          <p:nvPr/>
        </p:nvCxnSpPr>
        <p:spPr>
          <a:xfrm flipH="1">
            <a:off x="4536718" y="1041363"/>
            <a:ext cx="15045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9F4FAAB6-9664-4D75-9A5D-3C1541E47C2C}"/>
              </a:ext>
            </a:extLst>
          </p:cNvPr>
          <p:cNvCxnSpPr>
            <a:cxnSpLocks/>
          </p:cNvCxnSpPr>
          <p:nvPr/>
        </p:nvCxnSpPr>
        <p:spPr>
          <a:xfrm flipH="1" flipV="1">
            <a:off x="10009244" y="3559427"/>
            <a:ext cx="934015" cy="5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F48B58BA-CFAA-4C66-AC01-231B7572AB26}"/>
              </a:ext>
            </a:extLst>
          </p:cNvPr>
          <p:cNvCxnSpPr>
            <a:cxnSpLocks/>
          </p:cNvCxnSpPr>
          <p:nvPr/>
        </p:nvCxnSpPr>
        <p:spPr>
          <a:xfrm flipH="1">
            <a:off x="11379546" y="2283628"/>
            <a:ext cx="46700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FCCF145-015F-40C3-8060-E1620BAD1F42}"/>
              </a:ext>
            </a:extLst>
          </p:cNvPr>
          <p:cNvCxnSpPr>
            <a:cxnSpLocks/>
          </p:cNvCxnSpPr>
          <p:nvPr/>
        </p:nvCxnSpPr>
        <p:spPr>
          <a:xfrm flipH="1">
            <a:off x="6067500" y="1556429"/>
            <a:ext cx="127086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07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線單箭頭接點 72"/>
          <p:cNvCxnSpPr/>
          <p:nvPr/>
        </p:nvCxnSpPr>
        <p:spPr>
          <a:xfrm>
            <a:off x="6220484" y="3633099"/>
            <a:ext cx="3177" cy="2630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圖: 替代處理程序 65"/>
          <p:cNvSpPr/>
          <p:nvPr/>
        </p:nvSpPr>
        <p:spPr>
          <a:xfrm>
            <a:off x="5576291" y="6094687"/>
            <a:ext cx="1190626" cy="369332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流程圖: 替代處理程序 1"/>
          <p:cNvSpPr/>
          <p:nvPr/>
        </p:nvSpPr>
        <p:spPr>
          <a:xfrm>
            <a:off x="5666774" y="189430"/>
            <a:ext cx="1190626" cy="369332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36341" y="188899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Algorithm – 1</a:t>
            </a:r>
            <a:r>
              <a:rPr lang="en-US" altLang="zh-TW" baseline="30000" dirty="0"/>
              <a:t>st</a:t>
            </a:r>
            <a:r>
              <a:rPr lang="en-US" altLang="zh-TW" dirty="0"/>
              <a:t> Cut Multiplier</a:t>
            </a:r>
            <a:endParaRPr lang="zh-TW" altLang="en-US" dirty="0"/>
          </a:p>
        </p:txBody>
      </p:sp>
      <p:grpSp>
        <p:nvGrpSpPr>
          <p:cNvPr id="82" name="群組 81"/>
          <p:cNvGrpSpPr/>
          <p:nvPr/>
        </p:nvGrpSpPr>
        <p:grpSpPr>
          <a:xfrm>
            <a:off x="1652589" y="189430"/>
            <a:ext cx="8637397" cy="6274589"/>
            <a:chOff x="2144605" y="179905"/>
            <a:chExt cx="8637397" cy="6274589"/>
          </a:xfrm>
        </p:grpSpPr>
        <p:cxnSp>
          <p:nvCxnSpPr>
            <p:cNvPr id="70" name="直線單箭頭接點 69"/>
            <p:cNvCxnSpPr/>
            <p:nvPr/>
          </p:nvCxnSpPr>
          <p:spPr>
            <a:xfrm flipH="1">
              <a:off x="6672498" y="5802471"/>
              <a:ext cx="1" cy="2845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7683999" y="1730392"/>
              <a:ext cx="1877617" cy="130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6336766" y="179905"/>
              <a:ext cx="779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START </a:t>
              </a:r>
              <a:endParaRPr lang="zh-TW" altLang="en-US" dirty="0"/>
            </a:p>
          </p:txBody>
        </p:sp>
        <p:grpSp>
          <p:nvGrpSpPr>
            <p:cNvPr id="22" name="群組 21"/>
            <p:cNvGrpSpPr/>
            <p:nvPr/>
          </p:nvGrpSpPr>
          <p:grpSpPr>
            <a:xfrm>
              <a:off x="5736429" y="1292690"/>
              <a:ext cx="1995488" cy="865224"/>
              <a:chOff x="5538788" y="1836982"/>
              <a:chExt cx="1995488" cy="865224"/>
            </a:xfrm>
          </p:grpSpPr>
          <p:sp>
            <p:nvSpPr>
              <p:cNvPr id="20" name="流程圖: 決策 19"/>
              <p:cNvSpPr/>
              <p:nvPr/>
            </p:nvSpPr>
            <p:spPr>
              <a:xfrm>
                <a:off x="5538788" y="1836982"/>
                <a:ext cx="1995488" cy="865224"/>
              </a:xfrm>
              <a:prstGeom prst="flowChartDecision">
                <a:avLst/>
              </a:prstGeom>
              <a:solidFill>
                <a:schemeClr val="accent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5981817" y="1958355"/>
                <a:ext cx="1190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TW" dirty="0"/>
                  <a:t>Test</a:t>
                </a:r>
              </a:p>
              <a:p>
                <a:r>
                  <a:rPr lang="en-US" altLang="zh-TW" dirty="0"/>
                  <a:t>    MPY0</a:t>
                </a:r>
                <a:endParaRPr lang="zh-TW" altLang="en-US" dirty="0"/>
              </a:p>
            </p:txBody>
          </p:sp>
        </p:grpSp>
        <p:cxnSp>
          <p:nvCxnSpPr>
            <p:cNvPr id="29" name="直線單箭頭接點 28"/>
            <p:cNvCxnSpPr>
              <a:cxnSpLocks/>
              <a:stCxn id="8" idx="2"/>
              <a:endCxn id="20" idx="0"/>
            </p:cNvCxnSpPr>
            <p:nvPr/>
          </p:nvCxnSpPr>
          <p:spPr>
            <a:xfrm>
              <a:off x="6726321" y="549237"/>
              <a:ext cx="7852" cy="7434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endCxn id="20" idx="1"/>
            </p:cNvCxnSpPr>
            <p:nvPr/>
          </p:nvCxnSpPr>
          <p:spPr>
            <a:xfrm>
              <a:off x="3858812" y="1725302"/>
              <a:ext cx="18776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群組 39"/>
            <p:cNvGrpSpPr/>
            <p:nvPr/>
          </p:nvGrpSpPr>
          <p:grpSpPr>
            <a:xfrm>
              <a:off x="2144605" y="2209214"/>
              <a:ext cx="3524250" cy="646331"/>
              <a:chOff x="4421086" y="-669472"/>
              <a:chExt cx="3524250" cy="646331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4421086" y="-642293"/>
                <a:ext cx="3524250" cy="573641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4743417" y="-669472"/>
                <a:ext cx="2943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1a. Add MCND to PROD </a:t>
                </a:r>
              </a:p>
              <a:p>
                <a:pPr algn="ctr"/>
                <a:r>
                  <a:rPr lang="en-US" altLang="zh-TW" dirty="0"/>
                  <a:t>Place result in PROD</a:t>
                </a:r>
                <a:endParaRPr lang="zh-TW" altLang="en-US" dirty="0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>
              <a:off x="4849885" y="3043137"/>
              <a:ext cx="3643433" cy="588384"/>
              <a:chOff x="2111002" y="228820"/>
              <a:chExt cx="3147395" cy="409407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111002" y="228820"/>
                <a:ext cx="3147395" cy="40940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2315172" y="276073"/>
                <a:ext cx="2943225" cy="256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2. Shift MCND left 1 bit</a:t>
                </a:r>
                <a:endParaRPr lang="zh-TW" altLang="en-US" dirty="0"/>
              </a:p>
            </p:txBody>
          </p:sp>
        </p:grpSp>
        <p:cxnSp>
          <p:nvCxnSpPr>
            <p:cNvPr id="46" name="直線單箭頭接點 45"/>
            <p:cNvCxnSpPr>
              <a:cxnSpLocks/>
            </p:cNvCxnSpPr>
            <p:nvPr/>
          </p:nvCxnSpPr>
          <p:spPr>
            <a:xfrm>
              <a:off x="3871218" y="1734568"/>
              <a:ext cx="0" cy="4929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endCxn id="44" idx="3"/>
            </p:cNvCxnSpPr>
            <p:nvPr/>
          </p:nvCxnSpPr>
          <p:spPr>
            <a:xfrm flipH="1" flipV="1">
              <a:off x="8493318" y="3337329"/>
              <a:ext cx="1068298" cy="25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>
              <a:off x="3889167" y="2810034"/>
              <a:ext cx="3581" cy="5272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6717426" y="920963"/>
              <a:ext cx="40645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>
              <a:stCxn id="72" idx="2"/>
              <a:endCxn id="61" idx="0"/>
            </p:cNvCxnSpPr>
            <p:nvPr/>
          </p:nvCxnSpPr>
          <p:spPr>
            <a:xfrm flipH="1">
              <a:off x="6670516" y="4477364"/>
              <a:ext cx="1085" cy="4584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群組 59"/>
            <p:cNvGrpSpPr/>
            <p:nvPr/>
          </p:nvGrpSpPr>
          <p:grpSpPr>
            <a:xfrm>
              <a:off x="5672772" y="4935842"/>
              <a:ext cx="1995488" cy="865224"/>
              <a:chOff x="5470967" y="3125751"/>
              <a:chExt cx="1995488" cy="865224"/>
            </a:xfrm>
          </p:grpSpPr>
          <p:sp>
            <p:nvSpPr>
              <p:cNvPr id="61" name="流程圖: 決策 60"/>
              <p:cNvSpPr/>
              <p:nvPr/>
            </p:nvSpPr>
            <p:spPr>
              <a:xfrm>
                <a:off x="5470967" y="3125751"/>
                <a:ext cx="1995488" cy="865224"/>
              </a:xfrm>
              <a:prstGeom prst="flowChartDecision">
                <a:avLst/>
              </a:prstGeom>
              <a:solidFill>
                <a:schemeClr val="accent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5941219" y="3235198"/>
                <a:ext cx="11906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dirty="0"/>
                  <a:t>32</a:t>
                </a:r>
                <a:r>
                  <a:rPr lang="en-US" altLang="zh-TW" sz="1600" baseline="30000" dirty="0"/>
                  <a:t>nd</a:t>
                </a:r>
                <a:r>
                  <a:rPr lang="en-US" altLang="zh-TW" sz="1600" dirty="0"/>
                  <a:t> </a:t>
                </a:r>
              </a:p>
              <a:p>
                <a:pPr algn="ctr"/>
                <a:r>
                  <a:rPr lang="en-US" altLang="zh-TW" sz="1600" dirty="0"/>
                  <a:t>Repetition?</a:t>
                </a:r>
                <a:endParaRPr lang="zh-TW" altLang="en-US" sz="1600" dirty="0"/>
              </a:p>
            </p:txBody>
          </p:sp>
        </p:grpSp>
        <p:cxnSp>
          <p:nvCxnSpPr>
            <p:cNvPr id="63" name="直線接點 62"/>
            <p:cNvCxnSpPr>
              <a:stCxn id="61" idx="3"/>
            </p:cNvCxnSpPr>
            <p:nvPr/>
          </p:nvCxnSpPr>
          <p:spPr>
            <a:xfrm>
              <a:off x="7668260" y="5368454"/>
              <a:ext cx="3113742" cy="80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10773124" y="920963"/>
              <a:ext cx="0" cy="44640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字方塊 76"/>
            <p:cNvSpPr txBox="1"/>
            <p:nvPr/>
          </p:nvSpPr>
          <p:spPr>
            <a:xfrm>
              <a:off x="6336766" y="6085162"/>
              <a:ext cx="774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DONE</a:t>
              </a:r>
              <a:endParaRPr lang="zh-TW" altLang="en-US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4058099" y="1388809"/>
              <a:ext cx="1561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Multiplier0=1</a:t>
              </a:r>
              <a:endParaRPr lang="zh-TW" altLang="en-US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7764168" y="1381265"/>
              <a:ext cx="1669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Multiplier0=0</a:t>
              </a:r>
              <a:endParaRPr lang="zh-TW" altLang="en-US" dirty="0"/>
            </a:p>
          </p:txBody>
        </p:sp>
      </p:grpSp>
      <p:cxnSp>
        <p:nvCxnSpPr>
          <p:cNvPr id="55" name="直線接點 54"/>
          <p:cNvCxnSpPr/>
          <p:nvPr/>
        </p:nvCxnSpPr>
        <p:spPr>
          <a:xfrm>
            <a:off x="9069600" y="1752971"/>
            <a:ext cx="0" cy="1593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4357868" y="3898505"/>
            <a:ext cx="3643433" cy="58838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4476041" y="4030145"/>
            <a:ext cx="340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2. Shift MPY right 1 bit</a:t>
            </a:r>
            <a:endParaRPr lang="zh-TW" altLang="en-US" dirty="0"/>
          </a:p>
        </p:txBody>
      </p:sp>
      <p:cxnSp>
        <p:nvCxnSpPr>
          <p:cNvPr id="83" name="直線單箭頭接點 82"/>
          <p:cNvCxnSpPr>
            <a:endCxn id="44" idx="1"/>
          </p:cNvCxnSpPr>
          <p:nvPr/>
        </p:nvCxnSpPr>
        <p:spPr>
          <a:xfrm>
            <a:off x="3397152" y="3346854"/>
            <a:ext cx="9607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4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76608" y="184666"/>
            <a:ext cx="119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Shifter</a:t>
            </a:r>
            <a:endParaRPr lang="zh-TW" altLang="en-US" dirty="0"/>
          </a:p>
        </p:txBody>
      </p:sp>
      <p:grpSp>
        <p:nvGrpSpPr>
          <p:cNvPr id="621" name="群組 620"/>
          <p:cNvGrpSpPr/>
          <p:nvPr/>
        </p:nvGrpSpPr>
        <p:grpSpPr>
          <a:xfrm>
            <a:off x="80266" y="399146"/>
            <a:ext cx="11765600" cy="5825803"/>
            <a:chOff x="-2250674" y="906676"/>
            <a:chExt cx="14321004" cy="5483753"/>
          </a:xfrm>
        </p:grpSpPr>
        <p:grpSp>
          <p:nvGrpSpPr>
            <p:cNvPr id="576" name="群組 575"/>
            <p:cNvGrpSpPr/>
            <p:nvPr/>
          </p:nvGrpSpPr>
          <p:grpSpPr>
            <a:xfrm>
              <a:off x="-2250674" y="906676"/>
              <a:ext cx="14321004" cy="5483753"/>
              <a:chOff x="-4455394" y="855876"/>
              <a:chExt cx="14321004" cy="5483753"/>
            </a:xfrm>
          </p:grpSpPr>
          <p:grpSp>
            <p:nvGrpSpPr>
              <p:cNvPr id="160" name="群組 159"/>
              <p:cNvGrpSpPr/>
              <p:nvPr/>
            </p:nvGrpSpPr>
            <p:grpSpPr>
              <a:xfrm>
                <a:off x="-1852700" y="918947"/>
                <a:ext cx="11718310" cy="4754779"/>
                <a:chOff x="-8117392" y="156412"/>
                <a:chExt cx="16661320" cy="6105079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6972300" y="2441141"/>
                  <a:ext cx="1571625" cy="58102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6972303" y="1392215"/>
                  <a:ext cx="1571625" cy="58102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" name="文字方塊 3"/>
                <p:cNvSpPr txBox="1"/>
                <p:nvPr/>
              </p:nvSpPr>
              <p:spPr>
                <a:xfrm>
                  <a:off x="-8117392" y="156412"/>
                  <a:ext cx="780873" cy="4463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A0</a:t>
                  </a:r>
                  <a:endParaRPr lang="zh-TW" altLang="en-US" dirty="0"/>
                </a:p>
              </p:txBody>
            </p:sp>
            <p:grpSp>
              <p:nvGrpSpPr>
                <p:cNvPr id="57" name="群組 56"/>
                <p:cNvGrpSpPr/>
                <p:nvPr/>
              </p:nvGrpSpPr>
              <p:grpSpPr>
                <a:xfrm>
                  <a:off x="7387547" y="572431"/>
                  <a:ext cx="380092" cy="830404"/>
                  <a:chOff x="2701242" y="871141"/>
                  <a:chExt cx="380092" cy="830404"/>
                </a:xfrm>
              </p:grpSpPr>
              <p:cxnSp>
                <p:nvCxnSpPr>
                  <p:cNvPr id="7" name="直線接點 6"/>
                  <p:cNvCxnSpPr/>
                  <p:nvPr/>
                </p:nvCxnSpPr>
                <p:spPr>
                  <a:xfrm>
                    <a:off x="3071809" y="871141"/>
                    <a:ext cx="1" cy="36297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線接點 48"/>
                  <p:cNvCxnSpPr/>
                  <p:nvPr/>
                </p:nvCxnSpPr>
                <p:spPr>
                  <a:xfrm flipH="1">
                    <a:off x="2701242" y="1234118"/>
                    <a:ext cx="380092" cy="28769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線接點 51"/>
                  <p:cNvCxnSpPr/>
                  <p:nvPr/>
                </p:nvCxnSpPr>
                <p:spPr>
                  <a:xfrm>
                    <a:off x="2724450" y="1539567"/>
                    <a:ext cx="0" cy="16197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群組 61"/>
                <p:cNvGrpSpPr/>
                <p:nvPr/>
              </p:nvGrpSpPr>
              <p:grpSpPr>
                <a:xfrm>
                  <a:off x="7368759" y="1967405"/>
                  <a:ext cx="408405" cy="421522"/>
                  <a:chOff x="2672929" y="871141"/>
                  <a:chExt cx="408405" cy="704105"/>
                </a:xfrm>
              </p:grpSpPr>
              <p:cxnSp>
                <p:nvCxnSpPr>
                  <p:cNvPr id="64" name="直線接點 63"/>
                  <p:cNvCxnSpPr/>
                  <p:nvPr/>
                </p:nvCxnSpPr>
                <p:spPr>
                  <a:xfrm>
                    <a:off x="3071809" y="871141"/>
                    <a:ext cx="1" cy="36297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線接點 65"/>
                  <p:cNvCxnSpPr/>
                  <p:nvPr/>
                </p:nvCxnSpPr>
                <p:spPr>
                  <a:xfrm flipH="1">
                    <a:off x="2672929" y="1234118"/>
                    <a:ext cx="408405" cy="14951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線接點 66"/>
                  <p:cNvCxnSpPr/>
                  <p:nvPr/>
                </p:nvCxnSpPr>
                <p:spPr>
                  <a:xfrm>
                    <a:off x="2691717" y="1413267"/>
                    <a:ext cx="0" cy="16197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2" name="矩形 71"/>
                <p:cNvSpPr/>
                <p:nvPr/>
              </p:nvSpPr>
              <p:spPr>
                <a:xfrm>
                  <a:off x="6972300" y="3512941"/>
                  <a:ext cx="1571625" cy="58102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73" name="群組 72"/>
                <p:cNvGrpSpPr/>
                <p:nvPr/>
              </p:nvGrpSpPr>
              <p:grpSpPr>
                <a:xfrm>
                  <a:off x="7368759" y="3022166"/>
                  <a:ext cx="422692" cy="460913"/>
                  <a:chOff x="2658643" y="871141"/>
                  <a:chExt cx="422692" cy="769903"/>
                </a:xfrm>
              </p:grpSpPr>
              <p:cxnSp>
                <p:nvCxnSpPr>
                  <p:cNvPr id="74" name="直線接點 73"/>
                  <p:cNvCxnSpPr/>
                  <p:nvPr/>
                </p:nvCxnSpPr>
                <p:spPr>
                  <a:xfrm>
                    <a:off x="3071809" y="871141"/>
                    <a:ext cx="1" cy="36297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線接點 74"/>
                  <p:cNvCxnSpPr/>
                  <p:nvPr/>
                </p:nvCxnSpPr>
                <p:spPr>
                  <a:xfrm flipH="1">
                    <a:off x="2658643" y="1234118"/>
                    <a:ext cx="422692" cy="20429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線接點 75"/>
                  <p:cNvCxnSpPr/>
                  <p:nvPr/>
                </p:nvCxnSpPr>
                <p:spPr>
                  <a:xfrm>
                    <a:off x="2677431" y="1479065"/>
                    <a:ext cx="0" cy="16197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矩形 76"/>
                <p:cNvSpPr/>
                <p:nvPr/>
              </p:nvSpPr>
              <p:spPr>
                <a:xfrm>
                  <a:off x="6972300" y="4600931"/>
                  <a:ext cx="1571625" cy="58102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78" name="群組 77"/>
                <p:cNvGrpSpPr/>
                <p:nvPr/>
              </p:nvGrpSpPr>
              <p:grpSpPr>
                <a:xfrm>
                  <a:off x="7400907" y="4110156"/>
                  <a:ext cx="390544" cy="471638"/>
                  <a:chOff x="2690791" y="871141"/>
                  <a:chExt cx="390544" cy="787818"/>
                </a:xfrm>
              </p:grpSpPr>
              <p:cxnSp>
                <p:nvCxnSpPr>
                  <p:cNvPr id="79" name="直線接點 78"/>
                  <p:cNvCxnSpPr/>
                  <p:nvPr/>
                </p:nvCxnSpPr>
                <p:spPr>
                  <a:xfrm>
                    <a:off x="3071809" y="871141"/>
                    <a:ext cx="1" cy="36297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線接點 79"/>
                  <p:cNvCxnSpPr/>
                  <p:nvPr/>
                </p:nvCxnSpPr>
                <p:spPr>
                  <a:xfrm flipH="1">
                    <a:off x="2690791" y="1234118"/>
                    <a:ext cx="390544" cy="20589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線接點 80"/>
                  <p:cNvCxnSpPr/>
                  <p:nvPr/>
                </p:nvCxnSpPr>
                <p:spPr>
                  <a:xfrm>
                    <a:off x="2690791" y="1496980"/>
                    <a:ext cx="0" cy="16197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2" name="矩形 81"/>
                <p:cNvSpPr/>
                <p:nvPr/>
              </p:nvSpPr>
              <p:spPr>
                <a:xfrm>
                  <a:off x="6972300" y="5680466"/>
                  <a:ext cx="1571625" cy="58102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83" name="群組 82"/>
                <p:cNvGrpSpPr/>
                <p:nvPr/>
              </p:nvGrpSpPr>
              <p:grpSpPr>
                <a:xfrm>
                  <a:off x="7400907" y="5189691"/>
                  <a:ext cx="390544" cy="490770"/>
                  <a:chOff x="2690791" y="871141"/>
                  <a:chExt cx="390544" cy="819776"/>
                </a:xfrm>
              </p:grpSpPr>
              <p:cxnSp>
                <p:nvCxnSpPr>
                  <p:cNvPr id="84" name="直線接點 83"/>
                  <p:cNvCxnSpPr/>
                  <p:nvPr/>
                </p:nvCxnSpPr>
                <p:spPr>
                  <a:xfrm>
                    <a:off x="3071809" y="871141"/>
                    <a:ext cx="1" cy="36297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84"/>
                  <p:cNvCxnSpPr/>
                  <p:nvPr/>
                </p:nvCxnSpPr>
                <p:spPr>
                  <a:xfrm flipH="1">
                    <a:off x="2690791" y="1234118"/>
                    <a:ext cx="390544" cy="23350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85"/>
                  <p:cNvCxnSpPr/>
                  <p:nvPr/>
                </p:nvCxnSpPr>
                <p:spPr>
                  <a:xfrm>
                    <a:off x="2690791" y="1528938"/>
                    <a:ext cx="0" cy="16197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文字方塊 57"/>
                <p:cNvSpPr txBox="1"/>
                <p:nvPr/>
              </p:nvSpPr>
              <p:spPr>
                <a:xfrm>
                  <a:off x="7956949" y="1464782"/>
                  <a:ext cx="411959" cy="4463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1</a:t>
                  </a:r>
                  <a:endParaRPr lang="zh-TW" altLang="en-US" dirty="0"/>
                </a:p>
              </p:txBody>
            </p:sp>
            <p:sp>
              <p:nvSpPr>
                <p:cNvPr id="87" name="文字方塊 86"/>
                <p:cNvSpPr txBox="1"/>
                <p:nvPr/>
              </p:nvSpPr>
              <p:spPr>
                <a:xfrm>
                  <a:off x="7190773" y="1472665"/>
                  <a:ext cx="411959" cy="4463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bg1"/>
                      </a:solidFill>
                    </a:rPr>
                    <a:t>0</a:t>
                  </a:r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9" name="文字方塊 88"/>
              <p:cNvSpPr txBox="1"/>
              <p:nvPr/>
            </p:nvSpPr>
            <p:spPr>
              <a:xfrm>
                <a:off x="-4455394" y="1471275"/>
                <a:ext cx="544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S0</a:t>
                </a:r>
                <a:endParaRPr lang="zh-TW" altLang="en-US" dirty="0"/>
              </a:p>
            </p:txBody>
          </p:sp>
          <p:sp>
            <p:nvSpPr>
              <p:cNvPr id="90" name="文字方塊 89"/>
              <p:cNvSpPr txBox="1"/>
              <p:nvPr/>
            </p:nvSpPr>
            <p:spPr>
              <a:xfrm>
                <a:off x="-4047249" y="1480590"/>
                <a:ext cx="583699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S1</a:t>
                </a:r>
                <a:endParaRPr lang="zh-TW" altLang="en-US" dirty="0"/>
              </a:p>
            </p:txBody>
          </p:sp>
          <p:sp>
            <p:nvSpPr>
              <p:cNvPr id="91" name="文字方塊 90"/>
              <p:cNvSpPr txBox="1"/>
              <p:nvPr/>
            </p:nvSpPr>
            <p:spPr>
              <a:xfrm>
                <a:off x="-3693520" y="1480342"/>
                <a:ext cx="515844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S2</a:t>
                </a:r>
                <a:endParaRPr lang="zh-TW" altLang="en-US" dirty="0"/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-3298617" y="1480342"/>
                <a:ext cx="54532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S3</a:t>
                </a:r>
                <a:endParaRPr lang="zh-TW" altLang="en-US" dirty="0"/>
              </a:p>
            </p:txBody>
          </p:sp>
          <p:sp>
            <p:nvSpPr>
              <p:cNvPr id="93" name="文字方塊 92"/>
              <p:cNvSpPr txBox="1"/>
              <p:nvPr/>
            </p:nvSpPr>
            <p:spPr>
              <a:xfrm>
                <a:off x="-2864500" y="1480342"/>
                <a:ext cx="561246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S4</a:t>
                </a:r>
                <a:endParaRPr lang="zh-TW" altLang="en-US" dirty="0"/>
              </a:p>
            </p:txBody>
          </p:sp>
          <p:grpSp>
            <p:nvGrpSpPr>
              <p:cNvPr id="110" name="群組 109"/>
              <p:cNvGrpSpPr/>
              <p:nvPr/>
            </p:nvGrpSpPr>
            <p:grpSpPr>
              <a:xfrm>
                <a:off x="-4188067" y="1816681"/>
                <a:ext cx="2039349" cy="3630791"/>
                <a:chOff x="-11437863" y="1309091"/>
                <a:chExt cx="2899586" cy="4661888"/>
              </a:xfrm>
            </p:grpSpPr>
            <p:cxnSp>
              <p:nvCxnSpPr>
                <p:cNvPr id="97" name="直線接點 96"/>
                <p:cNvCxnSpPr/>
                <p:nvPr/>
              </p:nvCxnSpPr>
              <p:spPr>
                <a:xfrm>
                  <a:off x="-11437863" y="1309091"/>
                  <a:ext cx="18530" cy="36728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單箭頭接點 106"/>
                <p:cNvCxnSpPr>
                  <a:endCxn id="599" idx="1"/>
                </p:cNvCxnSpPr>
                <p:nvPr/>
              </p:nvCxnSpPr>
              <p:spPr>
                <a:xfrm>
                  <a:off x="-9222381" y="5970979"/>
                  <a:ext cx="684104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群組 110"/>
              <p:cNvGrpSpPr/>
              <p:nvPr/>
            </p:nvGrpSpPr>
            <p:grpSpPr>
              <a:xfrm>
                <a:off x="-3852278" y="1813119"/>
                <a:ext cx="1703562" cy="1111486"/>
                <a:chOff x="-10979484" y="195159"/>
                <a:chExt cx="2422157" cy="1427136"/>
              </a:xfrm>
            </p:grpSpPr>
            <p:cxnSp>
              <p:nvCxnSpPr>
                <p:cNvPr id="112" name="直線接點 111"/>
                <p:cNvCxnSpPr/>
                <p:nvPr/>
              </p:nvCxnSpPr>
              <p:spPr>
                <a:xfrm>
                  <a:off x="-10979484" y="195159"/>
                  <a:ext cx="32229" cy="141968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單箭頭接點 112"/>
                <p:cNvCxnSpPr>
                  <a:endCxn id="578" idx="1"/>
                </p:cNvCxnSpPr>
                <p:nvPr/>
              </p:nvCxnSpPr>
              <p:spPr>
                <a:xfrm>
                  <a:off x="-10905507" y="1607395"/>
                  <a:ext cx="2348180" cy="149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群組 116"/>
              <p:cNvGrpSpPr/>
              <p:nvPr/>
            </p:nvGrpSpPr>
            <p:grpSpPr>
              <a:xfrm>
                <a:off x="-3463553" y="1807801"/>
                <a:ext cx="1314834" cy="1957678"/>
                <a:chOff x="-10407739" y="-886039"/>
                <a:chExt cx="1869457" cy="2513636"/>
              </a:xfrm>
            </p:grpSpPr>
            <p:cxnSp>
              <p:nvCxnSpPr>
                <p:cNvPr id="118" name="直線接點 117"/>
                <p:cNvCxnSpPr/>
                <p:nvPr/>
              </p:nvCxnSpPr>
              <p:spPr>
                <a:xfrm>
                  <a:off x="-10405370" y="-886039"/>
                  <a:ext cx="11429" cy="25136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單箭頭接點 118"/>
                <p:cNvCxnSpPr>
                  <a:endCxn id="589" idx="1"/>
                </p:cNvCxnSpPr>
                <p:nvPr/>
              </p:nvCxnSpPr>
              <p:spPr>
                <a:xfrm>
                  <a:off x="-10407739" y="1613372"/>
                  <a:ext cx="1869457" cy="635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群組 124"/>
              <p:cNvGrpSpPr/>
              <p:nvPr/>
            </p:nvGrpSpPr>
            <p:grpSpPr>
              <a:xfrm>
                <a:off x="-3042599" y="1801319"/>
                <a:ext cx="893883" cy="2810955"/>
                <a:chOff x="-9818745" y="-1995351"/>
                <a:chExt cx="1270941" cy="3609233"/>
              </a:xfrm>
            </p:grpSpPr>
            <p:cxnSp>
              <p:nvCxnSpPr>
                <p:cNvPr id="126" name="直線接點 125"/>
                <p:cNvCxnSpPr/>
                <p:nvPr/>
              </p:nvCxnSpPr>
              <p:spPr>
                <a:xfrm>
                  <a:off x="-9818745" y="-1995351"/>
                  <a:ext cx="61899" cy="36056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單箭頭接點 126"/>
                <p:cNvCxnSpPr>
                  <a:endCxn id="594" idx="1"/>
                </p:cNvCxnSpPr>
                <p:nvPr/>
              </p:nvCxnSpPr>
              <p:spPr>
                <a:xfrm flipV="1">
                  <a:off x="-9760640" y="1606725"/>
                  <a:ext cx="1212836" cy="715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群組 131"/>
              <p:cNvGrpSpPr/>
              <p:nvPr/>
            </p:nvGrpSpPr>
            <p:grpSpPr>
              <a:xfrm>
                <a:off x="-4172655" y="1893482"/>
                <a:ext cx="2023942" cy="3536025"/>
                <a:chOff x="-11415916" y="-2944378"/>
                <a:chExt cx="2877679" cy="4540215"/>
              </a:xfrm>
            </p:grpSpPr>
            <p:cxnSp>
              <p:nvCxnSpPr>
                <p:cNvPr id="133" name="直線接點 132"/>
                <p:cNvCxnSpPr/>
                <p:nvPr/>
              </p:nvCxnSpPr>
              <p:spPr>
                <a:xfrm>
                  <a:off x="-9201527" y="-2944378"/>
                  <a:ext cx="14385" cy="454021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線單箭頭接點 133"/>
                <p:cNvCxnSpPr>
                  <a:endCxn id="579" idx="1"/>
                </p:cNvCxnSpPr>
                <p:nvPr/>
              </p:nvCxnSpPr>
              <p:spPr>
                <a:xfrm>
                  <a:off x="-11415916" y="-2675707"/>
                  <a:ext cx="2877679" cy="635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矩形 160"/>
              <p:cNvSpPr/>
              <p:nvPr/>
            </p:nvSpPr>
            <p:spPr>
              <a:xfrm>
                <a:off x="7393984" y="2698348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7393986" y="1881420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文字方塊 162"/>
              <p:cNvSpPr txBox="1"/>
              <p:nvPr/>
            </p:nvSpPr>
            <p:spPr>
              <a:xfrm>
                <a:off x="-9092" y="855876"/>
                <a:ext cx="5495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A1</a:t>
                </a:r>
                <a:endParaRPr lang="zh-TW" altLang="en-US" dirty="0"/>
              </a:p>
            </p:txBody>
          </p:sp>
          <p:grpSp>
            <p:nvGrpSpPr>
              <p:cNvPr id="164" name="群組 163"/>
              <p:cNvGrpSpPr/>
              <p:nvPr/>
            </p:nvGrpSpPr>
            <p:grpSpPr>
              <a:xfrm>
                <a:off x="7707069" y="1242952"/>
                <a:ext cx="246298" cy="660731"/>
                <a:chOff x="2731144" y="871141"/>
                <a:chExt cx="350191" cy="848370"/>
              </a:xfrm>
            </p:grpSpPr>
            <p:cxnSp>
              <p:nvCxnSpPr>
                <p:cNvPr id="165" name="直線接點 164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接點 165"/>
                <p:cNvCxnSpPr/>
                <p:nvPr/>
              </p:nvCxnSpPr>
              <p:spPr>
                <a:xfrm flipH="1">
                  <a:off x="2731144" y="1234118"/>
                  <a:ext cx="350191" cy="3504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線接點 166"/>
                <p:cNvCxnSpPr/>
                <p:nvPr/>
              </p:nvCxnSpPr>
              <p:spPr>
                <a:xfrm>
                  <a:off x="2735304" y="1557533"/>
                  <a:ext cx="0" cy="1619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群組 167"/>
              <p:cNvGrpSpPr/>
              <p:nvPr/>
            </p:nvGrpSpPr>
            <p:grpSpPr>
              <a:xfrm>
                <a:off x="7678003" y="2329391"/>
                <a:ext cx="282058" cy="374315"/>
                <a:chOff x="2680298" y="871141"/>
                <a:chExt cx="401036" cy="802814"/>
              </a:xfrm>
            </p:grpSpPr>
            <p:cxnSp>
              <p:nvCxnSpPr>
                <p:cNvPr id="169" name="直線接點 168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接點 169"/>
                <p:cNvCxnSpPr/>
                <p:nvPr/>
              </p:nvCxnSpPr>
              <p:spPr>
                <a:xfrm flipH="1">
                  <a:off x="2680298" y="1234117"/>
                  <a:ext cx="401036" cy="1814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接點 170"/>
                <p:cNvCxnSpPr/>
                <p:nvPr/>
              </p:nvCxnSpPr>
              <p:spPr>
                <a:xfrm>
                  <a:off x="2693297" y="1432795"/>
                  <a:ext cx="2141" cy="2411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2" name="矩形 171"/>
              <p:cNvSpPr/>
              <p:nvPr/>
            </p:nvSpPr>
            <p:spPr>
              <a:xfrm>
                <a:off x="7393984" y="3533091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73" name="群組 172"/>
              <p:cNvGrpSpPr/>
              <p:nvPr/>
            </p:nvGrpSpPr>
            <p:grpSpPr>
              <a:xfrm>
                <a:off x="7687143" y="3150864"/>
                <a:ext cx="282966" cy="364987"/>
                <a:chOff x="2679007" y="871141"/>
                <a:chExt cx="402327" cy="782809"/>
              </a:xfrm>
            </p:grpSpPr>
            <p:cxnSp>
              <p:nvCxnSpPr>
                <p:cNvPr id="174" name="直線接點 173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接點 174"/>
                <p:cNvCxnSpPr/>
                <p:nvPr/>
              </p:nvCxnSpPr>
              <p:spPr>
                <a:xfrm flipH="1">
                  <a:off x="2703713" y="1234117"/>
                  <a:ext cx="377621" cy="1771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接點 175"/>
                <p:cNvCxnSpPr/>
                <p:nvPr/>
              </p:nvCxnSpPr>
              <p:spPr>
                <a:xfrm>
                  <a:off x="2679007" y="1491973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7" name="矩形 176"/>
              <p:cNvSpPr/>
              <p:nvPr/>
            </p:nvSpPr>
            <p:spPr>
              <a:xfrm>
                <a:off x="7393984" y="4380443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78" name="群組 177"/>
              <p:cNvGrpSpPr/>
              <p:nvPr/>
            </p:nvGrpSpPr>
            <p:grpSpPr>
              <a:xfrm>
                <a:off x="7685732" y="3998216"/>
                <a:ext cx="284380" cy="389534"/>
                <a:chOff x="2676998" y="871141"/>
                <a:chExt cx="404337" cy="835456"/>
              </a:xfrm>
            </p:grpSpPr>
            <p:cxnSp>
              <p:nvCxnSpPr>
                <p:cNvPr id="179" name="直線接點 178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線接點 179"/>
                <p:cNvCxnSpPr/>
                <p:nvPr/>
              </p:nvCxnSpPr>
              <p:spPr>
                <a:xfrm flipH="1">
                  <a:off x="2676998" y="1234117"/>
                  <a:ext cx="404337" cy="17725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線接點 180"/>
                <p:cNvCxnSpPr/>
                <p:nvPr/>
              </p:nvCxnSpPr>
              <p:spPr>
                <a:xfrm flipH="1">
                  <a:off x="2700846" y="1473038"/>
                  <a:ext cx="2" cy="23355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矩形 181"/>
              <p:cNvSpPr/>
              <p:nvPr/>
            </p:nvSpPr>
            <p:spPr>
              <a:xfrm>
                <a:off x="7393984" y="5221210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83" name="群組 182"/>
              <p:cNvGrpSpPr/>
              <p:nvPr/>
            </p:nvGrpSpPr>
            <p:grpSpPr>
              <a:xfrm>
                <a:off x="7661485" y="4838983"/>
                <a:ext cx="308628" cy="381629"/>
                <a:chOff x="2642522" y="871141"/>
                <a:chExt cx="438813" cy="818502"/>
              </a:xfrm>
            </p:grpSpPr>
            <p:cxnSp>
              <p:nvCxnSpPr>
                <p:cNvPr id="184" name="直線接點 183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接點 184"/>
                <p:cNvCxnSpPr/>
                <p:nvPr/>
              </p:nvCxnSpPr>
              <p:spPr>
                <a:xfrm flipH="1">
                  <a:off x="2651975" y="1234117"/>
                  <a:ext cx="429360" cy="2181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線接點 185"/>
                <p:cNvCxnSpPr/>
                <p:nvPr/>
              </p:nvCxnSpPr>
              <p:spPr>
                <a:xfrm>
                  <a:off x="2642522" y="1471462"/>
                  <a:ext cx="31824" cy="2181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7" name="文字方塊 186"/>
              <p:cNvSpPr txBox="1"/>
              <p:nvPr/>
            </p:nvSpPr>
            <p:spPr>
              <a:xfrm>
                <a:off x="8080879" y="1926886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88" name="文字方塊 187"/>
              <p:cNvSpPr txBox="1"/>
              <p:nvPr/>
            </p:nvSpPr>
            <p:spPr>
              <a:xfrm>
                <a:off x="7536475" y="1944241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9" name="直線接點 188"/>
              <p:cNvCxnSpPr/>
              <p:nvPr/>
            </p:nvCxnSpPr>
            <p:spPr>
              <a:xfrm flipH="1">
                <a:off x="-1295515" y="1541937"/>
                <a:ext cx="1545088" cy="222328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>
              <a:xfrm>
                <a:off x="-1291699" y="1750319"/>
                <a:ext cx="0" cy="12615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矩形 193"/>
              <p:cNvSpPr/>
              <p:nvPr/>
            </p:nvSpPr>
            <p:spPr>
              <a:xfrm>
                <a:off x="6028055" y="2698348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6028057" y="1881420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6" name="文字方塊 195"/>
              <p:cNvSpPr txBox="1"/>
              <p:nvPr/>
            </p:nvSpPr>
            <p:spPr>
              <a:xfrm>
                <a:off x="1659872" y="870705"/>
                <a:ext cx="552676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A2</a:t>
                </a:r>
                <a:endParaRPr lang="zh-TW" altLang="en-US" dirty="0"/>
              </a:p>
            </p:txBody>
          </p:sp>
          <p:grpSp>
            <p:nvGrpSpPr>
              <p:cNvPr id="197" name="群組 196"/>
              <p:cNvGrpSpPr/>
              <p:nvPr/>
            </p:nvGrpSpPr>
            <p:grpSpPr>
              <a:xfrm>
                <a:off x="6360682" y="1242952"/>
                <a:ext cx="226756" cy="637803"/>
                <a:chOff x="2758930" y="871141"/>
                <a:chExt cx="322406" cy="818932"/>
              </a:xfrm>
            </p:grpSpPr>
            <p:cxnSp>
              <p:nvCxnSpPr>
                <p:cNvPr id="198" name="直線接點 197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線接點 198"/>
                <p:cNvCxnSpPr/>
                <p:nvPr/>
              </p:nvCxnSpPr>
              <p:spPr>
                <a:xfrm flipH="1">
                  <a:off x="2782618" y="1234118"/>
                  <a:ext cx="298718" cy="26831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線接點 199"/>
                <p:cNvCxnSpPr/>
                <p:nvPr/>
              </p:nvCxnSpPr>
              <p:spPr>
                <a:xfrm>
                  <a:off x="2758930" y="1528095"/>
                  <a:ext cx="0" cy="1619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群組 200"/>
              <p:cNvGrpSpPr/>
              <p:nvPr/>
            </p:nvGrpSpPr>
            <p:grpSpPr>
              <a:xfrm>
                <a:off x="6315217" y="2329391"/>
                <a:ext cx="278914" cy="358371"/>
                <a:chOff x="2684768" y="871141"/>
                <a:chExt cx="396566" cy="768619"/>
              </a:xfrm>
            </p:grpSpPr>
            <p:cxnSp>
              <p:nvCxnSpPr>
                <p:cNvPr id="202" name="直線接點 201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線接點 202"/>
                <p:cNvCxnSpPr/>
                <p:nvPr/>
              </p:nvCxnSpPr>
              <p:spPr>
                <a:xfrm flipH="1">
                  <a:off x="2684768" y="1234117"/>
                  <a:ext cx="396566" cy="2013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線接點 203"/>
                <p:cNvCxnSpPr/>
                <p:nvPr/>
              </p:nvCxnSpPr>
              <p:spPr>
                <a:xfrm>
                  <a:off x="2748912" y="1477783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" name="矩形 204"/>
              <p:cNvSpPr/>
              <p:nvPr/>
            </p:nvSpPr>
            <p:spPr>
              <a:xfrm>
                <a:off x="6028055" y="3533091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06" name="群組 205"/>
              <p:cNvGrpSpPr/>
              <p:nvPr/>
            </p:nvGrpSpPr>
            <p:grpSpPr>
              <a:xfrm>
                <a:off x="6358052" y="3150864"/>
                <a:ext cx="246128" cy="382226"/>
                <a:chOff x="2731384" y="871141"/>
                <a:chExt cx="349950" cy="819782"/>
              </a:xfrm>
            </p:grpSpPr>
            <p:cxnSp>
              <p:nvCxnSpPr>
                <p:cNvPr id="207" name="直線接點 206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>
                <a:xfrm flipH="1">
                  <a:off x="2731384" y="1234117"/>
                  <a:ext cx="349950" cy="2385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>
                <a:xfrm>
                  <a:off x="2782533" y="1528946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0" name="矩形 209"/>
              <p:cNvSpPr/>
              <p:nvPr/>
            </p:nvSpPr>
            <p:spPr>
              <a:xfrm>
                <a:off x="6028055" y="4380443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11" name="群組 210"/>
              <p:cNvGrpSpPr/>
              <p:nvPr/>
            </p:nvGrpSpPr>
            <p:grpSpPr>
              <a:xfrm>
                <a:off x="6346272" y="3998216"/>
                <a:ext cx="257915" cy="377279"/>
                <a:chOff x="2714627" y="871141"/>
                <a:chExt cx="366708" cy="809171"/>
              </a:xfrm>
            </p:grpSpPr>
            <p:cxnSp>
              <p:nvCxnSpPr>
                <p:cNvPr id="212" name="直線接點 211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線接點 212"/>
                <p:cNvCxnSpPr/>
                <p:nvPr/>
              </p:nvCxnSpPr>
              <p:spPr>
                <a:xfrm flipH="1">
                  <a:off x="2714627" y="1234117"/>
                  <a:ext cx="366708" cy="25889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線接點 213"/>
                <p:cNvCxnSpPr/>
                <p:nvPr/>
              </p:nvCxnSpPr>
              <p:spPr>
                <a:xfrm>
                  <a:off x="2724521" y="1518335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5" name="矩形 214"/>
              <p:cNvSpPr/>
              <p:nvPr/>
            </p:nvSpPr>
            <p:spPr>
              <a:xfrm>
                <a:off x="6028055" y="5221210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16" name="群組 215"/>
              <p:cNvGrpSpPr/>
              <p:nvPr/>
            </p:nvGrpSpPr>
            <p:grpSpPr>
              <a:xfrm>
                <a:off x="6354231" y="4838983"/>
                <a:ext cx="249950" cy="359162"/>
                <a:chOff x="2725950" y="871141"/>
                <a:chExt cx="355384" cy="770316"/>
              </a:xfrm>
            </p:grpSpPr>
            <p:cxnSp>
              <p:nvCxnSpPr>
                <p:cNvPr id="217" name="直線接點 216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線接點 217"/>
                <p:cNvCxnSpPr/>
                <p:nvPr/>
              </p:nvCxnSpPr>
              <p:spPr>
                <a:xfrm flipH="1">
                  <a:off x="2725950" y="1234117"/>
                  <a:ext cx="355384" cy="2181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線接點 218"/>
                <p:cNvCxnSpPr/>
                <p:nvPr/>
              </p:nvCxnSpPr>
              <p:spPr>
                <a:xfrm>
                  <a:off x="2738649" y="1479480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文字方塊 219"/>
              <p:cNvSpPr txBox="1"/>
              <p:nvPr/>
            </p:nvSpPr>
            <p:spPr>
              <a:xfrm>
                <a:off x="6714716" y="193018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221" name="文字方塊 220"/>
              <p:cNvSpPr txBox="1"/>
              <p:nvPr/>
            </p:nvSpPr>
            <p:spPr>
              <a:xfrm>
                <a:off x="6215463" y="193277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2" name="直線接點 221"/>
              <p:cNvCxnSpPr/>
              <p:nvPr/>
            </p:nvCxnSpPr>
            <p:spPr>
              <a:xfrm flipH="1">
                <a:off x="548267" y="1538550"/>
                <a:ext cx="1414511" cy="20166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接點 222"/>
              <p:cNvCxnSpPr/>
              <p:nvPr/>
            </p:nvCxnSpPr>
            <p:spPr>
              <a:xfrm>
                <a:off x="535924" y="1735536"/>
                <a:ext cx="0" cy="12615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線接點 223"/>
              <p:cNvCxnSpPr/>
              <p:nvPr/>
            </p:nvCxnSpPr>
            <p:spPr>
              <a:xfrm flipH="1">
                <a:off x="-1277599" y="2486073"/>
                <a:ext cx="3240379" cy="114046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接點 224"/>
              <p:cNvCxnSpPr/>
              <p:nvPr/>
            </p:nvCxnSpPr>
            <p:spPr>
              <a:xfrm flipH="1">
                <a:off x="-1245739" y="2568492"/>
                <a:ext cx="6738" cy="9891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矩形 246"/>
              <p:cNvSpPr/>
              <p:nvPr/>
            </p:nvSpPr>
            <p:spPr>
              <a:xfrm>
                <a:off x="4665261" y="2698347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4665263" y="1881419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9" name="文字方塊 248"/>
              <p:cNvSpPr txBox="1"/>
              <p:nvPr/>
            </p:nvSpPr>
            <p:spPr>
              <a:xfrm>
                <a:off x="3564054" y="922929"/>
                <a:ext cx="549543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A3</a:t>
                </a:r>
                <a:endParaRPr lang="zh-TW" altLang="en-US" dirty="0"/>
              </a:p>
            </p:txBody>
          </p:sp>
          <p:grpSp>
            <p:nvGrpSpPr>
              <p:cNvPr id="250" name="群組 249"/>
              <p:cNvGrpSpPr/>
              <p:nvPr/>
            </p:nvGrpSpPr>
            <p:grpSpPr>
              <a:xfrm>
                <a:off x="4957713" y="1242951"/>
                <a:ext cx="266926" cy="637804"/>
                <a:chOff x="2701813" y="871141"/>
                <a:chExt cx="379521" cy="818933"/>
              </a:xfrm>
            </p:grpSpPr>
            <p:cxnSp>
              <p:nvCxnSpPr>
                <p:cNvPr id="251" name="直線接點 250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線接點 251"/>
                <p:cNvCxnSpPr/>
                <p:nvPr/>
              </p:nvCxnSpPr>
              <p:spPr>
                <a:xfrm flipH="1">
                  <a:off x="2701813" y="1234118"/>
                  <a:ext cx="379521" cy="2858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直線接點 252"/>
                <p:cNvCxnSpPr/>
                <p:nvPr/>
              </p:nvCxnSpPr>
              <p:spPr>
                <a:xfrm>
                  <a:off x="2716959" y="1528096"/>
                  <a:ext cx="0" cy="1619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群組 253"/>
              <p:cNvGrpSpPr/>
              <p:nvPr/>
            </p:nvGrpSpPr>
            <p:grpSpPr>
              <a:xfrm>
                <a:off x="4977543" y="2329389"/>
                <a:ext cx="253799" cy="366055"/>
                <a:chOff x="2720478" y="871141"/>
                <a:chExt cx="360856" cy="785100"/>
              </a:xfrm>
            </p:grpSpPr>
            <p:cxnSp>
              <p:nvCxnSpPr>
                <p:cNvPr id="255" name="直線接點 254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線接點 255"/>
                <p:cNvCxnSpPr/>
                <p:nvPr/>
              </p:nvCxnSpPr>
              <p:spPr>
                <a:xfrm flipH="1">
                  <a:off x="2720478" y="1234117"/>
                  <a:ext cx="360856" cy="21565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直線接點 256"/>
                <p:cNvCxnSpPr/>
                <p:nvPr/>
              </p:nvCxnSpPr>
              <p:spPr>
                <a:xfrm>
                  <a:off x="2759130" y="1494264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8" name="矩形 257"/>
              <p:cNvSpPr/>
              <p:nvPr/>
            </p:nvSpPr>
            <p:spPr>
              <a:xfrm>
                <a:off x="4665261" y="3533090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59" name="群組 258"/>
              <p:cNvGrpSpPr/>
              <p:nvPr/>
            </p:nvGrpSpPr>
            <p:grpSpPr>
              <a:xfrm>
                <a:off x="4977545" y="3150863"/>
                <a:ext cx="263846" cy="373768"/>
                <a:chOff x="2706194" y="871141"/>
                <a:chExt cx="375141" cy="801641"/>
              </a:xfrm>
            </p:grpSpPr>
            <p:cxnSp>
              <p:nvCxnSpPr>
                <p:cNvPr id="260" name="直線接點 259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線接點 260"/>
                <p:cNvCxnSpPr/>
                <p:nvPr/>
              </p:nvCxnSpPr>
              <p:spPr>
                <a:xfrm flipH="1">
                  <a:off x="2721174" y="1234117"/>
                  <a:ext cx="360161" cy="24277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線接點 261"/>
                <p:cNvCxnSpPr/>
                <p:nvPr/>
              </p:nvCxnSpPr>
              <p:spPr>
                <a:xfrm>
                  <a:off x="2706194" y="1510805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3" name="矩形 262"/>
              <p:cNvSpPr/>
              <p:nvPr/>
            </p:nvSpPr>
            <p:spPr>
              <a:xfrm>
                <a:off x="4665261" y="4380442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64" name="群組 263"/>
              <p:cNvGrpSpPr/>
              <p:nvPr/>
            </p:nvGrpSpPr>
            <p:grpSpPr>
              <a:xfrm>
                <a:off x="4994040" y="3998215"/>
                <a:ext cx="247347" cy="390892"/>
                <a:chOff x="2729652" y="871141"/>
                <a:chExt cx="351683" cy="838369"/>
              </a:xfrm>
            </p:grpSpPr>
            <p:cxnSp>
              <p:nvCxnSpPr>
                <p:cNvPr id="265" name="直線接點 264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直線接點 265"/>
                <p:cNvCxnSpPr/>
                <p:nvPr/>
              </p:nvCxnSpPr>
              <p:spPr>
                <a:xfrm flipH="1">
                  <a:off x="2744034" y="1234117"/>
                  <a:ext cx="337301" cy="28508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直線接點 266"/>
                <p:cNvCxnSpPr/>
                <p:nvPr/>
              </p:nvCxnSpPr>
              <p:spPr>
                <a:xfrm>
                  <a:off x="2729652" y="1547533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8" name="矩形 267"/>
              <p:cNvSpPr/>
              <p:nvPr/>
            </p:nvSpPr>
            <p:spPr>
              <a:xfrm>
                <a:off x="4665261" y="5221209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69" name="群組 268"/>
              <p:cNvGrpSpPr/>
              <p:nvPr/>
            </p:nvGrpSpPr>
            <p:grpSpPr>
              <a:xfrm>
                <a:off x="4968369" y="4838982"/>
                <a:ext cx="273024" cy="359163"/>
                <a:chOff x="2693144" y="871141"/>
                <a:chExt cx="388190" cy="770318"/>
              </a:xfrm>
            </p:grpSpPr>
            <p:cxnSp>
              <p:nvCxnSpPr>
                <p:cNvPr id="270" name="直線接點 269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直線接點 270"/>
                <p:cNvCxnSpPr/>
                <p:nvPr/>
              </p:nvCxnSpPr>
              <p:spPr>
                <a:xfrm flipH="1">
                  <a:off x="2719697" y="1234117"/>
                  <a:ext cx="361637" cy="2552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直線接點 271"/>
                <p:cNvCxnSpPr/>
                <p:nvPr/>
              </p:nvCxnSpPr>
              <p:spPr>
                <a:xfrm>
                  <a:off x="2693144" y="1479482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3" name="文字方塊 272"/>
              <p:cNvSpPr txBox="1"/>
              <p:nvPr/>
            </p:nvSpPr>
            <p:spPr>
              <a:xfrm>
                <a:off x="5352156" y="1926885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274" name="文字方塊 273"/>
              <p:cNvSpPr txBox="1"/>
              <p:nvPr/>
            </p:nvSpPr>
            <p:spPr>
              <a:xfrm>
                <a:off x="4807751" y="194424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99332" y="2698347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6" name="矩形 275"/>
              <p:cNvSpPr/>
              <p:nvPr/>
            </p:nvSpPr>
            <p:spPr>
              <a:xfrm>
                <a:off x="3299334" y="1881419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7" name="文字方塊 276"/>
              <p:cNvSpPr txBox="1"/>
              <p:nvPr/>
            </p:nvSpPr>
            <p:spPr>
              <a:xfrm>
                <a:off x="4928975" y="932120"/>
                <a:ext cx="757005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A4</a:t>
                </a:r>
                <a:endParaRPr lang="zh-TW" altLang="en-US" dirty="0"/>
              </a:p>
            </p:txBody>
          </p:sp>
          <p:grpSp>
            <p:nvGrpSpPr>
              <p:cNvPr id="278" name="群組 277"/>
              <p:cNvGrpSpPr/>
              <p:nvPr/>
            </p:nvGrpSpPr>
            <p:grpSpPr>
              <a:xfrm>
                <a:off x="3642707" y="1242951"/>
                <a:ext cx="216001" cy="637804"/>
                <a:chOff x="2774219" y="871141"/>
                <a:chExt cx="307115" cy="818933"/>
              </a:xfrm>
            </p:grpSpPr>
            <p:cxnSp>
              <p:nvCxnSpPr>
                <p:cNvPr id="279" name="直線接點 278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線接點 279"/>
                <p:cNvCxnSpPr/>
                <p:nvPr/>
              </p:nvCxnSpPr>
              <p:spPr>
                <a:xfrm flipH="1">
                  <a:off x="2781294" y="1234118"/>
                  <a:ext cx="300040" cy="29252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直線接點 280"/>
                <p:cNvCxnSpPr/>
                <p:nvPr/>
              </p:nvCxnSpPr>
              <p:spPr>
                <a:xfrm>
                  <a:off x="2774219" y="1528096"/>
                  <a:ext cx="0" cy="1619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群組 281"/>
              <p:cNvGrpSpPr/>
              <p:nvPr/>
            </p:nvGrpSpPr>
            <p:grpSpPr>
              <a:xfrm>
                <a:off x="3624393" y="2329390"/>
                <a:ext cx="241021" cy="399935"/>
                <a:chOff x="2738647" y="871141"/>
                <a:chExt cx="342688" cy="857763"/>
              </a:xfrm>
            </p:grpSpPr>
            <p:cxnSp>
              <p:nvCxnSpPr>
                <p:cNvPr id="283" name="直線接點 282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線接點 283"/>
                <p:cNvCxnSpPr/>
                <p:nvPr/>
              </p:nvCxnSpPr>
              <p:spPr>
                <a:xfrm flipH="1">
                  <a:off x="2754371" y="1234117"/>
                  <a:ext cx="326964" cy="2385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直線接點 284"/>
                <p:cNvCxnSpPr/>
                <p:nvPr/>
              </p:nvCxnSpPr>
              <p:spPr>
                <a:xfrm>
                  <a:off x="2738647" y="1461188"/>
                  <a:ext cx="17867" cy="26771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6" name="矩形 285"/>
              <p:cNvSpPr/>
              <p:nvPr/>
            </p:nvSpPr>
            <p:spPr>
              <a:xfrm>
                <a:off x="3299332" y="3533090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87" name="群組 286"/>
              <p:cNvGrpSpPr/>
              <p:nvPr/>
            </p:nvGrpSpPr>
            <p:grpSpPr>
              <a:xfrm>
                <a:off x="3601664" y="3150863"/>
                <a:ext cx="273795" cy="382227"/>
                <a:chOff x="2692047" y="871141"/>
                <a:chExt cx="389287" cy="819784"/>
              </a:xfrm>
            </p:grpSpPr>
            <p:cxnSp>
              <p:nvCxnSpPr>
                <p:cNvPr id="288" name="直線接點 287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線接點 288"/>
                <p:cNvCxnSpPr/>
                <p:nvPr/>
              </p:nvCxnSpPr>
              <p:spPr>
                <a:xfrm flipH="1">
                  <a:off x="2692047" y="1234117"/>
                  <a:ext cx="389287" cy="21565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線接點 289"/>
                <p:cNvCxnSpPr/>
                <p:nvPr/>
              </p:nvCxnSpPr>
              <p:spPr>
                <a:xfrm>
                  <a:off x="2740086" y="1449769"/>
                  <a:ext cx="0" cy="24115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1" name="矩形 290"/>
              <p:cNvSpPr/>
              <p:nvPr/>
            </p:nvSpPr>
            <p:spPr>
              <a:xfrm>
                <a:off x="3299332" y="4380442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92" name="群組 291"/>
              <p:cNvGrpSpPr/>
              <p:nvPr/>
            </p:nvGrpSpPr>
            <p:grpSpPr>
              <a:xfrm>
                <a:off x="3647683" y="3998215"/>
                <a:ext cx="227778" cy="390315"/>
                <a:chOff x="2757475" y="871141"/>
                <a:chExt cx="323859" cy="837130"/>
              </a:xfrm>
            </p:grpSpPr>
            <p:cxnSp>
              <p:nvCxnSpPr>
                <p:cNvPr id="293" name="直線接點 292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直線接點 293"/>
                <p:cNvCxnSpPr/>
                <p:nvPr/>
              </p:nvCxnSpPr>
              <p:spPr>
                <a:xfrm flipH="1">
                  <a:off x="2760268" y="1234119"/>
                  <a:ext cx="321066" cy="2948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直線接點 294"/>
                <p:cNvCxnSpPr/>
                <p:nvPr/>
              </p:nvCxnSpPr>
              <p:spPr>
                <a:xfrm>
                  <a:off x="2757475" y="1457366"/>
                  <a:ext cx="0" cy="2509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6" name="矩形 295"/>
              <p:cNvSpPr/>
              <p:nvPr/>
            </p:nvSpPr>
            <p:spPr>
              <a:xfrm>
                <a:off x="3299332" y="5221209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97" name="群組 296"/>
              <p:cNvGrpSpPr/>
              <p:nvPr/>
            </p:nvGrpSpPr>
            <p:grpSpPr>
              <a:xfrm>
                <a:off x="3623238" y="4838982"/>
                <a:ext cx="252226" cy="398022"/>
                <a:chOff x="2722715" y="871141"/>
                <a:chExt cx="358619" cy="853660"/>
              </a:xfrm>
            </p:grpSpPr>
            <p:cxnSp>
              <p:nvCxnSpPr>
                <p:cNvPr id="298" name="直線接點 297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直線接點 298"/>
                <p:cNvCxnSpPr/>
                <p:nvPr/>
              </p:nvCxnSpPr>
              <p:spPr>
                <a:xfrm flipH="1">
                  <a:off x="2722715" y="1234118"/>
                  <a:ext cx="358619" cy="2948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直線接點 299"/>
                <p:cNvCxnSpPr/>
                <p:nvPr/>
              </p:nvCxnSpPr>
              <p:spPr>
                <a:xfrm>
                  <a:off x="2757475" y="1562824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1" name="文字方塊 300"/>
              <p:cNvSpPr txBox="1"/>
              <p:nvPr/>
            </p:nvSpPr>
            <p:spPr>
              <a:xfrm>
                <a:off x="3985994" y="1930188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302" name="文字方塊 301"/>
              <p:cNvSpPr txBox="1"/>
              <p:nvPr/>
            </p:nvSpPr>
            <p:spPr>
              <a:xfrm>
                <a:off x="3486741" y="1932778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03" name="直線接點 302"/>
              <p:cNvCxnSpPr/>
              <p:nvPr/>
            </p:nvCxnSpPr>
            <p:spPr>
              <a:xfrm flipH="1">
                <a:off x="4180376" y="1525646"/>
                <a:ext cx="1027731" cy="168358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線接點 303"/>
              <p:cNvCxnSpPr/>
              <p:nvPr/>
            </p:nvCxnSpPr>
            <p:spPr>
              <a:xfrm>
                <a:off x="5530625" y="1753605"/>
                <a:ext cx="0" cy="12615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直線接點 304"/>
              <p:cNvCxnSpPr/>
              <p:nvPr/>
            </p:nvCxnSpPr>
            <p:spPr>
              <a:xfrm flipH="1">
                <a:off x="2310376" y="1533958"/>
                <a:ext cx="1529101" cy="203400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線接點 305"/>
              <p:cNvCxnSpPr/>
              <p:nvPr/>
            </p:nvCxnSpPr>
            <p:spPr>
              <a:xfrm>
                <a:off x="2323849" y="1754602"/>
                <a:ext cx="0" cy="12615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線接點 306"/>
              <p:cNvCxnSpPr/>
              <p:nvPr/>
            </p:nvCxnSpPr>
            <p:spPr>
              <a:xfrm flipH="1">
                <a:off x="599852" y="2498629"/>
                <a:ext cx="3284207" cy="89376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線接點 307"/>
              <p:cNvCxnSpPr/>
              <p:nvPr/>
            </p:nvCxnSpPr>
            <p:spPr>
              <a:xfrm>
                <a:off x="601140" y="2584837"/>
                <a:ext cx="11101" cy="14410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線接點 308"/>
              <p:cNvCxnSpPr/>
              <p:nvPr/>
            </p:nvCxnSpPr>
            <p:spPr>
              <a:xfrm flipH="1">
                <a:off x="2277459" y="2501313"/>
                <a:ext cx="2949851" cy="77296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線接點 309"/>
              <p:cNvCxnSpPr/>
              <p:nvPr/>
            </p:nvCxnSpPr>
            <p:spPr>
              <a:xfrm flipH="1">
                <a:off x="2285632" y="2604502"/>
                <a:ext cx="1636" cy="132930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線接點 310"/>
              <p:cNvCxnSpPr/>
              <p:nvPr/>
            </p:nvCxnSpPr>
            <p:spPr>
              <a:xfrm flipH="1">
                <a:off x="-1277599" y="3322907"/>
                <a:ext cx="6508939" cy="117138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線接點 311"/>
              <p:cNvCxnSpPr/>
              <p:nvPr/>
            </p:nvCxnSpPr>
            <p:spPr>
              <a:xfrm flipH="1">
                <a:off x="-1295693" y="3431347"/>
                <a:ext cx="6737" cy="111045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文字方塊 338"/>
              <p:cNvSpPr txBox="1"/>
              <p:nvPr/>
            </p:nvSpPr>
            <p:spPr>
              <a:xfrm>
                <a:off x="8314228" y="3319893"/>
                <a:ext cx="4285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/>
                  <a:t>…</a:t>
                </a:r>
                <a:endParaRPr lang="zh-TW" altLang="en-US" sz="4000" dirty="0"/>
              </a:p>
            </p:txBody>
          </p:sp>
          <p:cxnSp>
            <p:nvCxnSpPr>
              <p:cNvPr id="340" name="直線接點 339"/>
              <p:cNvCxnSpPr/>
              <p:nvPr/>
            </p:nvCxnSpPr>
            <p:spPr>
              <a:xfrm>
                <a:off x="3884059" y="5673725"/>
                <a:ext cx="1" cy="2826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文字方塊 341"/>
              <p:cNvSpPr txBox="1"/>
              <p:nvPr/>
            </p:nvSpPr>
            <p:spPr>
              <a:xfrm>
                <a:off x="4957623" y="5987418"/>
                <a:ext cx="547434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R4</a:t>
                </a:r>
                <a:endParaRPr lang="zh-TW" altLang="en-US" dirty="0"/>
              </a:p>
            </p:txBody>
          </p:sp>
          <p:cxnSp>
            <p:nvCxnSpPr>
              <p:cNvPr id="344" name="直線接點 343"/>
              <p:cNvCxnSpPr/>
              <p:nvPr/>
            </p:nvCxnSpPr>
            <p:spPr>
              <a:xfrm>
                <a:off x="5231341" y="5673725"/>
                <a:ext cx="1" cy="2826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文字方塊 344"/>
              <p:cNvSpPr txBox="1"/>
              <p:nvPr/>
            </p:nvSpPr>
            <p:spPr>
              <a:xfrm>
                <a:off x="3627517" y="5988289"/>
                <a:ext cx="628278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R3</a:t>
                </a:r>
                <a:endParaRPr lang="zh-TW" altLang="en-US" dirty="0"/>
              </a:p>
            </p:txBody>
          </p:sp>
          <p:cxnSp>
            <p:nvCxnSpPr>
              <p:cNvPr id="346" name="直線接點 345"/>
              <p:cNvCxnSpPr/>
              <p:nvPr/>
            </p:nvCxnSpPr>
            <p:spPr>
              <a:xfrm>
                <a:off x="6594135" y="5673725"/>
                <a:ext cx="1" cy="2826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7" name="文字方塊 346"/>
              <p:cNvSpPr txBox="1"/>
              <p:nvPr/>
            </p:nvSpPr>
            <p:spPr>
              <a:xfrm>
                <a:off x="1709265" y="5991982"/>
                <a:ext cx="716823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R2</a:t>
                </a:r>
                <a:endParaRPr lang="zh-TW" altLang="en-US" dirty="0"/>
              </a:p>
            </p:txBody>
          </p:sp>
          <p:cxnSp>
            <p:nvCxnSpPr>
              <p:cNvPr id="348" name="直線接點 347"/>
              <p:cNvCxnSpPr/>
              <p:nvPr/>
            </p:nvCxnSpPr>
            <p:spPr>
              <a:xfrm>
                <a:off x="7970112" y="5673725"/>
                <a:ext cx="1" cy="2826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9" name="文字方塊 348"/>
              <p:cNvSpPr txBox="1"/>
              <p:nvPr/>
            </p:nvSpPr>
            <p:spPr>
              <a:xfrm>
                <a:off x="2853" y="5967789"/>
                <a:ext cx="585635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R1</a:t>
                </a:r>
                <a:endParaRPr lang="zh-TW" altLang="en-US" dirty="0"/>
              </a:p>
            </p:txBody>
          </p:sp>
          <p:cxnSp>
            <p:nvCxnSpPr>
              <p:cNvPr id="350" name="直線接點 349"/>
              <p:cNvCxnSpPr/>
              <p:nvPr/>
            </p:nvCxnSpPr>
            <p:spPr>
              <a:xfrm>
                <a:off x="9319627" y="5688570"/>
                <a:ext cx="1" cy="2826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文字方塊 350"/>
              <p:cNvSpPr txBox="1"/>
              <p:nvPr/>
            </p:nvSpPr>
            <p:spPr>
              <a:xfrm>
                <a:off x="-1811964" y="5957863"/>
                <a:ext cx="555905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R0</a:t>
                </a:r>
                <a:endParaRPr lang="zh-TW" altLang="en-US" dirty="0"/>
              </a:p>
            </p:txBody>
          </p:sp>
          <p:sp>
            <p:nvSpPr>
              <p:cNvPr id="352" name="矩形 351"/>
              <p:cNvSpPr/>
              <p:nvPr/>
            </p:nvSpPr>
            <p:spPr>
              <a:xfrm>
                <a:off x="1410099" y="2693802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3" name="矩形 352"/>
              <p:cNvSpPr/>
              <p:nvPr/>
            </p:nvSpPr>
            <p:spPr>
              <a:xfrm>
                <a:off x="1410101" y="1876874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4" name="文字方塊 353"/>
              <p:cNvSpPr txBox="1"/>
              <p:nvPr/>
            </p:nvSpPr>
            <p:spPr>
              <a:xfrm>
                <a:off x="6267034" y="942737"/>
                <a:ext cx="5264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A8</a:t>
                </a:r>
                <a:endParaRPr lang="zh-TW" altLang="en-US" dirty="0"/>
              </a:p>
            </p:txBody>
          </p:sp>
          <p:grpSp>
            <p:nvGrpSpPr>
              <p:cNvPr id="355" name="群組 354"/>
              <p:cNvGrpSpPr/>
              <p:nvPr/>
            </p:nvGrpSpPr>
            <p:grpSpPr>
              <a:xfrm>
                <a:off x="1794964" y="1238406"/>
                <a:ext cx="174512" cy="665276"/>
                <a:chOff x="2833209" y="871141"/>
                <a:chExt cx="248125" cy="854207"/>
              </a:xfrm>
            </p:grpSpPr>
            <p:cxnSp>
              <p:nvCxnSpPr>
                <p:cNvPr id="356" name="直線接點 355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直線接點 356"/>
                <p:cNvCxnSpPr/>
                <p:nvPr/>
              </p:nvCxnSpPr>
              <p:spPr>
                <a:xfrm flipH="1">
                  <a:off x="2833209" y="1234118"/>
                  <a:ext cx="248125" cy="31661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直線接點 357"/>
                <p:cNvCxnSpPr/>
                <p:nvPr/>
              </p:nvCxnSpPr>
              <p:spPr>
                <a:xfrm>
                  <a:off x="2833209" y="1563370"/>
                  <a:ext cx="0" cy="1619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9" name="群組 358"/>
              <p:cNvGrpSpPr/>
              <p:nvPr/>
            </p:nvGrpSpPr>
            <p:grpSpPr>
              <a:xfrm>
                <a:off x="1739624" y="2324845"/>
                <a:ext cx="236561" cy="367658"/>
                <a:chOff x="2744989" y="871141"/>
                <a:chExt cx="336346" cy="788538"/>
              </a:xfrm>
            </p:grpSpPr>
            <p:cxnSp>
              <p:nvCxnSpPr>
                <p:cNvPr id="360" name="直線接點 359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線接點 360"/>
                <p:cNvCxnSpPr/>
                <p:nvPr/>
              </p:nvCxnSpPr>
              <p:spPr>
                <a:xfrm flipH="1">
                  <a:off x="2771629" y="1234117"/>
                  <a:ext cx="309706" cy="26436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線接點 361"/>
                <p:cNvCxnSpPr/>
                <p:nvPr/>
              </p:nvCxnSpPr>
              <p:spPr>
                <a:xfrm>
                  <a:off x="2744989" y="1497702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3" name="矩形 362"/>
              <p:cNvSpPr/>
              <p:nvPr/>
            </p:nvSpPr>
            <p:spPr>
              <a:xfrm>
                <a:off x="1410099" y="3528545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64" name="群組 363"/>
              <p:cNvGrpSpPr/>
              <p:nvPr/>
            </p:nvGrpSpPr>
            <p:grpSpPr>
              <a:xfrm>
                <a:off x="1739620" y="3146318"/>
                <a:ext cx="246605" cy="381823"/>
                <a:chOff x="2730706" y="871141"/>
                <a:chExt cx="350628" cy="818918"/>
              </a:xfrm>
            </p:grpSpPr>
            <p:cxnSp>
              <p:nvCxnSpPr>
                <p:cNvPr id="365" name="直線接點 364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直線接點 365"/>
                <p:cNvCxnSpPr/>
                <p:nvPr/>
              </p:nvCxnSpPr>
              <p:spPr>
                <a:xfrm flipH="1">
                  <a:off x="2740816" y="1234117"/>
                  <a:ext cx="340518" cy="24557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線接點 366"/>
                <p:cNvCxnSpPr/>
                <p:nvPr/>
              </p:nvCxnSpPr>
              <p:spPr>
                <a:xfrm>
                  <a:off x="2730706" y="1528082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8" name="矩形 367"/>
              <p:cNvSpPr/>
              <p:nvPr/>
            </p:nvSpPr>
            <p:spPr>
              <a:xfrm>
                <a:off x="1410099" y="4375897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69" name="群組 368"/>
              <p:cNvGrpSpPr/>
              <p:nvPr/>
            </p:nvGrpSpPr>
            <p:grpSpPr>
              <a:xfrm>
                <a:off x="1762647" y="3993670"/>
                <a:ext cx="223579" cy="382226"/>
                <a:chOff x="2763444" y="871141"/>
                <a:chExt cx="317889" cy="819782"/>
              </a:xfrm>
            </p:grpSpPr>
            <p:cxnSp>
              <p:nvCxnSpPr>
                <p:cNvPr id="370" name="直線接點 369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直線接點 370"/>
                <p:cNvCxnSpPr/>
                <p:nvPr/>
              </p:nvCxnSpPr>
              <p:spPr>
                <a:xfrm flipH="1">
                  <a:off x="2763444" y="1234117"/>
                  <a:ext cx="317889" cy="32353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直線接點 371"/>
                <p:cNvCxnSpPr/>
                <p:nvPr/>
              </p:nvCxnSpPr>
              <p:spPr>
                <a:xfrm>
                  <a:off x="2763446" y="1528946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矩形 372"/>
              <p:cNvSpPr/>
              <p:nvPr/>
            </p:nvSpPr>
            <p:spPr>
              <a:xfrm>
                <a:off x="1410099" y="5216664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74" name="群組 373"/>
              <p:cNvGrpSpPr/>
              <p:nvPr/>
            </p:nvGrpSpPr>
            <p:grpSpPr>
              <a:xfrm>
                <a:off x="1758362" y="4834437"/>
                <a:ext cx="227866" cy="382650"/>
                <a:chOff x="2757349" y="871141"/>
                <a:chExt cx="323984" cy="820692"/>
              </a:xfrm>
            </p:grpSpPr>
            <p:cxnSp>
              <p:nvCxnSpPr>
                <p:cNvPr id="375" name="直線接點 374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直線接點 375"/>
                <p:cNvCxnSpPr/>
                <p:nvPr/>
              </p:nvCxnSpPr>
              <p:spPr>
                <a:xfrm flipH="1">
                  <a:off x="2763444" y="1234117"/>
                  <a:ext cx="317889" cy="3045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直線接點 376"/>
                <p:cNvCxnSpPr/>
                <p:nvPr/>
              </p:nvCxnSpPr>
              <p:spPr>
                <a:xfrm>
                  <a:off x="2757349" y="1529856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8" name="文字方塊 377"/>
              <p:cNvSpPr txBox="1"/>
              <p:nvPr/>
            </p:nvSpPr>
            <p:spPr>
              <a:xfrm>
                <a:off x="2096761" y="192564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379" name="文字方塊 378"/>
              <p:cNvSpPr txBox="1"/>
              <p:nvPr/>
            </p:nvSpPr>
            <p:spPr>
              <a:xfrm>
                <a:off x="1597508" y="192823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80" name="直線接點 379"/>
              <p:cNvCxnSpPr/>
              <p:nvPr/>
            </p:nvCxnSpPr>
            <p:spPr>
              <a:xfrm>
                <a:off x="1994826" y="5669180"/>
                <a:ext cx="1" cy="2826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" name="文字方塊 380"/>
              <p:cNvSpPr txBox="1"/>
              <p:nvPr/>
            </p:nvSpPr>
            <p:spPr>
              <a:xfrm>
                <a:off x="6320644" y="5973942"/>
                <a:ext cx="606640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R8</a:t>
                </a:r>
                <a:endParaRPr lang="zh-TW" altLang="en-US" dirty="0"/>
              </a:p>
            </p:txBody>
          </p:sp>
          <p:sp>
            <p:nvSpPr>
              <p:cNvPr id="382" name="文字方塊 381"/>
              <p:cNvSpPr txBox="1"/>
              <p:nvPr/>
            </p:nvSpPr>
            <p:spPr>
              <a:xfrm>
                <a:off x="6944252" y="3335788"/>
                <a:ext cx="4285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/>
                  <a:t>…</a:t>
                </a:r>
                <a:endParaRPr lang="zh-TW" altLang="en-US" sz="4000" dirty="0"/>
              </a:p>
            </p:txBody>
          </p:sp>
          <p:sp>
            <p:nvSpPr>
              <p:cNvPr id="383" name="矩形 382"/>
              <p:cNvSpPr/>
              <p:nvPr/>
            </p:nvSpPr>
            <p:spPr>
              <a:xfrm>
                <a:off x="-289056" y="2693399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-289054" y="1876471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5" name="文字方塊 384"/>
              <p:cNvSpPr txBox="1"/>
              <p:nvPr/>
            </p:nvSpPr>
            <p:spPr>
              <a:xfrm>
                <a:off x="7572202" y="903568"/>
                <a:ext cx="821503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A16</a:t>
                </a:r>
                <a:endParaRPr lang="zh-TW" altLang="en-US" dirty="0"/>
              </a:p>
            </p:txBody>
          </p:sp>
          <p:grpSp>
            <p:nvGrpSpPr>
              <p:cNvPr id="386" name="群組 385"/>
              <p:cNvGrpSpPr/>
              <p:nvPr/>
            </p:nvGrpSpPr>
            <p:grpSpPr>
              <a:xfrm>
                <a:off x="38779" y="1238003"/>
                <a:ext cx="231541" cy="665681"/>
                <a:chOff x="2752123" y="871141"/>
                <a:chExt cx="329210" cy="854726"/>
              </a:xfrm>
            </p:grpSpPr>
            <p:cxnSp>
              <p:nvCxnSpPr>
                <p:cNvPr id="387" name="直線接點 386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直線接點 387"/>
                <p:cNvCxnSpPr/>
                <p:nvPr/>
              </p:nvCxnSpPr>
              <p:spPr>
                <a:xfrm flipH="1">
                  <a:off x="2766345" y="1234118"/>
                  <a:ext cx="314988" cy="33300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直線接點 388"/>
                <p:cNvCxnSpPr/>
                <p:nvPr/>
              </p:nvCxnSpPr>
              <p:spPr>
                <a:xfrm>
                  <a:off x="2752123" y="1563889"/>
                  <a:ext cx="0" cy="1619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0" name="群組 389"/>
              <p:cNvGrpSpPr/>
              <p:nvPr/>
            </p:nvGrpSpPr>
            <p:grpSpPr>
              <a:xfrm>
                <a:off x="33868" y="2324442"/>
                <a:ext cx="243157" cy="344868"/>
                <a:chOff x="2735609" y="871141"/>
                <a:chExt cx="345725" cy="739658"/>
              </a:xfrm>
            </p:grpSpPr>
            <p:cxnSp>
              <p:nvCxnSpPr>
                <p:cNvPr id="391" name="直線接點 390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直線接點 391"/>
                <p:cNvCxnSpPr/>
                <p:nvPr/>
              </p:nvCxnSpPr>
              <p:spPr>
                <a:xfrm flipH="1">
                  <a:off x="2735609" y="1234117"/>
                  <a:ext cx="345725" cy="1997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直線接點 392"/>
                <p:cNvCxnSpPr/>
                <p:nvPr/>
              </p:nvCxnSpPr>
              <p:spPr>
                <a:xfrm>
                  <a:off x="2776653" y="1448822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4" name="矩形 393"/>
              <p:cNvSpPr/>
              <p:nvPr/>
            </p:nvSpPr>
            <p:spPr>
              <a:xfrm>
                <a:off x="-289056" y="3528142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95" name="群組 394"/>
              <p:cNvGrpSpPr/>
              <p:nvPr/>
            </p:nvGrpSpPr>
            <p:grpSpPr>
              <a:xfrm>
                <a:off x="86212" y="3145915"/>
                <a:ext cx="200865" cy="366320"/>
                <a:chOff x="2795741" y="871141"/>
                <a:chExt cx="285593" cy="785668"/>
              </a:xfrm>
            </p:grpSpPr>
            <p:cxnSp>
              <p:nvCxnSpPr>
                <p:cNvPr id="396" name="直線接點 395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直線接點 396"/>
                <p:cNvCxnSpPr/>
                <p:nvPr/>
              </p:nvCxnSpPr>
              <p:spPr>
                <a:xfrm flipH="1">
                  <a:off x="2795741" y="1234117"/>
                  <a:ext cx="285593" cy="26020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直線接點 397"/>
                <p:cNvCxnSpPr/>
                <p:nvPr/>
              </p:nvCxnSpPr>
              <p:spPr>
                <a:xfrm>
                  <a:off x="2805265" y="1494832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9" name="矩形 398"/>
              <p:cNvSpPr/>
              <p:nvPr/>
            </p:nvSpPr>
            <p:spPr>
              <a:xfrm>
                <a:off x="-289056" y="4375494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00" name="群組 399"/>
              <p:cNvGrpSpPr/>
              <p:nvPr/>
            </p:nvGrpSpPr>
            <p:grpSpPr>
              <a:xfrm>
                <a:off x="75495" y="3993267"/>
                <a:ext cx="211580" cy="376003"/>
                <a:chOff x="2780506" y="871141"/>
                <a:chExt cx="300828" cy="806435"/>
              </a:xfrm>
            </p:grpSpPr>
            <p:cxnSp>
              <p:nvCxnSpPr>
                <p:cNvPr id="401" name="直線接點 400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直線接點 401"/>
                <p:cNvCxnSpPr/>
                <p:nvPr/>
              </p:nvCxnSpPr>
              <p:spPr>
                <a:xfrm flipH="1">
                  <a:off x="2780506" y="1234117"/>
                  <a:ext cx="300828" cy="3535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直線接點 402"/>
                <p:cNvCxnSpPr/>
                <p:nvPr/>
              </p:nvCxnSpPr>
              <p:spPr>
                <a:xfrm>
                  <a:off x="2792489" y="1515599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4" name="矩形 403"/>
              <p:cNvSpPr/>
              <p:nvPr/>
            </p:nvSpPr>
            <p:spPr>
              <a:xfrm>
                <a:off x="-289056" y="5216261"/>
                <a:ext cx="1105362" cy="4525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05" name="群組 404"/>
              <p:cNvGrpSpPr/>
              <p:nvPr/>
            </p:nvGrpSpPr>
            <p:grpSpPr>
              <a:xfrm>
                <a:off x="33863" y="4834034"/>
                <a:ext cx="253204" cy="387174"/>
                <a:chOff x="2721323" y="871141"/>
                <a:chExt cx="360011" cy="830395"/>
              </a:xfrm>
            </p:grpSpPr>
            <p:cxnSp>
              <p:nvCxnSpPr>
                <p:cNvPr id="406" name="直線接點 405"/>
                <p:cNvCxnSpPr/>
                <p:nvPr/>
              </p:nvCxnSpPr>
              <p:spPr>
                <a:xfrm>
                  <a:off x="3071809" y="871141"/>
                  <a:ext cx="1" cy="362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直線接點 406"/>
                <p:cNvCxnSpPr/>
                <p:nvPr/>
              </p:nvCxnSpPr>
              <p:spPr>
                <a:xfrm flipH="1">
                  <a:off x="2733169" y="1234117"/>
                  <a:ext cx="348165" cy="28965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直線接點 407"/>
                <p:cNvCxnSpPr/>
                <p:nvPr/>
              </p:nvCxnSpPr>
              <p:spPr>
                <a:xfrm>
                  <a:off x="2721323" y="1539559"/>
                  <a:ext cx="0" cy="1619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0" name="文字方塊 409"/>
              <p:cNvSpPr txBox="1"/>
              <p:nvPr/>
            </p:nvSpPr>
            <p:spPr>
              <a:xfrm>
                <a:off x="-101649" y="192783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11" name="直線接點 410"/>
              <p:cNvCxnSpPr/>
              <p:nvPr/>
            </p:nvCxnSpPr>
            <p:spPr>
              <a:xfrm>
                <a:off x="295671" y="5668777"/>
                <a:ext cx="1" cy="2826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" name="文字方塊 411"/>
              <p:cNvSpPr txBox="1"/>
              <p:nvPr/>
            </p:nvSpPr>
            <p:spPr>
              <a:xfrm>
                <a:off x="7611926" y="5967789"/>
                <a:ext cx="716372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R16</a:t>
                </a:r>
                <a:endParaRPr lang="zh-TW" altLang="en-US" dirty="0"/>
              </a:p>
            </p:txBody>
          </p:sp>
          <p:cxnSp>
            <p:nvCxnSpPr>
              <p:cNvPr id="413" name="直線接點 412"/>
              <p:cNvCxnSpPr/>
              <p:nvPr/>
            </p:nvCxnSpPr>
            <p:spPr>
              <a:xfrm flipH="1">
                <a:off x="-1195195" y="4183773"/>
                <a:ext cx="7798679" cy="79684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線接點 413"/>
              <p:cNvCxnSpPr/>
              <p:nvPr/>
            </p:nvCxnSpPr>
            <p:spPr>
              <a:xfrm>
                <a:off x="-1183362" y="4286822"/>
                <a:ext cx="13215" cy="118537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線接點 415"/>
              <p:cNvCxnSpPr/>
              <p:nvPr/>
            </p:nvCxnSpPr>
            <p:spPr>
              <a:xfrm flipH="1">
                <a:off x="-1234974" y="5007848"/>
                <a:ext cx="9205087" cy="111634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線接點 416"/>
              <p:cNvCxnSpPr/>
              <p:nvPr/>
            </p:nvCxnSpPr>
            <p:spPr>
              <a:xfrm>
                <a:off x="-1263229" y="5102485"/>
                <a:ext cx="6475" cy="110451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3" name="文字方塊 422"/>
              <p:cNvSpPr txBox="1"/>
              <p:nvPr/>
            </p:nvSpPr>
            <p:spPr>
              <a:xfrm>
                <a:off x="397606" y="276754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24" name="文字方塊 423"/>
              <p:cNvSpPr txBox="1"/>
              <p:nvPr/>
            </p:nvSpPr>
            <p:spPr>
              <a:xfrm>
                <a:off x="-101649" y="2770139"/>
                <a:ext cx="289741" cy="3476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5" name="文字方塊 424"/>
              <p:cNvSpPr txBox="1"/>
              <p:nvPr/>
            </p:nvSpPr>
            <p:spPr>
              <a:xfrm>
                <a:off x="393166" y="357399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26" name="文字方塊 425"/>
              <p:cNvSpPr txBox="1"/>
              <p:nvPr/>
            </p:nvSpPr>
            <p:spPr>
              <a:xfrm>
                <a:off x="-106088" y="357658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7" name="文字方塊 426"/>
              <p:cNvSpPr txBox="1"/>
              <p:nvPr/>
            </p:nvSpPr>
            <p:spPr>
              <a:xfrm>
                <a:off x="397237" y="4436011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28" name="文字方塊 427"/>
              <p:cNvSpPr txBox="1"/>
              <p:nvPr/>
            </p:nvSpPr>
            <p:spPr>
              <a:xfrm>
                <a:off x="-102017" y="4438601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9" name="文字方塊 428"/>
              <p:cNvSpPr txBox="1"/>
              <p:nvPr/>
            </p:nvSpPr>
            <p:spPr>
              <a:xfrm>
                <a:off x="395825" y="5278145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31" name="文字方塊 430"/>
              <p:cNvSpPr txBox="1"/>
              <p:nvPr/>
            </p:nvSpPr>
            <p:spPr>
              <a:xfrm>
                <a:off x="2077075" y="2760396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32" name="文字方塊 431"/>
              <p:cNvSpPr txBox="1"/>
              <p:nvPr/>
            </p:nvSpPr>
            <p:spPr>
              <a:xfrm>
                <a:off x="1577822" y="2762986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3" name="文字方塊 432"/>
              <p:cNvSpPr txBox="1"/>
              <p:nvPr/>
            </p:nvSpPr>
            <p:spPr>
              <a:xfrm>
                <a:off x="2067678" y="3583407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34" name="文字方塊 433"/>
              <p:cNvSpPr txBox="1"/>
              <p:nvPr/>
            </p:nvSpPr>
            <p:spPr>
              <a:xfrm>
                <a:off x="1568424" y="3585997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5" name="文字方塊 434"/>
              <p:cNvSpPr txBox="1"/>
              <p:nvPr/>
            </p:nvSpPr>
            <p:spPr>
              <a:xfrm>
                <a:off x="2094003" y="443108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36" name="文字方塊 435"/>
              <p:cNvSpPr txBox="1"/>
              <p:nvPr/>
            </p:nvSpPr>
            <p:spPr>
              <a:xfrm>
                <a:off x="1594749" y="443367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7" name="文字方塊 436"/>
              <p:cNvSpPr txBox="1"/>
              <p:nvPr/>
            </p:nvSpPr>
            <p:spPr>
              <a:xfrm>
                <a:off x="2067678" y="5278145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38" name="文字方塊 437"/>
              <p:cNvSpPr txBox="1"/>
              <p:nvPr/>
            </p:nvSpPr>
            <p:spPr>
              <a:xfrm>
                <a:off x="1568424" y="5280735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9" name="文字方塊 438"/>
              <p:cNvSpPr txBox="1"/>
              <p:nvPr/>
            </p:nvSpPr>
            <p:spPr>
              <a:xfrm>
                <a:off x="8080879" y="2751825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40" name="文字方塊 439"/>
              <p:cNvSpPr txBox="1"/>
              <p:nvPr/>
            </p:nvSpPr>
            <p:spPr>
              <a:xfrm>
                <a:off x="7536475" y="276918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1" name="文字方塊 440"/>
              <p:cNvSpPr txBox="1"/>
              <p:nvPr/>
            </p:nvSpPr>
            <p:spPr>
              <a:xfrm>
                <a:off x="6714716" y="2755128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42" name="文字方塊 441"/>
              <p:cNvSpPr txBox="1"/>
              <p:nvPr/>
            </p:nvSpPr>
            <p:spPr>
              <a:xfrm>
                <a:off x="6215463" y="2757718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3" name="文字方塊 442"/>
              <p:cNvSpPr txBox="1"/>
              <p:nvPr/>
            </p:nvSpPr>
            <p:spPr>
              <a:xfrm>
                <a:off x="5352156" y="2751824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44" name="文字方塊 443"/>
              <p:cNvSpPr txBox="1"/>
              <p:nvPr/>
            </p:nvSpPr>
            <p:spPr>
              <a:xfrm>
                <a:off x="4807751" y="276917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5" name="文字方塊 444"/>
              <p:cNvSpPr txBox="1"/>
              <p:nvPr/>
            </p:nvSpPr>
            <p:spPr>
              <a:xfrm>
                <a:off x="3985994" y="2755127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46" name="文字方塊 445"/>
              <p:cNvSpPr txBox="1"/>
              <p:nvPr/>
            </p:nvSpPr>
            <p:spPr>
              <a:xfrm>
                <a:off x="3486741" y="2757717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7" name="文字方塊 446"/>
              <p:cNvSpPr txBox="1"/>
              <p:nvPr/>
            </p:nvSpPr>
            <p:spPr>
              <a:xfrm>
                <a:off x="8080879" y="362778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48" name="文字方塊 447"/>
              <p:cNvSpPr txBox="1"/>
              <p:nvPr/>
            </p:nvSpPr>
            <p:spPr>
              <a:xfrm>
                <a:off x="7536475" y="3645144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9" name="文字方塊 448"/>
              <p:cNvSpPr txBox="1"/>
              <p:nvPr/>
            </p:nvSpPr>
            <p:spPr>
              <a:xfrm>
                <a:off x="6714716" y="3631092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50" name="文字方塊 449"/>
              <p:cNvSpPr txBox="1"/>
              <p:nvPr/>
            </p:nvSpPr>
            <p:spPr>
              <a:xfrm>
                <a:off x="6215463" y="3633682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1" name="文字方塊 450"/>
              <p:cNvSpPr txBox="1"/>
              <p:nvPr/>
            </p:nvSpPr>
            <p:spPr>
              <a:xfrm>
                <a:off x="5352156" y="3627788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52" name="文字方塊 451"/>
              <p:cNvSpPr txBox="1"/>
              <p:nvPr/>
            </p:nvSpPr>
            <p:spPr>
              <a:xfrm>
                <a:off x="4807751" y="364514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3" name="文字方塊 452"/>
              <p:cNvSpPr txBox="1"/>
              <p:nvPr/>
            </p:nvSpPr>
            <p:spPr>
              <a:xfrm>
                <a:off x="3985994" y="3631091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54" name="文字方塊 453"/>
              <p:cNvSpPr txBox="1"/>
              <p:nvPr/>
            </p:nvSpPr>
            <p:spPr>
              <a:xfrm>
                <a:off x="3486741" y="3633681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5" name="文字方塊 454"/>
              <p:cNvSpPr txBox="1"/>
              <p:nvPr/>
            </p:nvSpPr>
            <p:spPr>
              <a:xfrm>
                <a:off x="8080879" y="4452728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56" name="文字方塊 455"/>
              <p:cNvSpPr txBox="1"/>
              <p:nvPr/>
            </p:nvSpPr>
            <p:spPr>
              <a:xfrm>
                <a:off x="7536475" y="447008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7" name="文字方塊 456"/>
              <p:cNvSpPr txBox="1"/>
              <p:nvPr/>
            </p:nvSpPr>
            <p:spPr>
              <a:xfrm>
                <a:off x="6714716" y="4456031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58" name="文字方塊 457"/>
              <p:cNvSpPr txBox="1"/>
              <p:nvPr/>
            </p:nvSpPr>
            <p:spPr>
              <a:xfrm>
                <a:off x="6215463" y="4458621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9" name="文字方塊 458"/>
              <p:cNvSpPr txBox="1"/>
              <p:nvPr/>
            </p:nvSpPr>
            <p:spPr>
              <a:xfrm>
                <a:off x="5352156" y="4452727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60" name="文字方塊 459"/>
              <p:cNvSpPr txBox="1"/>
              <p:nvPr/>
            </p:nvSpPr>
            <p:spPr>
              <a:xfrm>
                <a:off x="4807751" y="4470082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1" name="文字方塊 460"/>
              <p:cNvSpPr txBox="1"/>
              <p:nvPr/>
            </p:nvSpPr>
            <p:spPr>
              <a:xfrm>
                <a:off x="3985994" y="445603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62" name="文字方塊 461"/>
              <p:cNvSpPr txBox="1"/>
              <p:nvPr/>
            </p:nvSpPr>
            <p:spPr>
              <a:xfrm>
                <a:off x="3486741" y="445862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3" name="文字方塊 462"/>
              <p:cNvSpPr txBox="1"/>
              <p:nvPr/>
            </p:nvSpPr>
            <p:spPr>
              <a:xfrm>
                <a:off x="8067666" y="5271260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64" name="文字方塊 463"/>
              <p:cNvSpPr txBox="1"/>
              <p:nvPr/>
            </p:nvSpPr>
            <p:spPr>
              <a:xfrm>
                <a:off x="7523262" y="5288615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5" name="文字方塊 464"/>
              <p:cNvSpPr txBox="1"/>
              <p:nvPr/>
            </p:nvSpPr>
            <p:spPr>
              <a:xfrm>
                <a:off x="6701504" y="527456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66" name="文字方塊 465"/>
              <p:cNvSpPr txBox="1"/>
              <p:nvPr/>
            </p:nvSpPr>
            <p:spPr>
              <a:xfrm>
                <a:off x="6202250" y="527715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7" name="文字方塊 466"/>
              <p:cNvSpPr txBox="1"/>
              <p:nvPr/>
            </p:nvSpPr>
            <p:spPr>
              <a:xfrm>
                <a:off x="5338943" y="527125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68" name="文字方塊 467"/>
              <p:cNvSpPr txBox="1"/>
              <p:nvPr/>
            </p:nvSpPr>
            <p:spPr>
              <a:xfrm>
                <a:off x="4794539" y="5288614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9" name="文字方塊 468"/>
              <p:cNvSpPr txBox="1"/>
              <p:nvPr/>
            </p:nvSpPr>
            <p:spPr>
              <a:xfrm>
                <a:off x="3972781" y="5274562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70" name="文字方塊 469"/>
              <p:cNvSpPr txBox="1"/>
              <p:nvPr/>
            </p:nvSpPr>
            <p:spPr>
              <a:xfrm>
                <a:off x="3473527" y="5277152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9" name="文字方塊 478"/>
              <p:cNvSpPr txBox="1"/>
              <p:nvPr/>
            </p:nvSpPr>
            <p:spPr>
              <a:xfrm>
                <a:off x="9451833" y="2750194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80" name="文字方塊 479"/>
              <p:cNvSpPr txBox="1"/>
              <p:nvPr/>
            </p:nvSpPr>
            <p:spPr>
              <a:xfrm>
                <a:off x="8907428" y="276754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1" name="文字方塊 480"/>
              <p:cNvSpPr txBox="1"/>
              <p:nvPr/>
            </p:nvSpPr>
            <p:spPr>
              <a:xfrm>
                <a:off x="9451833" y="3626158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82" name="文字方塊 481"/>
              <p:cNvSpPr txBox="1"/>
              <p:nvPr/>
            </p:nvSpPr>
            <p:spPr>
              <a:xfrm>
                <a:off x="8907428" y="3643513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3" name="文字方塊 482"/>
              <p:cNvSpPr txBox="1"/>
              <p:nvPr/>
            </p:nvSpPr>
            <p:spPr>
              <a:xfrm>
                <a:off x="9451833" y="4451097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84" name="文字方塊 483"/>
              <p:cNvSpPr txBox="1"/>
              <p:nvPr/>
            </p:nvSpPr>
            <p:spPr>
              <a:xfrm>
                <a:off x="8907428" y="4468452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5" name="文字方塊 484"/>
              <p:cNvSpPr txBox="1"/>
              <p:nvPr/>
            </p:nvSpPr>
            <p:spPr>
              <a:xfrm>
                <a:off x="9438619" y="5269629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486" name="文字方塊 485"/>
              <p:cNvSpPr txBox="1"/>
              <p:nvPr/>
            </p:nvSpPr>
            <p:spPr>
              <a:xfrm>
                <a:off x="8894215" y="5286984"/>
                <a:ext cx="289741" cy="34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0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87" name="直線接點 486"/>
              <p:cNvCxnSpPr/>
              <p:nvPr/>
            </p:nvCxnSpPr>
            <p:spPr>
              <a:xfrm flipH="1">
                <a:off x="5999184" y="1534164"/>
                <a:ext cx="574522" cy="81962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直線接點 494"/>
              <p:cNvCxnSpPr/>
              <p:nvPr/>
            </p:nvCxnSpPr>
            <p:spPr>
              <a:xfrm flipH="1">
                <a:off x="5030179" y="2501313"/>
                <a:ext cx="1557253" cy="7908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直線接點 495"/>
              <p:cNvCxnSpPr/>
              <p:nvPr/>
            </p:nvCxnSpPr>
            <p:spPr>
              <a:xfrm flipH="1">
                <a:off x="7167115" y="1525870"/>
                <a:ext cx="792945" cy="154634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直線接點 496"/>
              <p:cNvCxnSpPr/>
              <p:nvPr/>
            </p:nvCxnSpPr>
            <p:spPr>
              <a:xfrm flipH="1">
                <a:off x="2008488" y="4179226"/>
                <a:ext cx="5961622" cy="135377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直線接點 498"/>
              <p:cNvCxnSpPr/>
              <p:nvPr/>
            </p:nvCxnSpPr>
            <p:spPr>
              <a:xfrm flipH="1">
                <a:off x="1245419" y="5003272"/>
                <a:ext cx="8106868" cy="182859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直線接點 499"/>
              <p:cNvCxnSpPr/>
              <p:nvPr/>
            </p:nvCxnSpPr>
            <p:spPr>
              <a:xfrm flipH="1">
                <a:off x="3003924" y="3325027"/>
                <a:ext cx="6319338" cy="143056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直線接點 500"/>
              <p:cNvCxnSpPr/>
              <p:nvPr/>
            </p:nvCxnSpPr>
            <p:spPr>
              <a:xfrm flipH="1">
                <a:off x="3087212" y="3319893"/>
                <a:ext cx="3523044" cy="140033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直線接點 501"/>
              <p:cNvCxnSpPr/>
              <p:nvPr/>
            </p:nvCxnSpPr>
            <p:spPr>
              <a:xfrm flipH="1">
                <a:off x="3233471" y="4159732"/>
                <a:ext cx="6092856" cy="134015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直線接點 506"/>
              <p:cNvCxnSpPr/>
              <p:nvPr/>
            </p:nvCxnSpPr>
            <p:spPr>
              <a:xfrm flipH="1">
                <a:off x="5509840" y="2536648"/>
                <a:ext cx="390264" cy="113194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線接點 509"/>
              <p:cNvCxnSpPr/>
              <p:nvPr/>
            </p:nvCxnSpPr>
            <p:spPr>
              <a:xfrm>
                <a:off x="6859587" y="1797730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直線接點 511"/>
              <p:cNvCxnSpPr/>
              <p:nvPr/>
            </p:nvCxnSpPr>
            <p:spPr>
              <a:xfrm flipV="1">
                <a:off x="3137149" y="4995533"/>
                <a:ext cx="2104238" cy="182021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直線接點 512"/>
              <p:cNvCxnSpPr/>
              <p:nvPr/>
            </p:nvCxnSpPr>
            <p:spPr>
              <a:xfrm>
                <a:off x="8225749" y="1804678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直線接點 513"/>
              <p:cNvCxnSpPr/>
              <p:nvPr/>
            </p:nvCxnSpPr>
            <p:spPr>
              <a:xfrm flipV="1">
                <a:off x="1636387" y="4171759"/>
                <a:ext cx="2239072" cy="137785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直線接點 514"/>
              <p:cNvCxnSpPr/>
              <p:nvPr/>
            </p:nvCxnSpPr>
            <p:spPr>
              <a:xfrm>
                <a:off x="5519408" y="2638605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直線接點 515"/>
              <p:cNvCxnSpPr/>
              <p:nvPr/>
            </p:nvCxnSpPr>
            <p:spPr>
              <a:xfrm flipH="1">
                <a:off x="4227484" y="5115626"/>
                <a:ext cx="360722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直線接點 516"/>
              <p:cNvCxnSpPr/>
              <p:nvPr/>
            </p:nvCxnSpPr>
            <p:spPr>
              <a:xfrm>
                <a:off x="5530625" y="3449100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直線接點 538"/>
              <p:cNvCxnSpPr/>
              <p:nvPr/>
            </p:nvCxnSpPr>
            <p:spPr>
              <a:xfrm flipH="1">
                <a:off x="4266555" y="2573738"/>
                <a:ext cx="351825" cy="62963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直線接點 539"/>
              <p:cNvCxnSpPr/>
              <p:nvPr/>
            </p:nvCxnSpPr>
            <p:spPr>
              <a:xfrm>
                <a:off x="4262522" y="2636700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直線接點 540"/>
              <p:cNvCxnSpPr/>
              <p:nvPr/>
            </p:nvCxnSpPr>
            <p:spPr>
              <a:xfrm flipH="1">
                <a:off x="4248218" y="3429018"/>
                <a:ext cx="339989" cy="40166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直線接點 541"/>
              <p:cNvCxnSpPr/>
              <p:nvPr/>
            </p:nvCxnSpPr>
            <p:spPr>
              <a:xfrm>
                <a:off x="4228184" y="3465517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直線接點 542"/>
              <p:cNvCxnSpPr/>
              <p:nvPr/>
            </p:nvCxnSpPr>
            <p:spPr>
              <a:xfrm flipH="1">
                <a:off x="4227484" y="4264594"/>
                <a:ext cx="408051" cy="55244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直線接點 543"/>
              <p:cNvCxnSpPr/>
              <p:nvPr/>
            </p:nvCxnSpPr>
            <p:spPr>
              <a:xfrm>
                <a:off x="4228184" y="4318458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直線接點 544"/>
              <p:cNvCxnSpPr/>
              <p:nvPr/>
            </p:nvCxnSpPr>
            <p:spPr>
              <a:xfrm flipH="1">
                <a:off x="5519408" y="1650374"/>
                <a:ext cx="298116" cy="10323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直線接點 545"/>
              <p:cNvCxnSpPr/>
              <p:nvPr/>
            </p:nvCxnSpPr>
            <p:spPr>
              <a:xfrm>
                <a:off x="4208033" y="5115626"/>
                <a:ext cx="6816" cy="102195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直線接點 546"/>
              <p:cNvCxnSpPr/>
              <p:nvPr/>
            </p:nvCxnSpPr>
            <p:spPr>
              <a:xfrm flipH="1">
                <a:off x="2253585" y="3460110"/>
                <a:ext cx="402232" cy="1798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直線接點 547"/>
              <p:cNvCxnSpPr/>
              <p:nvPr/>
            </p:nvCxnSpPr>
            <p:spPr>
              <a:xfrm>
                <a:off x="2264281" y="3464388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直線接點 548"/>
              <p:cNvCxnSpPr/>
              <p:nvPr/>
            </p:nvCxnSpPr>
            <p:spPr>
              <a:xfrm flipH="1">
                <a:off x="2366541" y="4291495"/>
                <a:ext cx="347149" cy="34771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直線接點 549"/>
              <p:cNvCxnSpPr/>
              <p:nvPr/>
            </p:nvCxnSpPr>
            <p:spPr>
              <a:xfrm>
                <a:off x="2323849" y="4320689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直線接點 550"/>
              <p:cNvCxnSpPr/>
              <p:nvPr/>
            </p:nvCxnSpPr>
            <p:spPr>
              <a:xfrm flipH="1">
                <a:off x="2323849" y="5127221"/>
                <a:ext cx="348981" cy="33163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直線接點 551"/>
              <p:cNvCxnSpPr/>
              <p:nvPr/>
            </p:nvCxnSpPr>
            <p:spPr>
              <a:xfrm>
                <a:off x="2324799" y="5144688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線接點 554"/>
              <p:cNvCxnSpPr/>
              <p:nvPr/>
            </p:nvCxnSpPr>
            <p:spPr>
              <a:xfrm flipH="1">
                <a:off x="635520" y="3472073"/>
                <a:ext cx="398785" cy="23254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線接點 555"/>
              <p:cNvCxnSpPr/>
              <p:nvPr/>
            </p:nvCxnSpPr>
            <p:spPr>
              <a:xfrm flipH="1">
                <a:off x="629845" y="3483790"/>
                <a:ext cx="1322" cy="77594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直線接點 556"/>
              <p:cNvCxnSpPr/>
              <p:nvPr/>
            </p:nvCxnSpPr>
            <p:spPr>
              <a:xfrm flipH="1">
                <a:off x="629845" y="4291495"/>
                <a:ext cx="326617" cy="18405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線接點 557"/>
              <p:cNvCxnSpPr/>
              <p:nvPr/>
            </p:nvCxnSpPr>
            <p:spPr>
              <a:xfrm>
                <a:off x="599852" y="4293747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直線接點 558"/>
              <p:cNvCxnSpPr/>
              <p:nvPr/>
            </p:nvCxnSpPr>
            <p:spPr>
              <a:xfrm flipH="1" flipV="1">
                <a:off x="599852" y="5152279"/>
                <a:ext cx="325748" cy="8105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直線接點 559"/>
              <p:cNvCxnSpPr/>
              <p:nvPr/>
            </p:nvCxnSpPr>
            <p:spPr>
              <a:xfrm>
                <a:off x="588489" y="5152278"/>
                <a:ext cx="0" cy="71793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直線接點 571"/>
              <p:cNvCxnSpPr/>
              <p:nvPr/>
            </p:nvCxnSpPr>
            <p:spPr>
              <a:xfrm flipH="1">
                <a:off x="6859587" y="1679906"/>
                <a:ext cx="223530" cy="109528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2">
                        <a:lumMod val="75000"/>
                      </a:schemeClr>
                    </a:gs>
                    <a:gs pos="88000">
                      <a:schemeClr val="bg1"/>
                    </a:gs>
                    <a:gs pos="94000">
                      <a:schemeClr val="bg1"/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直線接點 572"/>
              <p:cNvCxnSpPr/>
              <p:nvPr/>
            </p:nvCxnSpPr>
            <p:spPr>
              <a:xfrm>
                <a:off x="4206184" y="1717369"/>
                <a:ext cx="194" cy="160724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7" name="文字方塊 576"/>
            <p:cNvSpPr txBox="1"/>
            <p:nvPr/>
          </p:nvSpPr>
          <p:spPr>
            <a:xfrm>
              <a:off x="7802505" y="3352599"/>
              <a:ext cx="4285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/>
                <a:t>…</a:t>
              </a:r>
              <a:endParaRPr lang="zh-TW" altLang="en-US" sz="4000" dirty="0"/>
            </a:p>
          </p:txBody>
        </p:sp>
        <p:sp>
          <p:nvSpPr>
            <p:cNvPr id="578" name="矩形 577"/>
            <p:cNvSpPr/>
            <p:nvPr/>
          </p:nvSpPr>
          <p:spPr>
            <a:xfrm>
              <a:off x="56004" y="2749147"/>
              <a:ext cx="1105362" cy="4525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9" name="矩形 578"/>
            <p:cNvSpPr/>
            <p:nvPr/>
          </p:nvSpPr>
          <p:spPr>
            <a:xfrm>
              <a:off x="56006" y="1932219"/>
              <a:ext cx="1105362" cy="4525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80" name="文字方塊 579"/>
            <p:cNvSpPr txBox="1"/>
            <p:nvPr/>
          </p:nvSpPr>
          <p:spPr>
            <a:xfrm>
              <a:off x="11178667" y="999181"/>
              <a:ext cx="691359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A31</a:t>
              </a:r>
              <a:endParaRPr lang="zh-TW" altLang="en-US" dirty="0"/>
            </a:p>
          </p:txBody>
        </p:sp>
        <p:grpSp>
          <p:nvGrpSpPr>
            <p:cNvPr id="581" name="群組 580"/>
            <p:cNvGrpSpPr/>
            <p:nvPr/>
          </p:nvGrpSpPr>
          <p:grpSpPr>
            <a:xfrm>
              <a:off x="385990" y="1293751"/>
              <a:ext cx="229397" cy="637813"/>
              <a:chOff x="2755176" y="871141"/>
              <a:chExt cx="326161" cy="818944"/>
            </a:xfrm>
          </p:grpSpPr>
          <p:cxnSp>
            <p:nvCxnSpPr>
              <p:cNvPr id="582" name="直線接點 581"/>
              <p:cNvCxnSpPr/>
              <p:nvPr/>
            </p:nvCxnSpPr>
            <p:spPr>
              <a:xfrm>
                <a:off x="3071809" y="871141"/>
                <a:ext cx="1" cy="362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直線接點 582"/>
              <p:cNvCxnSpPr/>
              <p:nvPr/>
            </p:nvCxnSpPr>
            <p:spPr>
              <a:xfrm flipH="1">
                <a:off x="2760643" y="1234118"/>
                <a:ext cx="320694" cy="3054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直線接點 583"/>
              <p:cNvCxnSpPr/>
              <p:nvPr/>
            </p:nvCxnSpPr>
            <p:spPr>
              <a:xfrm>
                <a:off x="2755176" y="1528107"/>
                <a:ext cx="0" cy="16197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5" name="群組 584"/>
            <p:cNvGrpSpPr/>
            <p:nvPr/>
          </p:nvGrpSpPr>
          <p:grpSpPr>
            <a:xfrm>
              <a:off x="401604" y="2380190"/>
              <a:ext cx="220481" cy="381008"/>
              <a:chOff x="2767850" y="871141"/>
              <a:chExt cx="313484" cy="817169"/>
            </a:xfrm>
          </p:grpSpPr>
          <p:cxnSp>
            <p:nvCxnSpPr>
              <p:cNvPr id="586" name="直線接點 585"/>
              <p:cNvCxnSpPr/>
              <p:nvPr/>
            </p:nvCxnSpPr>
            <p:spPr>
              <a:xfrm>
                <a:off x="3071809" y="871141"/>
                <a:ext cx="1" cy="362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直線接點 586"/>
              <p:cNvCxnSpPr/>
              <p:nvPr/>
            </p:nvCxnSpPr>
            <p:spPr>
              <a:xfrm flipH="1">
                <a:off x="2806794" y="1234117"/>
                <a:ext cx="274540" cy="2842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直線接點 587"/>
              <p:cNvCxnSpPr/>
              <p:nvPr/>
            </p:nvCxnSpPr>
            <p:spPr>
              <a:xfrm>
                <a:off x="2767850" y="1526333"/>
                <a:ext cx="0" cy="161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9" name="矩形 588"/>
            <p:cNvSpPr/>
            <p:nvPr/>
          </p:nvSpPr>
          <p:spPr>
            <a:xfrm>
              <a:off x="56004" y="3583890"/>
              <a:ext cx="1105362" cy="4525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90" name="群組 589"/>
            <p:cNvGrpSpPr/>
            <p:nvPr/>
          </p:nvGrpSpPr>
          <p:grpSpPr>
            <a:xfrm>
              <a:off x="432556" y="3201663"/>
              <a:ext cx="199583" cy="387578"/>
              <a:chOff x="2797565" y="871141"/>
              <a:chExt cx="283770" cy="831261"/>
            </a:xfrm>
          </p:grpSpPr>
          <p:cxnSp>
            <p:nvCxnSpPr>
              <p:cNvPr id="591" name="直線接點 590"/>
              <p:cNvCxnSpPr/>
              <p:nvPr/>
            </p:nvCxnSpPr>
            <p:spPr>
              <a:xfrm>
                <a:off x="3071809" y="871141"/>
                <a:ext cx="1" cy="362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直線接點 591"/>
              <p:cNvCxnSpPr/>
              <p:nvPr/>
            </p:nvCxnSpPr>
            <p:spPr>
              <a:xfrm flipH="1">
                <a:off x="2803839" y="1234117"/>
                <a:ext cx="277496" cy="3146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直線接點 592"/>
              <p:cNvCxnSpPr/>
              <p:nvPr/>
            </p:nvCxnSpPr>
            <p:spPr>
              <a:xfrm>
                <a:off x="2797565" y="1556182"/>
                <a:ext cx="0" cy="1462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4" name="矩形 593"/>
            <p:cNvSpPr/>
            <p:nvPr/>
          </p:nvSpPr>
          <p:spPr>
            <a:xfrm>
              <a:off x="56004" y="4431242"/>
              <a:ext cx="1105362" cy="4525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95" name="群組 594"/>
            <p:cNvGrpSpPr/>
            <p:nvPr/>
          </p:nvGrpSpPr>
          <p:grpSpPr>
            <a:xfrm>
              <a:off x="424771" y="4049015"/>
              <a:ext cx="207358" cy="388099"/>
              <a:chOff x="2786508" y="871141"/>
              <a:chExt cx="294826" cy="832377"/>
            </a:xfrm>
          </p:grpSpPr>
          <p:cxnSp>
            <p:nvCxnSpPr>
              <p:cNvPr id="596" name="直線接點 595"/>
              <p:cNvCxnSpPr/>
              <p:nvPr/>
            </p:nvCxnSpPr>
            <p:spPr>
              <a:xfrm>
                <a:off x="3071809" y="871141"/>
                <a:ext cx="1" cy="362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直線接點 596"/>
              <p:cNvCxnSpPr/>
              <p:nvPr/>
            </p:nvCxnSpPr>
            <p:spPr>
              <a:xfrm flipH="1">
                <a:off x="2786508" y="1234118"/>
                <a:ext cx="294826" cy="3029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直線接點 597"/>
              <p:cNvCxnSpPr/>
              <p:nvPr/>
            </p:nvCxnSpPr>
            <p:spPr>
              <a:xfrm>
                <a:off x="2792508" y="1541541"/>
                <a:ext cx="0" cy="161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9" name="矩形 598"/>
            <p:cNvSpPr/>
            <p:nvPr/>
          </p:nvSpPr>
          <p:spPr>
            <a:xfrm>
              <a:off x="56004" y="5272009"/>
              <a:ext cx="1105362" cy="4525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00" name="群組 599"/>
            <p:cNvGrpSpPr/>
            <p:nvPr/>
          </p:nvGrpSpPr>
          <p:grpSpPr>
            <a:xfrm>
              <a:off x="401598" y="4889782"/>
              <a:ext cx="230528" cy="374866"/>
              <a:chOff x="2753564" y="871141"/>
              <a:chExt cx="327770" cy="803997"/>
            </a:xfrm>
          </p:grpSpPr>
          <p:cxnSp>
            <p:nvCxnSpPr>
              <p:cNvPr id="601" name="直線接點 600"/>
              <p:cNvCxnSpPr/>
              <p:nvPr/>
            </p:nvCxnSpPr>
            <p:spPr>
              <a:xfrm>
                <a:off x="3071809" y="871141"/>
                <a:ext cx="1" cy="362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直線接點 601"/>
              <p:cNvCxnSpPr/>
              <p:nvPr/>
            </p:nvCxnSpPr>
            <p:spPr>
              <a:xfrm flipH="1">
                <a:off x="2778153" y="1234117"/>
                <a:ext cx="303181" cy="29482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直線接點 602"/>
              <p:cNvCxnSpPr/>
              <p:nvPr/>
            </p:nvCxnSpPr>
            <p:spPr>
              <a:xfrm>
                <a:off x="2753564" y="1513161"/>
                <a:ext cx="0" cy="1619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4" name="文字方塊 603"/>
            <p:cNvSpPr txBox="1"/>
            <p:nvPr/>
          </p:nvSpPr>
          <p:spPr>
            <a:xfrm>
              <a:off x="742666" y="1980988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605" name="文字方塊 604"/>
            <p:cNvSpPr txBox="1"/>
            <p:nvPr/>
          </p:nvSpPr>
          <p:spPr>
            <a:xfrm>
              <a:off x="243413" y="1983578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06" name="直線接點 605"/>
            <p:cNvCxnSpPr/>
            <p:nvPr/>
          </p:nvCxnSpPr>
          <p:spPr>
            <a:xfrm>
              <a:off x="640731" y="5724525"/>
              <a:ext cx="1" cy="2826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7" name="文字方塊 606"/>
            <p:cNvSpPr txBox="1"/>
            <p:nvPr/>
          </p:nvSpPr>
          <p:spPr>
            <a:xfrm>
              <a:off x="11161867" y="6008663"/>
              <a:ext cx="738359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R31</a:t>
              </a:r>
              <a:endParaRPr lang="zh-TW" altLang="en-US" dirty="0"/>
            </a:p>
          </p:txBody>
        </p:sp>
        <p:sp>
          <p:nvSpPr>
            <p:cNvPr id="608" name="文字方塊 607"/>
            <p:cNvSpPr txBox="1"/>
            <p:nvPr/>
          </p:nvSpPr>
          <p:spPr>
            <a:xfrm>
              <a:off x="742666" y="2823297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609" name="文字方塊 608"/>
            <p:cNvSpPr txBox="1"/>
            <p:nvPr/>
          </p:nvSpPr>
          <p:spPr>
            <a:xfrm>
              <a:off x="243413" y="2825887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0" name="文字方塊 609"/>
            <p:cNvSpPr txBox="1"/>
            <p:nvPr/>
          </p:nvSpPr>
          <p:spPr>
            <a:xfrm>
              <a:off x="738226" y="3629741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611" name="文字方塊 610"/>
            <p:cNvSpPr txBox="1"/>
            <p:nvPr/>
          </p:nvSpPr>
          <p:spPr>
            <a:xfrm>
              <a:off x="238972" y="3632331"/>
              <a:ext cx="289741" cy="34764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2" name="文字方塊 611"/>
            <p:cNvSpPr txBox="1"/>
            <p:nvPr/>
          </p:nvSpPr>
          <p:spPr>
            <a:xfrm>
              <a:off x="742297" y="4491759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613" name="文字方塊 612"/>
            <p:cNvSpPr txBox="1"/>
            <p:nvPr/>
          </p:nvSpPr>
          <p:spPr>
            <a:xfrm>
              <a:off x="243043" y="4494349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4" name="文字方塊 613"/>
            <p:cNvSpPr txBox="1"/>
            <p:nvPr/>
          </p:nvSpPr>
          <p:spPr>
            <a:xfrm>
              <a:off x="740885" y="5333893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615" name="文字方塊 614"/>
            <p:cNvSpPr txBox="1"/>
            <p:nvPr/>
          </p:nvSpPr>
          <p:spPr>
            <a:xfrm>
              <a:off x="241631" y="5336483"/>
              <a:ext cx="289741" cy="347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16" name="直線接點 615"/>
            <p:cNvCxnSpPr/>
            <p:nvPr/>
          </p:nvCxnSpPr>
          <p:spPr>
            <a:xfrm flipH="1">
              <a:off x="8519937" y="2542958"/>
              <a:ext cx="3008046" cy="92128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bg2">
                      <a:lumMod val="75000"/>
                    </a:schemeClr>
                  </a:gs>
                  <a:gs pos="88000">
                    <a:schemeClr val="bg1"/>
                  </a:gs>
                  <a:gs pos="9400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線接點 616"/>
            <p:cNvCxnSpPr/>
            <p:nvPr/>
          </p:nvCxnSpPr>
          <p:spPr>
            <a:xfrm flipH="1">
              <a:off x="8203904" y="2556377"/>
              <a:ext cx="1983771" cy="75088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bg2">
                      <a:lumMod val="75000"/>
                    </a:schemeClr>
                  </a:gs>
                  <a:gs pos="88000">
                    <a:schemeClr val="bg1"/>
                  </a:gs>
                  <a:gs pos="9400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線接點 617"/>
            <p:cNvCxnSpPr/>
            <p:nvPr/>
          </p:nvCxnSpPr>
          <p:spPr>
            <a:xfrm flipH="1">
              <a:off x="10598425" y="1576446"/>
              <a:ext cx="918892" cy="186405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bg2">
                      <a:lumMod val="75000"/>
                    </a:schemeClr>
                  </a:gs>
                  <a:gs pos="88000">
                    <a:schemeClr val="bg1"/>
                  </a:gs>
                  <a:gs pos="9400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線接點 618"/>
            <p:cNvCxnSpPr/>
            <p:nvPr/>
          </p:nvCxnSpPr>
          <p:spPr>
            <a:xfrm flipH="1">
              <a:off x="7883095" y="4238567"/>
              <a:ext cx="2291733" cy="110929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bg2">
                      <a:lumMod val="75000"/>
                    </a:schemeClr>
                  </a:gs>
                  <a:gs pos="88000">
                    <a:schemeClr val="bg1"/>
                  </a:gs>
                  <a:gs pos="9400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線接點 619"/>
            <p:cNvCxnSpPr/>
            <p:nvPr/>
          </p:nvCxnSpPr>
          <p:spPr>
            <a:xfrm flipH="1">
              <a:off x="8119003" y="3367684"/>
              <a:ext cx="2065689" cy="197469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bg2">
                      <a:lumMod val="75000"/>
                    </a:schemeClr>
                  </a:gs>
                  <a:gs pos="88000">
                    <a:schemeClr val="bg1"/>
                  </a:gs>
                  <a:gs pos="9400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" name="文字方塊 470"/>
          <p:cNvSpPr txBox="1"/>
          <p:nvPr/>
        </p:nvSpPr>
        <p:spPr>
          <a:xfrm>
            <a:off x="3636862" y="5106048"/>
            <a:ext cx="23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72" name="文字方塊 471"/>
          <p:cNvSpPr txBox="1"/>
          <p:nvPr/>
        </p:nvSpPr>
        <p:spPr>
          <a:xfrm>
            <a:off x="4022577" y="1537714"/>
            <a:ext cx="23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FA8B0D-64CC-4B9C-ADE4-4D3981FEE38A}"/>
              </a:ext>
            </a:extLst>
          </p:cNvPr>
          <p:cNvSpPr txBox="1"/>
          <p:nvPr/>
        </p:nvSpPr>
        <p:spPr>
          <a:xfrm>
            <a:off x="10791844" y="6360579"/>
            <a:ext cx="100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空接為</a:t>
            </a:r>
            <a:r>
              <a:rPr lang="en-US" altLang="zh-TW" dirty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129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239</Words>
  <Application>Microsoft Office PowerPoint</Application>
  <PresentationFormat>寬螢幕</PresentationFormat>
  <Paragraphs>180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允齊 蔡</cp:lastModifiedBy>
  <cp:revision>68</cp:revision>
  <dcterms:created xsi:type="dcterms:W3CDTF">2018-05-29T05:50:58Z</dcterms:created>
  <dcterms:modified xsi:type="dcterms:W3CDTF">2019-05-15T11:46:02Z</dcterms:modified>
</cp:coreProperties>
</file>