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C99E3-D204-44A6-94D4-D81B3C63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47648C-D1FE-47D1-B06C-7AA2482FB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EE6E5-EC20-4FBB-9F23-7166268B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A2189-F8DE-4AE3-9287-FCC35BBD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A8F3B-2611-4F8D-94B0-A714358E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D5DC7-F860-4181-9F8A-F4D412C1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15B94B-4DCA-43A4-8B49-717D0758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DCCC5-48A8-45EB-998B-2FBFAAFA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8D888-1DDE-491B-B6A2-19191D14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1B7B3C-8E10-49D3-83FE-BFC5411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664D27-1894-41DC-A334-251DF27D7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BF9F79-18F8-4FD7-A9F5-BA6A15F3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BDCD5-D6F5-448E-8FDB-43D6F650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1E692-0B07-45FF-8C34-9BB06B49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176A8-9AA0-4AE8-B5E2-EF929540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14CA9-E68C-461E-8831-39A39A9A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AB558-817D-4885-A633-6776E1B5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09BD6-F32C-4E85-BDCC-3E3E5E2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0E5C0-CD53-410D-9A13-BC237B41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D11FE-155C-4316-9231-305A199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E1E15-9996-4A64-8067-A1254335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58A6ED-6069-49AE-89F0-1F60E218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5F597-0BDE-47E8-ABDE-6B3FC5C8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D875C-2012-4612-BAA8-9537823F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C4735-B873-4E77-B6EE-13F37DF5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EFDF0-014D-4608-B0E2-483905A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F2AE9-4D60-4AD8-A50F-115732CB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127A2-BC4F-4436-97B0-18C2CC25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97F47F-109A-4AE3-A871-05CE8C5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2F8956-3700-4E9A-8789-EA5DC12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9B554-7F53-4D40-9FD2-7DAA912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2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240AF-A6FE-45D4-92A0-748DBB22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E3B3E-93EA-41E0-86D5-9AA81CB3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102F8D-9672-40A8-B24D-88FC365F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BBBB01-EE49-42EE-99A6-8DB0E3B3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65495A-3A52-410C-BCA3-B0E63FCE1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45D4D5-F7B1-4E6C-8454-CD969523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2A4AD8-9406-4A97-AB92-12CE2B1C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7ACE13-C87E-42D3-848F-6D2ABBE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388A-CB50-4191-AF7F-C3284912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7B1480-8AB1-4979-97C9-1027EC73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2335B7-D384-44B0-B6BC-568AD5A5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18B709-6543-4223-9DE2-C1661422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8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E47805-DC62-4124-9ECF-E58BD5AC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F150CA-095A-4F90-AAB9-D201A07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79F1F9-6DA8-40FE-8895-89EA1755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73FF-C9F3-4B84-BDD4-0440B9CA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63BF3-5F49-416D-ADCE-51D18C39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25E019-517B-4F6E-9176-592B14556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23E073-ACEC-4A82-A752-3696F40B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CB581-8F29-42BC-A574-85285F2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062D7-E205-478D-A6E9-1C05F8F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C4E1F-613C-4FA3-BEDB-5E0F932D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AE9C44-24AA-4B2C-9F14-33A1D6231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9527E-E398-4487-AC67-1FD91428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30EA25-AB69-4A68-8F09-8E285134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22F7FE-1C39-4C48-A49C-A63AF5F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C4D9B0-57B3-43FD-811D-C2154323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77CF48-D6F9-4100-8433-5567330F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17AA41-7D62-4614-9A71-BD9E87F3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93C7B-7B2C-4CC9-84F8-1AB17D221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8EE2-77CA-4E29-B8DA-765D26F8B015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B89DE-9B4C-43AF-8AEC-801E32C0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DBA81-85CB-46A4-A9FB-A30A7A96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C2EB-368D-4F8F-85CA-2F356DFFF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7F0957-99AB-4596-8603-9E3DAA253E49}"/>
              </a:ext>
            </a:extLst>
          </p:cNvPr>
          <p:cNvSpPr/>
          <p:nvPr/>
        </p:nvSpPr>
        <p:spPr>
          <a:xfrm>
            <a:off x="894910" y="2678990"/>
            <a:ext cx="895548" cy="101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135EF7-C1C0-4513-ABC0-CD5787A4D130}"/>
              </a:ext>
            </a:extLst>
          </p:cNvPr>
          <p:cNvSpPr/>
          <p:nvPr/>
        </p:nvSpPr>
        <p:spPr>
          <a:xfrm>
            <a:off x="362263" y="2816323"/>
            <a:ext cx="247337" cy="61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endParaRPr lang="zh-TW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78759464-E319-4B18-8250-6BC02935C125}"/>
              </a:ext>
            </a:extLst>
          </p:cNvPr>
          <p:cNvSpPr/>
          <p:nvPr/>
        </p:nvSpPr>
        <p:spPr>
          <a:xfrm rot="5400000">
            <a:off x="2094174" y="3074323"/>
            <a:ext cx="558800" cy="23860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26EAF8-667B-4B56-99D5-2F5A704FC4B8}"/>
              </a:ext>
            </a:extLst>
          </p:cNvPr>
          <p:cNvSpPr/>
          <p:nvPr/>
        </p:nvSpPr>
        <p:spPr>
          <a:xfrm>
            <a:off x="2824290" y="485775"/>
            <a:ext cx="131236" cy="580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66F22BCF-2467-4506-806C-964AADBC14E6}"/>
              </a:ext>
            </a:extLst>
          </p:cNvPr>
          <p:cNvSpPr/>
          <p:nvPr/>
        </p:nvSpPr>
        <p:spPr>
          <a:xfrm rot="5400000">
            <a:off x="1320570" y="1625473"/>
            <a:ext cx="805873" cy="6029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E3F2F9-6778-4B8F-9751-87072421E9F0}"/>
              </a:ext>
            </a:extLst>
          </p:cNvPr>
          <p:cNvSpPr/>
          <p:nvPr/>
        </p:nvSpPr>
        <p:spPr>
          <a:xfrm>
            <a:off x="1490900" y="4503352"/>
            <a:ext cx="986038" cy="76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NOP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7F7D68-F0E6-4198-8F1D-45ED069A3708}"/>
              </a:ext>
            </a:extLst>
          </p:cNvPr>
          <p:cNvSpPr/>
          <p:nvPr/>
        </p:nvSpPr>
        <p:spPr>
          <a:xfrm>
            <a:off x="3620471" y="2777066"/>
            <a:ext cx="1528232" cy="120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3C1677C-5A46-4A33-9242-C83517ECB7A8}"/>
              </a:ext>
            </a:extLst>
          </p:cNvPr>
          <p:cNvSpPr/>
          <p:nvPr/>
        </p:nvSpPr>
        <p:spPr>
          <a:xfrm>
            <a:off x="3940088" y="1256724"/>
            <a:ext cx="1208615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CTL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364F8E-6A1D-4B47-831E-2E60B88C973A}"/>
              </a:ext>
            </a:extLst>
          </p:cNvPr>
          <p:cNvSpPr/>
          <p:nvPr/>
        </p:nvSpPr>
        <p:spPr>
          <a:xfrm>
            <a:off x="6087535" y="485775"/>
            <a:ext cx="152889" cy="580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9D7F4FC-ECBD-4245-9EFC-981D3FF8B54C}"/>
              </a:ext>
            </a:extLst>
          </p:cNvPr>
          <p:cNvSpPr/>
          <p:nvPr/>
        </p:nvSpPr>
        <p:spPr>
          <a:xfrm>
            <a:off x="4854297" y="4293080"/>
            <a:ext cx="270933" cy="638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E</a:t>
            </a:r>
          </a:p>
          <a:p>
            <a:pPr algn="ctr"/>
            <a:r>
              <a:rPr lang="en-US" altLang="zh-TW" sz="800" dirty="0"/>
              <a:t>X</a:t>
            </a:r>
          </a:p>
          <a:p>
            <a:pPr algn="ctr"/>
            <a:r>
              <a:rPr lang="en-US" altLang="zh-TW" sz="800" dirty="0"/>
              <a:t>T</a:t>
            </a:r>
          </a:p>
          <a:p>
            <a:pPr algn="ctr"/>
            <a:r>
              <a:rPr lang="en-US" altLang="zh-TW" sz="800" dirty="0"/>
              <a:t>N</a:t>
            </a:r>
          </a:p>
          <a:p>
            <a:pPr algn="ctr"/>
            <a:r>
              <a:rPr lang="en-US" altLang="zh-TW" sz="800" dirty="0"/>
              <a:t>D</a:t>
            </a:r>
            <a:endParaRPr lang="zh-TW" altLang="en-US" sz="800" dirty="0"/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id="{871A5862-22EF-4FBE-9334-38A7A584FBCF}"/>
              </a:ext>
            </a:extLst>
          </p:cNvPr>
          <p:cNvSpPr/>
          <p:nvPr/>
        </p:nvSpPr>
        <p:spPr>
          <a:xfrm rot="5400000">
            <a:off x="7439890" y="3139593"/>
            <a:ext cx="1540933" cy="815880"/>
          </a:xfrm>
          <a:prstGeom prst="trapezoid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0A00CA48-7E45-4FD2-BEA5-1D6C97AC981D}"/>
              </a:ext>
            </a:extLst>
          </p:cNvPr>
          <p:cNvSpPr/>
          <p:nvPr/>
        </p:nvSpPr>
        <p:spPr>
          <a:xfrm rot="5400000">
            <a:off x="7486343" y="1850791"/>
            <a:ext cx="777743" cy="38420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2DF0F3CB-690D-4DE1-9C34-0EEAB6318BBE}"/>
              </a:ext>
            </a:extLst>
          </p:cNvPr>
          <p:cNvSpPr/>
          <p:nvPr/>
        </p:nvSpPr>
        <p:spPr>
          <a:xfrm rot="5400000">
            <a:off x="6961423" y="3632584"/>
            <a:ext cx="558800" cy="2624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B08DE6E6-00A4-473D-9AFC-694BC28B7E92}"/>
              </a:ext>
            </a:extLst>
          </p:cNvPr>
          <p:cNvSpPr/>
          <p:nvPr/>
        </p:nvSpPr>
        <p:spPr>
          <a:xfrm rot="5400000">
            <a:off x="6429662" y="5505314"/>
            <a:ext cx="558800" cy="2624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B6B1FF4-0C9E-4839-88B5-30846C340EB0}"/>
              </a:ext>
            </a:extLst>
          </p:cNvPr>
          <p:cNvSpPr/>
          <p:nvPr/>
        </p:nvSpPr>
        <p:spPr>
          <a:xfrm>
            <a:off x="7683113" y="4931928"/>
            <a:ext cx="815881" cy="491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</a:p>
          <a:p>
            <a:pPr algn="ctr"/>
            <a:r>
              <a:rPr lang="en-US" altLang="zh-TW" dirty="0"/>
              <a:t>CTL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3C582A7-AB0C-47BA-B1D9-E5F42F5DF550}"/>
              </a:ext>
            </a:extLst>
          </p:cNvPr>
          <p:cNvSpPr/>
          <p:nvPr/>
        </p:nvSpPr>
        <p:spPr>
          <a:xfrm>
            <a:off x="6897639" y="2050474"/>
            <a:ext cx="451424" cy="27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5C28E3-093A-4A0C-B2CF-84AF24DF1EBB}"/>
              </a:ext>
            </a:extLst>
          </p:cNvPr>
          <p:cNvSpPr/>
          <p:nvPr/>
        </p:nvSpPr>
        <p:spPr>
          <a:xfrm>
            <a:off x="8955701" y="485775"/>
            <a:ext cx="117696" cy="580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2351C2-7BBF-46E3-8A55-729E2C51FA14}"/>
              </a:ext>
            </a:extLst>
          </p:cNvPr>
          <p:cNvSpPr/>
          <p:nvPr/>
        </p:nvSpPr>
        <p:spPr>
          <a:xfrm>
            <a:off x="9652277" y="2914843"/>
            <a:ext cx="815881" cy="169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DM</a:t>
            </a:r>
            <a:endParaRPr lang="zh-TW" altLang="en-US" dirty="0"/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CC39DFF9-E860-49F0-9366-182995EEC9C8}"/>
              </a:ext>
            </a:extLst>
          </p:cNvPr>
          <p:cNvSpPr/>
          <p:nvPr/>
        </p:nvSpPr>
        <p:spPr>
          <a:xfrm rot="10800000">
            <a:off x="9236757" y="2145435"/>
            <a:ext cx="842719" cy="368876"/>
          </a:xfrm>
          <a:prstGeom prst="pie">
            <a:avLst>
              <a:gd name="adj1" fmla="val 5410047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2828E626-2E75-4D8C-9EE1-FC1F5C761E9C}"/>
              </a:ext>
            </a:extLst>
          </p:cNvPr>
          <p:cNvSpPr/>
          <p:nvPr/>
        </p:nvSpPr>
        <p:spPr>
          <a:xfrm rot="5400000">
            <a:off x="10102076" y="1007518"/>
            <a:ext cx="558800" cy="23860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梯形 25">
            <a:extLst>
              <a:ext uri="{FF2B5EF4-FFF2-40B4-BE49-F238E27FC236}">
                <a16:creationId xmlns:a16="http://schemas.microsoft.com/office/drawing/2014/main" id="{5ECB0156-F7FD-4C71-9CF3-FB9E9360F010}"/>
              </a:ext>
            </a:extLst>
          </p:cNvPr>
          <p:cNvSpPr/>
          <p:nvPr/>
        </p:nvSpPr>
        <p:spPr>
          <a:xfrm rot="5400000">
            <a:off x="11173640" y="4326903"/>
            <a:ext cx="972994" cy="25707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CACC3E-7F5C-48B6-AB73-FDFE30CB1357}"/>
              </a:ext>
            </a:extLst>
          </p:cNvPr>
          <p:cNvSpPr/>
          <p:nvPr/>
        </p:nvSpPr>
        <p:spPr>
          <a:xfrm>
            <a:off x="11253037" y="1306468"/>
            <a:ext cx="131236" cy="507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D046480-2FD0-4A1F-BB5F-C641226CD827}"/>
              </a:ext>
            </a:extLst>
          </p:cNvPr>
          <p:cNvSpPr/>
          <p:nvPr/>
        </p:nvSpPr>
        <p:spPr>
          <a:xfrm>
            <a:off x="3151926" y="1115619"/>
            <a:ext cx="614618" cy="30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&lt;&lt;2</a:t>
            </a:r>
            <a:endParaRPr lang="zh-TW" altLang="en-US" sz="11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169F35E-1525-4008-8FFE-51FCD42ABB52}"/>
              </a:ext>
            </a:extLst>
          </p:cNvPr>
          <p:cNvSpPr/>
          <p:nvPr/>
        </p:nvSpPr>
        <p:spPr>
          <a:xfrm>
            <a:off x="3136708" y="512655"/>
            <a:ext cx="618137" cy="48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CONCAT</a:t>
            </a:r>
            <a:endParaRPr lang="zh-TW" altLang="en-US" sz="10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B7301C7-1CD6-4D91-9D62-9045576B51AC}"/>
              </a:ext>
            </a:extLst>
          </p:cNvPr>
          <p:cNvCxnSpPr>
            <a:stCxn id="5" idx="3"/>
          </p:cNvCxnSpPr>
          <p:nvPr/>
        </p:nvCxnSpPr>
        <p:spPr>
          <a:xfrm>
            <a:off x="609600" y="3122662"/>
            <a:ext cx="31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CA6CE2B-A364-4846-BBA2-3423482AAF6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1790458" y="3184296"/>
            <a:ext cx="463813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E6D5920-9278-4B36-AF5F-4925FD5FF7A6}"/>
              </a:ext>
            </a:extLst>
          </p:cNvPr>
          <p:cNvCxnSpPr>
            <a:stCxn id="6" idx="0"/>
          </p:cNvCxnSpPr>
          <p:nvPr/>
        </p:nvCxnSpPr>
        <p:spPr>
          <a:xfrm flipV="1">
            <a:off x="2492878" y="3193625"/>
            <a:ext cx="3476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6AD294D-4ACD-4F7E-A2EC-39C240CD3103}"/>
              </a:ext>
            </a:extLst>
          </p:cNvPr>
          <p:cNvCxnSpPr/>
          <p:nvPr/>
        </p:nvCxnSpPr>
        <p:spPr>
          <a:xfrm>
            <a:off x="2953709" y="3199342"/>
            <a:ext cx="662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EF3AB70-D5C6-4310-8690-6797685EBF84}"/>
              </a:ext>
            </a:extLst>
          </p:cNvPr>
          <p:cNvCxnSpPr/>
          <p:nvPr/>
        </p:nvCxnSpPr>
        <p:spPr>
          <a:xfrm>
            <a:off x="5148703" y="3199342"/>
            <a:ext cx="938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D2B9903-C836-409B-B5CE-96859DB7FA3E}"/>
              </a:ext>
            </a:extLst>
          </p:cNvPr>
          <p:cNvCxnSpPr/>
          <p:nvPr/>
        </p:nvCxnSpPr>
        <p:spPr>
          <a:xfrm>
            <a:off x="5148703" y="3601413"/>
            <a:ext cx="94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8B4D788-7E16-4B98-8115-AE6C9F278E25}"/>
              </a:ext>
            </a:extLst>
          </p:cNvPr>
          <p:cNvCxnSpPr/>
          <p:nvPr/>
        </p:nvCxnSpPr>
        <p:spPr>
          <a:xfrm>
            <a:off x="6240424" y="3601413"/>
            <a:ext cx="869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F1EB67-1A5E-4C46-83D6-31EF90A7E3A9}"/>
              </a:ext>
            </a:extLst>
          </p:cNvPr>
          <p:cNvCxnSpPr>
            <a:stCxn id="16" idx="0"/>
          </p:cNvCxnSpPr>
          <p:nvPr/>
        </p:nvCxnSpPr>
        <p:spPr>
          <a:xfrm>
            <a:off x="7372057" y="3763818"/>
            <a:ext cx="43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6D44451-9FA8-4A4E-87EE-BEEFADA89370}"/>
              </a:ext>
            </a:extLst>
          </p:cNvPr>
          <p:cNvCxnSpPr/>
          <p:nvPr/>
        </p:nvCxnSpPr>
        <p:spPr>
          <a:xfrm>
            <a:off x="6240424" y="3199342"/>
            <a:ext cx="1561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7D260D0-75B8-4BA1-9FCD-CA798248A6DF}"/>
              </a:ext>
            </a:extLst>
          </p:cNvPr>
          <p:cNvCxnSpPr>
            <a:stCxn id="14" idx="0"/>
          </p:cNvCxnSpPr>
          <p:nvPr/>
        </p:nvCxnSpPr>
        <p:spPr>
          <a:xfrm flipV="1">
            <a:off x="8618297" y="3547533"/>
            <a:ext cx="337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2C2D746-DF1A-4DFA-9ABB-3C6D81E8C08F}"/>
              </a:ext>
            </a:extLst>
          </p:cNvPr>
          <p:cNvCxnSpPr/>
          <p:nvPr/>
        </p:nvCxnSpPr>
        <p:spPr>
          <a:xfrm>
            <a:off x="8618297" y="3052233"/>
            <a:ext cx="33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D7513A7-9E60-4553-9712-C21D1BBAC6C8}"/>
              </a:ext>
            </a:extLst>
          </p:cNvPr>
          <p:cNvCxnSpPr/>
          <p:nvPr/>
        </p:nvCxnSpPr>
        <p:spPr>
          <a:xfrm>
            <a:off x="10485565" y="4158240"/>
            <a:ext cx="76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34ADBD8-C062-45D2-A290-6B8841B46A71}"/>
              </a:ext>
            </a:extLst>
          </p:cNvPr>
          <p:cNvCxnSpPr/>
          <p:nvPr/>
        </p:nvCxnSpPr>
        <p:spPr>
          <a:xfrm>
            <a:off x="1928756" y="5092700"/>
            <a:ext cx="575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1B9878E4-087C-4DEA-B180-C1B23104650A}"/>
              </a:ext>
            </a:extLst>
          </p:cNvPr>
          <p:cNvCxnSpPr/>
          <p:nvPr/>
        </p:nvCxnSpPr>
        <p:spPr>
          <a:xfrm>
            <a:off x="1938779" y="3199342"/>
            <a:ext cx="0" cy="130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44D5176-8580-4A25-A294-DFBFD7CA119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73574" y="3443201"/>
            <a:ext cx="2607" cy="10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441A03DB-A394-4D35-923C-227FEB90233D}"/>
              </a:ext>
            </a:extLst>
          </p:cNvPr>
          <p:cNvCxnSpPr>
            <a:stCxn id="8" idx="0"/>
          </p:cNvCxnSpPr>
          <p:nvPr/>
        </p:nvCxnSpPr>
        <p:spPr>
          <a:xfrm flipV="1">
            <a:off x="2024970" y="1924050"/>
            <a:ext cx="5658143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4C35D188-612F-49C5-BB14-28F4D3157AC3}"/>
              </a:ext>
            </a:extLst>
          </p:cNvPr>
          <p:cNvCxnSpPr>
            <a:stCxn id="19" idx="6"/>
          </p:cNvCxnSpPr>
          <p:nvPr/>
        </p:nvCxnSpPr>
        <p:spPr>
          <a:xfrm>
            <a:off x="7349063" y="2190174"/>
            <a:ext cx="334050" cy="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F482B98-755B-4003-ACF5-7B900469024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67317" y="2037796"/>
            <a:ext cx="888384" cy="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>
            <a:extLst>
              <a:ext uri="{FF2B5EF4-FFF2-40B4-BE49-F238E27FC236}">
                <a16:creationId xmlns:a16="http://schemas.microsoft.com/office/drawing/2014/main" id="{26B074B3-346D-44B2-8FF1-C1A8BAD201AE}"/>
              </a:ext>
            </a:extLst>
          </p:cNvPr>
          <p:cNvSpPr/>
          <p:nvPr/>
        </p:nvSpPr>
        <p:spPr>
          <a:xfrm rot="5400000">
            <a:off x="10709204" y="736364"/>
            <a:ext cx="558800" cy="23860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A7690D0-49E7-42AA-897C-CD6DEC55BA10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3754845" y="755247"/>
            <a:ext cx="7099238" cy="2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92A8C0F-A6C4-4787-86E7-866F5D678A53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H="1" flipV="1">
            <a:off x="3445777" y="997839"/>
            <a:ext cx="13458" cy="1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6A7078A-59FE-4E93-B0B9-3B6D1A3FE40B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3451463" y="1416456"/>
            <a:ext cx="7772" cy="17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6ABCA86-0616-4A73-B061-0FEAE3485B85}"/>
              </a:ext>
            </a:extLst>
          </p:cNvPr>
          <p:cNvCxnSpPr>
            <a:cxnSpLocks/>
          </p:cNvCxnSpPr>
          <p:nvPr/>
        </p:nvCxnSpPr>
        <p:spPr>
          <a:xfrm flipV="1">
            <a:off x="5072503" y="1498984"/>
            <a:ext cx="938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E24A7C28-EFEE-47A4-A4C4-478E242EF043}"/>
              </a:ext>
            </a:extLst>
          </p:cNvPr>
          <p:cNvCxnSpPr/>
          <p:nvPr/>
        </p:nvCxnSpPr>
        <p:spPr>
          <a:xfrm>
            <a:off x="6240424" y="1498985"/>
            <a:ext cx="271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6D54B928-FFC7-4E33-A1CB-14C9C9421C39}"/>
              </a:ext>
            </a:extLst>
          </p:cNvPr>
          <p:cNvCxnSpPr/>
          <p:nvPr/>
        </p:nvCxnSpPr>
        <p:spPr>
          <a:xfrm flipV="1">
            <a:off x="9108590" y="1480561"/>
            <a:ext cx="2185887" cy="1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0E1BABCE-44C5-4E56-9C51-1168D572B3E1}"/>
              </a:ext>
            </a:extLst>
          </p:cNvPr>
          <p:cNvCxnSpPr/>
          <p:nvPr/>
        </p:nvCxnSpPr>
        <p:spPr>
          <a:xfrm flipV="1">
            <a:off x="7921721" y="4318000"/>
            <a:ext cx="0" cy="6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9BC6B3E-6B4C-40B3-A495-1A9A6D2B9E03}"/>
              </a:ext>
            </a:extLst>
          </p:cNvPr>
          <p:cNvCxnSpPr>
            <a:stCxn id="18" idx="7"/>
          </p:cNvCxnSpPr>
          <p:nvPr/>
        </p:nvCxnSpPr>
        <p:spPr>
          <a:xfrm flipV="1">
            <a:off x="8379511" y="4203557"/>
            <a:ext cx="5360" cy="80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9E622FB-FA42-4C24-932C-4B3EFD1864F9}"/>
              </a:ext>
            </a:extLst>
          </p:cNvPr>
          <p:cNvCxnSpPr>
            <a:stCxn id="17" idx="0"/>
          </p:cNvCxnSpPr>
          <p:nvPr/>
        </p:nvCxnSpPr>
        <p:spPr>
          <a:xfrm>
            <a:off x="6840296" y="5636548"/>
            <a:ext cx="209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D47078F-75BD-42DF-8949-C01FE0FF3DC7}"/>
              </a:ext>
            </a:extLst>
          </p:cNvPr>
          <p:cNvCxnSpPr/>
          <p:nvPr/>
        </p:nvCxnSpPr>
        <p:spPr>
          <a:xfrm>
            <a:off x="9073397" y="5598773"/>
            <a:ext cx="217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E0118627-9967-4910-8D6E-821C96504028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485933" y="3429002"/>
            <a:ext cx="2141957" cy="2103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1338558B-FDF6-4131-B20F-902276B9F186}"/>
              </a:ext>
            </a:extLst>
          </p:cNvPr>
          <p:cNvCxnSpPr/>
          <p:nvPr/>
        </p:nvCxnSpPr>
        <p:spPr>
          <a:xfrm rot="5400000" flipH="1" flipV="1">
            <a:off x="403821" y="2091623"/>
            <a:ext cx="1380690" cy="680285"/>
          </a:xfrm>
          <a:prstGeom prst="bentConnector3">
            <a:avLst>
              <a:gd name="adj1" fmla="val 100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AB8B9F69-CC47-456D-B9A9-7DAF18FB1CB3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2164086" y="933576"/>
            <a:ext cx="1150951" cy="794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接點: 肘形 123">
            <a:extLst>
              <a:ext uri="{FF2B5EF4-FFF2-40B4-BE49-F238E27FC236}">
                <a16:creationId xmlns:a16="http://schemas.microsoft.com/office/drawing/2014/main" id="{B9A20CA4-78F4-409C-96DE-54B44985145B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679008" y="1938263"/>
            <a:ext cx="1718780" cy="803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7ECCD935-F717-4510-9988-1844FBFD866E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3440911" y="3201719"/>
            <a:ext cx="185594" cy="17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11EA6CD4-49D6-42AF-BB01-B1B9CEAE200A}"/>
              </a:ext>
            </a:extLst>
          </p:cNvPr>
          <p:cNvCxnSpPr>
            <a:endCxn id="13" idx="2"/>
          </p:cNvCxnSpPr>
          <p:nvPr/>
        </p:nvCxnSpPr>
        <p:spPr>
          <a:xfrm>
            <a:off x="3446946" y="3388254"/>
            <a:ext cx="1407351" cy="1224250"/>
          </a:xfrm>
          <a:prstGeom prst="bentConnector3">
            <a:avLst>
              <a:gd name="adj1" fmla="val 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5B80585B-BF8B-467F-948C-4CA1EE0FC04C}"/>
              </a:ext>
            </a:extLst>
          </p:cNvPr>
          <p:cNvCxnSpPr/>
          <p:nvPr/>
        </p:nvCxnSpPr>
        <p:spPr>
          <a:xfrm>
            <a:off x="3439243" y="4612504"/>
            <a:ext cx="2648292" cy="908772"/>
          </a:xfrm>
          <a:prstGeom prst="bentConnector3">
            <a:avLst>
              <a:gd name="adj1" fmla="val 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176E011B-EA27-43D7-ACAA-D7346BD066B8}"/>
              </a:ext>
            </a:extLst>
          </p:cNvPr>
          <p:cNvCxnSpPr/>
          <p:nvPr/>
        </p:nvCxnSpPr>
        <p:spPr>
          <a:xfrm>
            <a:off x="3446945" y="5532120"/>
            <a:ext cx="2640590" cy="208856"/>
          </a:xfrm>
          <a:prstGeom prst="bentConnector3">
            <a:avLst>
              <a:gd name="adj1" fmla="val 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E1CD315D-9D92-495D-98D0-63D9A24DFE7E}"/>
              </a:ext>
            </a:extLst>
          </p:cNvPr>
          <p:cNvCxnSpPr/>
          <p:nvPr/>
        </p:nvCxnSpPr>
        <p:spPr>
          <a:xfrm flipV="1">
            <a:off x="6240424" y="5521276"/>
            <a:ext cx="337404" cy="1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B2DB8DA2-9F6A-4D50-89F4-48024835F6EB}"/>
              </a:ext>
            </a:extLst>
          </p:cNvPr>
          <p:cNvCxnSpPr/>
          <p:nvPr/>
        </p:nvCxnSpPr>
        <p:spPr>
          <a:xfrm>
            <a:off x="6247440" y="5740976"/>
            <a:ext cx="323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39D89526-D44C-44B6-BE20-2CD617065DCD}"/>
              </a:ext>
            </a:extLst>
          </p:cNvPr>
          <p:cNvCxnSpPr/>
          <p:nvPr/>
        </p:nvCxnSpPr>
        <p:spPr>
          <a:xfrm>
            <a:off x="3446945" y="5271604"/>
            <a:ext cx="42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E6BBCA48-1F1A-42D3-8E58-81AAE0ADA010}"/>
              </a:ext>
            </a:extLst>
          </p:cNvPr>
          <p:cNvCxnSpPr>
            <a:stCxn id="13" idx="6"/>
          </p:cNvCxnSpPr>
          <p:nvPr/>
        </p:nvCxnSpPr>
        <p:spPr>
          <a:xfrm>
            <a:off x="5125230" y="4612504"/>
            <a:ext cx="97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2342B0E9-C2E0-47C8-9CE8-0B9171D926D6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456674" y="3210890"/>
            <a:ext cx="2461680" cy="420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579212D6-EEAE-4F1B-8023-85EFA46B2AF4}"/>
              </a:ext>
            </a:extLst>
          </p:cNvPr>
          <p:cNvCxnSpPr/>
          <p:nvPr/>
        </p:nvCxnSpPr>
        <p:spPr>
          <a:xfrm>
            <a:off x="6239270" y="4629967"/>
            <a:ext cx="239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79C24FB7-5FA7-42D9-B59D-ECF6271578E3}"/>
              </a:ext>
            </a:extLst>
          </p:cNvPr>
          <p:cNvCxnSpPr/>
          <p:nvPr/>
        </p:nvCxnSpPr>
        <p:spPr>
          <a:xfrm>
            <a:off x="6477389" y="3851347"/>
            <a:ext cx="63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6D8EAF1-AABC-4A5C-85FC-EC2B5A3EC882}"/>
              </a:ext>
            </a:extLst>
          </p:cNvPr>
          <p:cNvCxnSpPr/>
          <p:nvPr/>
        </p:nvCxnSpPr>
        <p:spPr>
          <a:xfrm>
            <a:off x="9073397" y="3547533"/>
            <a:ext cx="57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417AEA73-BB7F-4AA8-93E3-6B849B54FAFB}"/>
              </a:ext>
            </a:extLst>
          </p:cNvPr>
          <p:cNvCxnSpPr>
            <a:cxnSpLocks/>
          </p:cNvCxnSpPr>
          <p:nvPr/>
        </p:nvCxnSpPr>
        <p:spPr>
          <a:xfrm>
            <a:off x="6675006" y="3601411"/>
            <a:ext cx="2259530" cy="882652"/>
          </a:xfrm>
          <a:prstGeom prst="bentConnector3">
            <a:avLst>
              <a:gd name="adj1" fmla="val 3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002C9A6C-40A0-4772-A158-412D198C07F3}"/>
              </a:ext>
            </a:extLst>
          </p:cNvPr>
          <p:cNvCxnSpPr/>
          <p:nvPr/>
        </p:nvCxnSpPr>
        <p:spPr>
          <a:xfrm>
            <a:off x="9073397" y="4484063"/>
            <a:ext cx="57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9778F51-8A9E-4219-A8DC-FE8832D2CA32}"/>
              </a:ext>
            </a:extLst>
          </p:cNvPr>
          <p:cNvCxnSpPr/>
          <p:nvPr/>
        </p:nvCxnSpPr>
        <p:spPr>
          <a:xfrm>
            <a:off x="11384273" y="4158240"/>
            <a:ext cx="147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5B9E3833-802B-4A35-B630-C4BE96751BA9}"/>
              </a:ext>
            </a:extLst>
          </p:cNvPr>
          <p:cNvCxnSpPr>
            <a:cxnSpLocks/>
          </p:cNvCxnSpPr>
          <p:nvPr/>
        </p:nvCxnSpPr>
        <p:spPr>
          <a:xfrm>
            <a:off x="9278198" y="3547532"/>
            <a:ext cx="2253402" cy="1202268"/>
          </a:xfrm>
          <a:prstGeom prst="bentConnector3">
            <a:avLst>
              <a:gd name="adj1" fmla="val 2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7F8FE08C-8789-49E6-8B85-1C2E1E8A3306}"/>
              </a:ext>
            </a:extLst>
          </p:cNvPr>
          <p:cNvCxnSpPr/>
          <p:nvPr/>
        </p:nvCxnSpPr>
        <p:spPr>
          <a:xfrm>
            <a:off x="10246957" y="1498985"/>
            <a:ext cx="0" cy="141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09105B74-F424-49AB-8CD4-AAC305FCB461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10283666" y="2624606"/>
            <a:ext cx="2477078" cy="275864"/>
          </a:xfrm>
          <a:prstGeom prst="bentConnector3">
            <a:avLst>
              <a:gd name="adj1" fmla="val -1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E8A3AE40-CFDC-4AE7-804F-3EE989D4EB75}"/>
              </a:ext>
            </a:extLst>
          </p:cNvPr>
          <p:cNvCxnSpPr>
            <a:stCxn id="26" idx="0"/>
          </p:cNvCxnSpPr>
          <p:nvPr/>
        </p:nvCxnSpPr>
        <p:spPr>
          <a:xfrm>
            <a:off x="11788674" y="4455440"/>
            <a:ext cx="276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A05C1D32-57F1-47E8-9CCE-7403193A6DF4}"/>
              </a:ext>
            </a:extLst>
          </p:cNvPr>
          <p:cNvCxnSpPr/>
          <p:nvPr/>
        </p:nvCxnSpPr>
        <p:spPr>
          <a:xfrm>
            <a:off x="12065000" y="4484063"/>
            <a:ext cx="0" cy="2153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09DF8C5A-E3EC-4A17-AAB9-98864FE3F627}"/>
              </a:ext>
            </a:extLst>
          </p:cNvPr>
          <p:cNvCxnSpPr/>
          <p:nvPr/>
        </p:nvCxnSpPr>
        <p:spPr>
          <a:xfrm flipH="1">
            <a:off x="3285104" y="6637867"/>
            <a:ext cx="8779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B5375221-8666-49AA-87CA-156CB6A771F9}"/>
              </a:ext>
            </a:extLst>
          </p:cNvPr>
          <p:cNvCxnSpPr/>
          <p:nvPr/>
        </p:nvCxnSpPr>
        <p:spPr>
          <a:xfrm flipV="1">
            <a:off x="3285104" y="3843845"/>
            <a:ext cx="0" cy="279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51E593E-AD25-430E-B2D2-D816A3159B46}"/>
              </a:ext>
            </a:extLst>
          </p:cNvPr>
          <p:cNvCxnSpPr/>
          <p:nvPr/>
        </p:nvCxnSpPr>
        <p:spPr>
          <a:xfrm>
            <a:off x="3285104" y="3851347"/>
            <a:ext cx="33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FD2C2F56-74C0-4DB3-8872-C6CE3599BB01}"/>
              </a:ext>
            </a:extLst>
          </p:cNvPr>
          <p:cNvCxnSpPr/>
          <p:nvPr/>
        </p:nvCxnSpPr>
        <p:spPr>
          <a:xfrm>
            <a:off x="11384273" y="5598773"/>
            <a:ext cx="275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36DC29D5-F74E-4DD1-86B9-D5F4B82C260A}"/>
              </a:ext>
            </a:extLst>
          </p:cNvPr>
          <p:cNvCxnSpPr/>
          <p:nvPr/>
        </p:nvCxnSpPr>
        <p:spPr>
          <a:xfrm>
            <a:off x="11660137" y="5636548"/>
            <a:ext cx="0" cy="8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36C5A838-52F3-486E-BB4F-EA321D0A2341}"/>
              </a:ext>
            </a:extLst>
          </p:cNvPr>
          <p:cNvCxnSpPr/>
          <p:nvPr/>
        </p:nvCxnSpPr>
        <p:spPr>
          <a:xfrm flipH="1">
            <a:off x="3136708" y="6477000"/>
            <a:ext cx="852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1A48341D-E758-4C35-9A48-522551B5EF0D}"/>
              </a:ext>
            </a:extLst>
          </p:cNvPr>
          <p:cNvCxnSpPr/>
          <p:nvPr/>
        </p:nvCxnSpPr>
        <p:spPr>
          <a:xfrm flipV="1">
            <a:off x="3136708" y="3704648"/>
            <a:ext cx="0" cy="276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BE9A8D2E-B9FC-46D3-B190-C22575415B75}"/>
              </a:ext>
            </a:extLst>
          </p:cNvPr>
          <p:cNvCxnSpPr/>
          <p:nvPr/>
        </p:nvCxnSpPr>
        <p:spPr>
          <a:xfrm>
            <a:off x="3136708" y="3704648"/>
            <a:ext cx="479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7694B419-CE7D-43ED-8D89-C9DCA0C51F49}"/>
              </a:ext>
            </a:extLst>
          </p:cNvPr>
          <p:cNvCxnSpPr/>
          <p:nvPr/>
        </p:nvCxnSpPr>
        <p:spPr>
          <a:xfrm>
            <a:off x="9073397" y="3052233"/>
            <a:ext cx="35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5214701-54D5-476F-B28D-806110EE9243}"/>
              </a:ext>
            </a:extLst>
          </p:cNvPr>
          <p:cNvCxnSpPr/>
          <p:nvPr/>
        </p:nvCxnSpPr>
        <p:spPr>
          <a:xfrm flipV="1">
            <a:off x="9431867" y="2431765"/>
            <a:ext cx="0" cy="62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A73C35B4-E99B-4C78-BCC7-D64E2C206461}"/>
              </a:ext>
            </a:extLst>
          </p:cNvPr>
          <p:cNvCxnSpPr/>
          <p:nvPr/>
        </p:nvCxnSpPr>
        <p:spPr>
          <a:xfrm>
            <a:off x="9423400" y="2431765"/>
            <a:ext cx="228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6FAEF10C-6AB8-43F8-9F77-AE76E10D1E7C}"/>
              </a:ext>
            </a:extLst>
          </p:cNvPr>
          <p:cNvCxnSpPr>
            <a:cxnSpLocks/>
          </p:cNvCxnSpPr>
          <p:nvPr/>
        </p:nvCxnSpPr>
        <p:spPr>
          <a:xfrm flipH="1">
            <a:off x="9423400" y="1480561"/>
            <a:ext cx="8467" cy="72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AE3D193C-2E2B-443F-87BF-F3D30D54BCF7}"/>
              </a:ext>
            </a:extLst>
          </p:cNvPr>
          <p:cNvCxnSpPr/>
          <p:nvPr/>
        </p:nvCxnSpPr>
        <p:spPr>
          <a:xfrm>
            <a:off x="9431867" y="2206914"/>
            <a:ext cx="22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2625EA96-8E13-4728-8802-6BF63782D2ED}"/>
              </a:ext>
            </a:extLst>
          </p:cNvPr>
          <p:cNvCxnSpPr>
            <a:cxnSpLocks/>
          </p:cNvCxnSpPr>
          <p:nvPr/>
        </p:nvCxnSpPr>
        <p:spPr>
          <a:xfrm flipV="1">
            <a:off x="9073397" y="2050473"/>
            <a:ext cx="2144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E2FB1CA8-6369-4ECD-9633-B55DFBC86A20}"/>
              </a:ext>
            </a:extLst>
          </p:cNvPr>
          <p:cNvCxnSpPr>
            <a:cxnSpLocks/>
          </p:cNvCxnSpPr>
          <p:nvPr/>
        </p:nvCxnSpPr>
        <p:spPr>
          <a:xfrm flipV="1">
            <a:off x="9296361" y="1301467"/>
            <a:ext cx="15215" cy="76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1527904C-7E56-4C6C-BBF4-B05BE0FE28E2}"/>
              </a:ext>
            </a:extLst>
          </p:cNvPr>
          <p:cNvCxnSpPr>
            <a:cxnSpLocks/>
          </p:cNvCxnSpPr>
          <p:nvPr/>
        </p:nvCxnSpPr>
        <p:spPr>
          <a:xfrm flipV="1">
            <a:off x="9284335" y="978770"/>
            <a:ext cx="962621" cy="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85A5AB6D-5A07-495D-A059-EAEA1D806DB8}"/>
              </a:ext>
            </a:extLst>
          </p:cNvPr>
          <p:cNvCxnSpPr>
            <a:stCxn id="24" idx="2"/>
          </p:cNvCxnSpPr>
          <p:nvPr/>
        </p:nvCxnSpPr>
        <p:spPr>
          <a:xfrm flipV="1">
            <a:off x="10079476" y="2329872"/>
            <a:ext cx="837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A43DD68F-A220-4CDD-B1DD-EEBD2B40863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500780" y="1076598"/>
            <a:ext cx="383735" cy="5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1A16F84F-118D-42E3-B0EB-072458F540A9}"/>
              </a:ext>
            </a:extLst>
          </p:cNvPr>
          <p:cNvCxnSpPr>
            <a:stCxn id="92" idx="0"/>
          </p:cNvCxnSpPr>
          <p:nvPr/>
        </p:nvCxnSpPr>
        <p:spPr>
          <a:xfrm flipV="1">
            <a:off x="11107908" y="837623"/>
            <a:ext cx="552229" cy="1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5B68E311-F21C-45FA-A6C6-6AF1824D0DB0}"/>
              </a:ext>
            </a:extLst>
          </p:cNvPr>
          <p:cNvCxnSpPr/>
          <p:nvPr/>
        </p:nvCxnSpPr>
        <p:spPr>
          <a:xfrm flipV="1">
            <a:off x="11659125" y="249067"/>
            <a:ext cx="0" cy="57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207AABA2-DB7E-4C81-A695-F4DE99B0FBAA}"/>
              </a:ext>
            </a:extLst>
          </p:cNvPr>
          <p:cNvCxnSpPr/>
          <p:nvPr/>
        </p:nvCxnSpPr>
        <p:spPr>
          <a:xfrm flipH="1">
            <a:off x="203200" y="254000"/>
            <a:ext cx="11456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F52DA3CC-8CA5-45B2-AA04-CAE1C4FC428E}"/>
              </a:ext>
            </a:extLst>
          </p:cNvPr>
          <p:cNvCxnSpPr/>
          <p:nvPr/>
        </p:nvCxnSpPr>
        <p:spPr>
          <a:xfrm>
            <a:off x="186267" y="249067"/>
            <a:ext cx="0" cy="294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4446E990-AB06-4D79-B702-D654101EFE55}"/>
              </a:ext>
            </a:extLst>
          </p:cNvPr>
          <p:cNvCxnSpPr>
            <a:cxnSpLocks/>
          </p:cNvCxnSpPr>
          <p:nvPr/>
        </p:nvCxnSpPr>
        <p:spPr>
          <a:xfrm>
            <a:off x="203200" y="3195684"/>
            <a:ext cx="149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2D8E656C-5EB4-463D-9FE6-B05871F245F5}"/>
              </a:ext>
            </a:extLst>
          </p:cNvPr>
          <p:cNvCxnSpPr/>
          <p:nvPr/>
        </p:nvCxnSpPr>
        <p:spPr>
          <a:xfrm flipH="1">
            <a:off x="2617734" y="5092700"/>
            <a:ext cx="8708" cy="4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橢圓 282">
            <a:extLst>
              <a:ext uri="{FF2B5EF4-FFF2-40B4-BE49-F238E27FC236}">
                <a16:creationId xmlns:a16="http://schemas.microsoft.com/office/drawing/2014/main" id="{D9A72146-0EE5-4523-918D-7346AB36D7D1}"/>
              </a:ext>
            </a:extLst>
          </p:cNvPr>
          <p:cNvSpPr/>
          <p:nvPr/>
        </p:nvSpPr>
        <p:spPr>
          <a:xfrm>
            <a:off x="6894763" y="2038492"/>
            <a:ext cx="614618" cy="30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&lt;&lt;2</a:t>
            </a:r>
            <a:endParaRPr lang="zh-TW" altLang="en-US" sz="1100" dirty="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98476A35-2B7A-41F8-B403-BAAAF3A5B9E7}"/>
              </a:ext>
            </a:extLst>
          </p:cNvPr>
          <p:cNvSpPr/>
          <p:nvPr/>
        </p:nvSpPr>
        <p:spPr>
          <a:xfrm>
            <a:off x="10265324" y="936621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68A0106D-1466-4E57-8B7E-255C0F633AA1}"/>
              </a:ext>
            </a:extLst>
          </p:cNvPr>
          <p:cNvSpPr/>
          <p:nvPr/>
        </p:nvSpPr>
        <p:spPr>
          <a:xfrm>
            <a:off x="2271610" y="3032886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6035C009-B42F-4343-8DB0-BA659851C8CF}"/>
              </a:ext>
            </a:extLst>
          </p:cNvPr>
          <p:cNvSpPr/>
          <p:nvPr/>
        </p:nvSpPr>
        <p:spPr>
          <a:xfrm>
            <a:off x="11577028" y="4243168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6BF7F13C-ED2F-4189-9F85-87412FCEFA42}"/>
              </a:ext>
            </a:extLst>
          </p:cNvPr>
          <p:cNvSpPr/>
          <p:nvPr/>
        </p:nvSpPr>
        <p:spPr>
          <a:xfrm>
            <a:off x="10883377" y="687397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D821C83-1820-469C-BEC4-7FFE33884E84}"/>
              </a:ext>
            </a:extLst>
          </p:cNvPr>
          <p:cNvSpPr/>
          <p:nvPr/>
        </p:nvSpPr>
        <p:spPr>
          <a:xfrm>
            <a:off x="6616476" y="5499030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7601DB39-0136-45CA-9ABB-E5EF8E3D5ECD}"/>
              </a:ext>
            </a:extLst>
          </p:cNvPr>
          <p:cNvSpPr/>
          <p:nvPr/>
        </p:nvSpPr>
        <p:spPr>
          <a:xfrm>
            <a:off x="7140387" y="3578672"/>
            <a:ext cx="178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ctr"/>
            <a:r>
              <a:rPr lang="en-US" altLang="zh-TW" sz="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43A90109-0BDD-479F-84FF-949C68AFF690}"/>
              </a:ext>
            </a:extLst>
          </p:cNvPr>
          <p:cNvSpPr/>
          <p:nvPr/>
        </p:nvSpPr>
        <p:spPr>
          <a:xfrm>
            <a:off x="1865858" y="3246758"/>
            <a:ext cx="41870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32’d0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4" name="直線單箭頭接點 293">
            <a:extLst>
              <a:ext uri="{FF2B5EF4-FFF2-40B4-BE49-F238E27FC236}">
                <a16:creationId xmlns:a16="http://schemas.microsoft.com/office/drawing/2014/main" id="{3F286358-F9F8-434A-9010-46C770B608CA}"/>
              </a:ext>
            </a:extLst>
          </p:cNvPr>
          <p:cNvCxnSpPr>
            <a:cxnSpLocks/>
          </p:cNvCxnSpPr>
          <p:nvPr/>
        </p:nvCxnSpPr>
        <p:spPr>
          <a:xfrm flipV="1">
            <a:off x="2171223" y="3354480"/>
            <a:ext cx="99110" cy="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>
            <a:extLst>
              <a:ext uri="{FF2B5EF4-FFF2-40B4-BE49-F238E27FC236}">
                <a16:creationId xmlns:a16="http://schemas.microsoft.com/office/drawing/2014/main" id="{93B78781-36F5-4FC6-8614-24768C0B653C}"/>
              </a:ext>
            </a:extLst>
          </p:cNvPr>
          <p:cNvSpPr/>
          <p:nvPr/>
        </p:nvSpPr>
        <p:spPr>
          <a:xfrm>
            <a:off x="879474" y="3031314"/>
            <a:ext cx="42511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7ADB44F5-BBB3-42C1-897D-1B83DA447736}"/>
              </a:ext>
            </a:extLst>
          </p:cNvPr>
          <p:cNvSpPr/>
          <p:nvPr/>
        </p:nvSpPr>
        <p:spPr>
          <a:xfrm>
            <a:off x="1566207" y="2998929"/>
            <a:ext cx="303289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2F17E025-3B67-4477-A6A8-FC88C7E40675}"/>
              </a:ext>
            </a:extLst>
          </p:cNvPr>
          <p:cNvSpPr/>
          <p:nvPr/>
        </p:nvSpPr>
        <p:spPr>
          <a:xfrm>
            <a:off x="3619950" y="3094369"/>
            <a:ext cx="4026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RN1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9DBE8E1-8005-4348-9202-7CBC785E3DF4}"/>
              </a:ext>
            </a:extLst>
          </p:cNvPr>
          <p:cNvSpPr/>
          <p:nvPr/>
        </p:nvSpPr>
        <p:spPr>
          <a:xfrm>
            <a:off x="3619950" y="3284401"/>
            <a:ext cx="4026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RN2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09330B53-0E8D-40B0-9B20-BD7797BE9949}"/>
              </a:ext>
            </a:extLst>
          </p:cNvPr>
          <p:cNvSpPr/>
          <p:nvPr/>
        </p:nvSpPr>
        <p:spPr>
          <a:xfrm>
            <a:off x="3623680" y="3582669"/>
            <a:ext cx="38183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WN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13D6183F-3CB7-4F22-8828-136251A458E9}"/>
              </a:ext>
            </a:extLst>
          </p:cNvPr>
          <p:cNvSpPr/>
          <p:nvPr/>
        </p:nvSpPr>
        <p:spPr>
          <a:xfrm>
            <a:off x="3619490" y="3766802"/>
            <a:ext cx="3770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WD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23A24FFA-C625-4611-AF5B-ED5E0E57B4E7}"/>
              </a:ext>
            </a:extLst>
          </p:cNvPr>
          <p:cNvSpPr/>
          <p:nvPr/>
        </p:nvSpPr>
        <p:spPr>
          <a:xfrm>
            <a:off x="4764605" y="3113113"/>
            <a:ext cx="3978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RD1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6F0EA12-C277-4D0F-8ECD-7877665431F3}"/>
              </a:ext>
            </a:extLst>
          </p:cNvPr>
          <p:cNvSpPr/>
          <p:nvPr/>
        </p:nvSpPr>
        <p:spPr>
          <a:xfrm>
            <a:off x="4739488" y="3507460"/>
            <a:ext cx="3978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RD2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A018F233-5532-4B96-B6A1-5210DC561278}"/>
              </a:ext>
            </a:extLst>
          </p:cNvPr>
          <p:cNvSpPr/>
          <p:nvPr/>
        </p:nvSpPr>
        <p:spPr>
          <a:xfrm>
            <a:off x="4069636" y="3752765"/>
            <a:ext cx="59824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 Write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08D2123-CCC4-4A9F-BA35-EB53395037A6}"/>
              </a:ext>
            </a:extLst>
          </p:cNvPr>
          <p:cNvSpPr/>
          <p:nvPr/>
        </p:nvSpPr>
        <p:spPr>
          <a:xfrm>
            <a:off x="3227614" y="2180023"/>
            <a:ext cx="53893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jmpaddr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23AC6C1B-DEFA-4CCE-9780-673855383666}"/>
              </a:ext>
            </a:extLst>
          </p:cNvPr>
          <p:cNvSpPr/>
          <p:nvPr/>
        </p:nvSpPr>
        <p:spPr>
          <a:xfrm>
            <a:off x="2881964" y="2474012"/>
            <a:ext cx="52129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1E6F696B-A38B-4913-8E99-B7C6E589AAB8}"/>
              </a:ext>
            </a:extLst>
          </p:cNvPr>
          <p:cNvSpPr/>
          <p:nvPr/>
        </p:nvSpPr>
        <p:spPr>
          <a:xfrm>
            <a:off x="3427582" y="3034653"/>
            <a:ext cx="26000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6757F6AA-FA3D-4B51-8A0C-E707BF6D35EE}"/>
              </a:ext>
            </a:extLst>
          </p:cNvPr>
          <p:cNvSpPr/>
          <p:nvPr/>
        </p:nvSpPr>
        <p:spPr>
          <a:xfrm>
            <a:off x="3412665" y="3228689"/>
            <a:ext cx="25359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29889F50-BB5B-426E-9C4E-89ECC1B9B65D}"/>
              </a:ext>
            </a:extLst>
          </p:cNvPr>
          <p:cNvSpPr/>
          <p:nvPr/>
        </p:nvSpPr>
        <p:spPr>
          <a:xfrm>
            <a:off x="3453943" y="5380581"/>
            <a:ext cx="25359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82CA9651-F4F6-4528-A583-651ABC1929EF}"/>
              </a:ext>
            </a:extLst>
          </p:cNvPr>
          <p:cNvSpPr/>
          <p:nvPr/>
        </p:nvSpPr>
        <p:spPr>
          <a:xfrm>
            <a:off x="3452073" y="5601109"/>
            <a:ext cx="27443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D732DE31-AEDE-4220-8C43-83356B37F413}"/>
              </a:ext>
            </a:extLst>
          </p:cNvPr>
          <p:cNvSpPr/>
          <p:nvPr/>
        </p:nvSpPr>
        <p:spPr>
          <a:xfrm>
            <a:off x="3418790" y="4423329"/>
            <a:ext cx="47801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immed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D11F82DD-2893-4E53-B87D-E498C12D6D5C}"/>
              </a:ext>
            </a:extLst>
          </p:cNvPr>
          <p:cNvSpPr/>
          <p:nvPr/>
        </p:nvSpPr>
        <p:spPr>
          <a:xfrm>
            <a:off x="3415162" y="5125375"/>
            <a:ext cx="40267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A39EC96B-E539-4DCE-9B0F-7E444D128042}"/>
              </a:ext>
            </a:extLst>
          </p:cNvPr>
          <p:cNvSpPr/>
          <p:nvPr/>
        </p:nvSpPr>
        <p:spPr>
          <a:xfrm>
            <a:off x="2415002" y="4909931"/>
            <a:ext cx="43954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en_pc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FC05986C-5CC6-47F1-A180-471CD545E42F}"/>
              </a:ext>
            </a:extLst>
          </p:cNvPr>
          <p:cNvSpPr/>
          <p:nvPr/>
        </p:nvSpPr>
        <p:spPr>
          <a:xfrm>
            <a:off x="986739" y="2056240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4" name="直線單箭頭接點 323">
            <a:extLst>
              <a:ext uri="{FF2B5EF4-FFF2-40B4-BE49-F238E27FC236}">
                <a16:creationId xmlns:a16="http://schemas.microsoft.com/office/drawing/2014/main" id="{FB549A99-69C6-4FB5-A62A-4B0F2860D829}"/>
              </a:ext>
            </a:extLst>
          </p:cNvPr>
          <p:cNvCxnSpPr>
            <a:cxnSpLocks/>
            <a:stCxn id="322" idx="3"/>
          </p:cNvCxnSpPr>
          <p:nvPr/>
        </p:nvCxnSpPr>
        <p:spPr>
          <a:xfrm flipV="1">
            <a:off x="1249953" y="2151504"/>
            <a:ext cx="167556" cy="4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C312DB8E-0319-43D0-AD73-5147A2FBA434}"/>
              </a:ext>
            </a:extLst>
          </p:cNvPr>
          <p:cNvSpPr/>
          <p:nvPr/>
        </p:nvSpPr>
        <p:spPr>
          <a:xfrm>
            <a:off x="8211469" y="2974143"/>
            <a:ext cx="47641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</a:t>
            </a:r>
            <a:endParaRPr lang="zh-TW" alt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AFBC48BF-D899-4744-A09E-53BF939C72E2}"/>
              </a:ext>
            </a:extLst>
          </p:cNvPr>
          <p:cNvSpPr/>
          <p:nvPr/>
        </p:nvSpPr>
        <p:spPr>
          <a:xfrm>
            <a:off x="9662218" y="3450840"/>
            <a:ext cx="42511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F06AB4EE-95C1-4538-A8E3-4DBEA5E498B7}"/>
              </a:ext>
            </a:extLst>
          </p:cNvPr>
          <p:cNvSpPr/>
          <p:nvPr/>
        </p:nvSpPr>
        <p:spPr>
          <a:xfrm>
            <a:off x="9618379" y="4384074"/>
            <a:ext cx="338555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139520F2-63FA-48E3-9A47-332C38C55C54}"/>
              </a:ext>
            </a:extLst>
          </p:cNvPr>
          <p:cNvSpPr/>
          <p:nvPr/>
        </p:nvSpPr>
        <p:spPr>
          <a:xfrm>
            <a:off x="10129312" y="4056359"/>
            <a:ext cx="303289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2" name="接點: 肘形 331">
            <a:extLst>
              <a:ext uri="{FF2B5EF4-FFF2-40B4-BE49-F238E27FC236}">
                <a16:creationId xmlns:a16="http://schemas.microsoft.com/office/drawing/2014/main" id="{645629B5-3562-401B-BD03-8D6818EB9094}"/>
              </a:ext>
            </a:extLst>
          </p:cNvPr>
          <p:cNvCxnSpPr>
            <a:cxnSpLocks/>
          </p:cNvCxnSpPr>
          <p:nvPr/>
        </p:nvCxnSpPr>
        <p:spPr>
          <a:xfrm flipV="1">
            <a:off x="7025303" y="970590"/>
            <a:ext cx="3221653" cy="960258"/>
          </a:xfrm>
          <a:prstGeom prst="bentConnector3">
            <a:avLst>
              <a:gd name="adj1" fmla="val 2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>
            <a:extLst>
              <a:ext uri="{FF2B5EF4-FFF2-40B4-BE49-F238E27FC236}">
                <a16:creationId xmlns:a16="http://schemas.microsoft.com/office/drawing/2014/main" id="{88EB4BD0-55AF-4DB9-ABB0-A9AC5A29C2D9}"/>
              </a:ext>
            </a:extLst>
          </p:cNvPr>
          <p:cNvCxnSpPr>
            <a:stCxn id="24" idx="2"/>
          </p:cNvCxnSpPr>
          <p:nvPr/>
        </p:nvCxnSpPr>
        <p:spPr>
          <a:xfrm flipV="1">
            <a:off x="10079476" y="2329872"/>
            <a:ext cx="2750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>
            <a:extLst>
              <a:ext uri="{FF2B5EF4-FFF2-40B4-BE49-F238E27FC236}">
                <a16:creationId xmlns:a16="http://schemas.microsoft.com/office/drawing/2014/main" id="{ACD3FD17-8A99-410C-8650-DFCAECAABCB2}"/>
              </a:ext>
            </a:extLst>
          </p:cNvPr>
          <p:cNvCxnSpPr>
            <a:endCxn id="25" idx="3"/>
          </p:cNvCxnSpPr>
          <p:nvPr/>
        </p:nvCxnSpPr>
        <p:spPr>
          <a:xfrm flipV="1">
            <a:off x="10354512" y="1376396"/>
            <a:ext cx="26964" cy="92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單箭頭接點 349">
            <a:extLst>
              <a:ext uri="{FF2B5EF4-FFF2-40B4-BE49-F238E27FC236}">
                <a16:creationId xmlns:a16="http://schemas.microsoft.com/office/drawing/2014/main" id="{A47F1D1C-A1C6-4546-AC3C-260D7F247CD0}"/>
              </a:ext>
            </a:extLst>
          </p:cNvPr>
          <p:cNvCxnSpPr>
            <a:cxnSpLocks/>
          </p:cNvCxnSpPr>
          <p:nvPr/>
        </p:nvCxnSpPr>
        <p:spPr>
          <a:xfrm>
            <a:off x="9311576" y="1305953"/>
            <a:ext cx="92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F4237524-5553-44CC-92E4-641E6FB4E592}"/>
              </a:ext>
            </a:extLst>
          </p:cNvPr>
          <p:cNvSpPr/>
          <p:nvPr/>
        </p:nvSpPr>
        <p:spPr>
          <a:xfrm>
            <a:off x="5181223" y="1285870"/>
            <a:ext cx="76495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Signal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4A559A17-5A27-469E-9B1E-F125F6E12B33}"/>
              </a:ext>
            </a:extLst>
          </p:cNvPr>
          <p:cNvSpPr/>
          <p:nvPr/>
        </p:nvSpPr>
        <p:spPr>
          <a:xfrm>
            <a:off x="218785" y="5696965"/>
            <a:ext cx="18775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Signal : </a:t>
            </a:r>
          </a:p>
          <a:p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RegDst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ALUSrc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MemToReg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RegWrite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MemRead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MemWrite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Branch, Jump, 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ALUOp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BNE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34459FD-77C8-4E13-8BA1-B7499A805DDE}"/>
              </a:ext>
            </a:extLst>
          </p:cNvPr>
          <p:cNvSpPr/>
          <p:nvPr/>
        </p:nvSpPr>
        <p:spPr>
          <a:xfrm>
            <a:off x="2147662" y="3859923"/>
            <a:ext cx="495649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OPSrc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C819E9F7-2B65-4704-95FA-5A1BE5E5722D}"/>
              </a:ext>
            </a:extLst>
          </p:cNvPr>
          <p:cNvSpPr/>
          <p:nvPr/>
        </p:nvSpPr>
        <p:spPr>
          <a:xfrm>
            <a:off x="6485354" y="5916032"/>
            <a:ext cx="476413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RegDst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54182BE2-3A3C-47AE-B067-D839D9D38059}"/>
              </a:ext>
            </a:extLst>
          </p:cNvPr>
          <p:cNvSpPr/>
          <p:nvPr/>
        </p:nvSpPr>
        <p:spPr>
          <a:xfrm>
            <a:off x="9200771" y="2039137"/>
            <a:ext cx="47801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21DF54FA-EC6B-4FF6-889E-461253E8F149}"/>
              </a:ext>
            </a:extLst>
          </p:cNvPr>
          <p:cNvSpPr/>
          <p:nvPr/>
        </p:nvSpPr>
        <p:spPr>
          <a:xfrm>
            <a:off x="10737423" y="1151504"/>
            <a:ext cx="40748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FD8A580F-A8AA-451F-8D0F-B47EEA24E29D}"/>
              </a:ext>
            </a:extLst>
          </p:cNvPr>
          <p:cNvSpPr/>
          <p:nvPr/>
        </p:nvSpPr>
        <p:spPr>
          <a:xfrm>
            <a:off x="11366683" y="3192890"/>
            <a:ext cx="66556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MemToReg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8CCA3327-6F3D-46F5-BAE4-277E86317072}"/>
              </a:ext>
            </a:extLst>
          </p:cNvPr>
          <p:cNvSpPr/>
          <p:nvPr/>
        </p:nvSpPr>
        <p:spPr>
          <a:xfrm>
            <a:off x="9825654" y="2937835"/>
            <a:ext cx="665567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MemWritel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D655E7AF-E8F3-45DB-BC5F-484410A6C1F8}"/>
              </a:ext>
            </a:extLst>
          </p:cNvPr>
          <p:cNvSpPr/>
          <p:nvPr/>
        </p:nvSpPr>
        <p:spPr>
          <a:xfrm>
            <a:off x="9843175" y="4443737"/>
            <a:ext cx="61747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MemRead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173BB67C-77AB-4E65-8BE6-BFCED81A0E5D}"/>
              </a:ext>
            </a:extLst>
          </p:cNvPr>
          <p:cNvSpPr/>
          <p:nvPr/>
        </p:nvSpPr>
        <p:spPr>
          <a:xfrm>
            <a:off x="7016871" y="3336243"/>
            <a:ext cx="478016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ALUSrc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7FB43897-10A7-4844-AD13-DC4F16320952}"/>
              </a:ext>
            </a:extLst>
          </p:cNvPr>
          <p:cNvSpPr/>
          <p:nvPr/>
        </p:nvSpPr>
        <p:spPr>
          <a:xfrm>
            <a:off x="8177805" y="5317035"/>
            <a:ext cx="47481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ALUOp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71FBEE6C-D864-47E9-8F0A-38579E8C106B}"/>
              </a:ext>
            </a:extLst>
          </p:cNvPr>
          <p:cNvSpPr/>
          <p:nvPr/>
        </p:nvSpPr>
        <p:spPr>
          <a:xfrm>
            <a:off x="7818439" y="2836789"/>
            <a:ext cx="41433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BNE</a:t>
            </a:r>
            <a:endParaRPr lang="zh-TW" alt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7ABBFE0-85FA-4319-B33E-B65725770157}"/>
              </a:ext>
            </a:extLst>
          </p:cNvPr>
          <p:cNvSpPr/>
          <p:nvPr/>
        </p:nvSpPr>
        <p:spPr>
          <a:xfrm>
            <a:off x="2713566" y="349651"/>
            <a:ext cx="38504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IF/ID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128ACA3E-D66F-4511-BE51-A18B96546152}"/>
              </a:ext>
            </a:extLst>
          </p:cNvPr>
          <p:cNvSpPr/>
          <p:nvPr/>
        </p:nvSpPr>
        <p:spPr>
          <a:xfrm>
            <a:off x="5946914" y="347313"/>
            <a:ext cx="415499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ID/EX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34B004D7-945F-4893-A274-7B7C8ED3675B}"/>
              </a:ext>
            </a:extLst>
          </p:cNvPr>
          <p:cNvSpPr/>
          <p:nvPr/>
        </p:nvSpPr>
        <p:spPr>
          <a:xfrm>
            <a:off x="8729331" y="313320"/>
            <a:ext cx="553357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EX/MEM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7B9C3AD5-5EDD-41E0-91F0-050A61ECBFCE}"/>
              </a:ext>
            </a:extLst>
          </p:cNvPr>
          <p:cNvSpPr/>
          <p:nvPr/>
        </p:nvSpPr>
        <p:spPr>
          <a:xfrm>
            <a:off x="11031835" y="1209407"/>
            <a:ext cx="598241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</a:t>
            </a:r>
            <a:r>
              <a:rPr lang="en-US" altLang="zh-TW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M/WB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9EC655C2-3F85-4712-9E63-4343F0F26FEF}"/>
              </a:ext>
            </a:extLst>
          </p:cNvPr>
          <p:cNvSpPr/>
          <p:nvPr/>
        </p:nvSpPr>
        <p:spPr>
          <a:xfrm>
            <a:off x="-54927" y="2634277"/>
            <a:ext cx="51648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Pc_next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EF258748-79BD-4535-ABE5-251D3B65624E}"/>
              </a:ext>
            </a:extLst>
          </p:cNvPr>
          <p:cNvSpPr/>
          <p:nvPr/>
        </p:nvSpPr>
        <p:spPr>
          <a:xfrm>
            <a:off x="535025" y="2978946"/>
            <a:ext cx="28245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CDCEB99D-9C20-48E4-A6B1-3483CF22B113}"/>
              </a:ext>
            </a:extLst>
          </p:cNvPr>
          <p:cNvSpPr/>
          <p:nvPr/>
        </p:nvSpPr>
        <p:spPr>
          <a:xfrm>
            <a:off x="1724188" y="2997157"/>
            <a:ext cx="49725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Instr_IF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EF5CF1B0-2133-40F4-B1CD-DD627EAB2ABC}"/>
              </a:ext>
            </a:extLst>
          </p:cNvPr>
          <p:cNvSpPr/>
          <p:nvPr/>
        </p:nvSpPr>
        <p:spPr>
          <a:xfrm>
            <a:off x="2470445" y="3006102"/>
            <a:ext cx="37382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891B2D24-13AA-4AFB-A477-BEC42E2DEAA3}"/>
              </a:ext>
            </a:extLst>
          </p:cNvPr>
          <p:cNvSpPr/>
          <p:nvPr/>
        </p:nvSpPr>
        <p:spPr>
          <a:xfrm>
            <a:off x="7427565" y="4673180"/>
            <a:ext cx="777778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ALUOperation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F58963F4-1ABE-4930-AA2B-0B8514655F1F}"/>
              </a:ext>
            </a:extLst>
          </p:cNvPr>
          <p:cNvSpPr/>
          <p:nvPr/>
        </p:nvSpPr>
        <p:spPr>
          <a:xfrm>
            <a:off x="8030906" y="4546286"/>
            <a:ext cx="68320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En_multiply</a:t>
            </a:r>
            <a:endParaRPr lang="zh-TW" alt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34CB13-8F79-4B2C-8485-FA738AC2830C}"/>
              </a:ext>
            </a:extLst>
          </p:cNvPr>
          <p:cNvSpPr/>
          <p:nvPr/>
        </p:nvSpPr>
        <p:spPr>
          <a:xfrm>
            <a:off x="433958" y="295255"/>
            <a:ext cx="1306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TW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</a:t>
            </a:r>
            <a:endParaRPr lang="zh-TW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05ACC0B-F5AE-49E8-BA91-68BC5734A0F5}"/>
              </a:ext>
            </a:extLst>
          </p:cNvPr>
          <p:cNvSpPr/>
          <p:nvPr/>
        </p:nvSpPr>
        <p:spPr>
          <a:xfrm>
            <a:off x="2235200" y="1573600"/>
            <a:ext cx="1838960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ALU_32BITS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BFD500B-2250-4FA4-A91C-245FA3175158}"/>
              </a:ext>
            </a:extLst>
          </p:cNvPr>
          <p:cNvSpPr/>
          <p:nvPr/>
        </p:nvSpPr>
        <p:spPr>
          <a:xfrm>
            <a:off x="2235200" y="2926080"/>
            <a:ext cx="1838960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MULTIPLIER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2FD323-E262-4114-A889-6F7F02C115A5}"/>
              </a:ext>
            </a:extLst>
          </p:cNvPr>
          <p:cNvSpPr/>
          <p:nvPr/>
        </p:nvSpPr>
        <p:spPr>
          <a:xfrm>
            <a:off x="2235200" y="4216401"/>
            <a:ext cx="1838960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SHIFTER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3203AFF-0243-46BA-B977-833167071D56}"/>
              </a:ext>
            </a:extLst>
          </p:cNvPr>
          <p:cNvSpPr/>
          <p:nvPr/>
        </p:nvSpPr>
        <p:spPr>
          <a:xfrm>
            <a:off x="4998720" y="2926080"/>
            <a:ext cx="985520" cy="97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</a:t>
            </a:r>
          </a:p>
          <a:p>
            <a:pPr algn="ctr"/>
            <a:r>
              <a:rPr lang="en-US" altLang="zh-TW" dirty="0"/>
              <a:t>----------</a:t>
            </a:r>
          </a:p>
          <a:p>
            <a:pPr algn="ctr"/>
            <a:r>
              <a:rPr lang="en-US" altLang="zh-TW" dirty="0"/>
              <a:t>LO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3ED4F8F-3CC9-41C2-8A53-096EB5C66D2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74160" y="3411220"/>
            <a:ext cx="924560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梯形 11">
            <a:extLst>
              <a:ext uri="{FF2B5EF4-FFF2-40B4-BE49-F238E27FC236}">
                <a16:creationId xmlns:a16="http://schemas.microsoft.com/office/drawing/2014/main" id="{00567BC4-1400-4C2C-9B7B-6389D6C9256A}"/>
              </a:ext>
            </a:extLst>
          </p:cNvPr>
          <p:cNvSpPr/>
          <p:nvPr/>
        </p:nvSpPr>
        <p:spPr>
          <a:xfrm rot="5400000">
            <a:off x="6116318" y="3235653"/>
            <a:ext cx="5527040" cy="5695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974535-25D1-4012-81AA-4C1F94DE5AEA}"/>
              </a:ext>
            </a:extLst>
          </p:cNvPr>
          <p:cNvSpPr/>
          <p:nvPr/>
        </p:nvSpPr>
        <p:spPr>
          <a:xfrm>
            <a:off x="2235200" y="1635760"/>
            <a:ext cx="1838960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ALU_32BITS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272FCC-BC56-40A1-A7F9-F4595928CBE7}"/>
              </a:ext>
            </a:extLst>
          </p:cNvPr>
          <p:cNvSpPr/>
          <p:nvPr/>
        </p:nvSpPr>
        <p:spPr>
          <a:xfrm>
            <a:off x="8290670" y="475139"/>
            <a:ext cx="8739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</a:t>
            </a:r>
            <a:endParaRPr lang="zh-TW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464C44-1F64-4F8C-9E8F-22731F09A97C}"/>
              </a:ext>
            </a:extLst>
          </p:cNvPr>
          <p:cNvCxnSpPr>
            <a:stCxn id="13" idx="3"/>
          </p:cNvCxnSpPr>
          <p:nvPr/>
        </p:nvCxnSpPr>
        <p:spPr>
          <a:xfrm>
            <a:off x="4074160" y="2138680"/>
            <a:ext cx="452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47AC963-83B1-43FE-85A5-34E7F60F56ED}"/>
              </a:ext>
            </a:extLst>
          </p:cNvPr>
          <p:cNvCxnSpPr/>
          <p:nvPr/>
        </p:nvCxnSpPr>
        <p:spPr>
          <a:xfrm>
            <a:off x="5984240" y="3149600"/>
            <a:ext cx="26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84DD9C-4879-49E6-9A5B-179F8055DD0C}"/>
              </a:ext>
            </a:extLst>
          </p:cNvPr>
          <p:cNvCxnSpPr/>
          <p:nvPr/>
        </p:nvCxnSpPr>
        <p:spPr>
          <a:xfrm>
            <a:off x="5984240" y="3619361"/>
            <a:ext cx="261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7ECFF04-1405-4878-8455-C65951F9C216}"/>
              </a:ext>
            </a:extLst>
          </p:cNvPr>
          <p:cNvCxnSpPr>
            <a:stCxn id="5" idx="3"/>
          </p:cNvCxnSpPr>
          <p:nvPr/>
        </p:nvCxnSpPr>
        <p:spPr>
          <a:xfrm>
            <a:off x="4074160" y="4719321"/>
            <a:ext cx="452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194371E-2318-4894-B2FC-ACB6AB557283}"/>
              </a:ext>
            </a:extLst>
          </p:cNvPr>
          <p:cNvSpPr/>
          <p:nvPr/>
        </p:nvSpPr>
        <p:spPr>
          <a:xfrm>
            <a:off x="8564572" y="1950442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82D10-51D9-4099-9A6A-2FD9114D63A7}"/>
              </a:ext>
            </a:extLst>
          </p:cNvPr>
          <p:cNvSpPr/>
          <p:nvPr/>
        </p:nvSpPr>
        <p:spPr>
          <a:xfrm>
            <a:off x="8595049" y="4534655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9BFFE8-210B-404B-B2D4-A565AC4B6086}"/>
              </a:ext>
            </a:extLst>
          </p:cNvPr>
          <p:cNvSpPr/>
          <p:nvPr/>
        </p:nvSpPr>
        <p:spPr>
          <a:xfrm>
            <a:off x="8595049" y="2973031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963E6F-F01A-42C2-AD64-4CCA9A3C9D47}"/>
              </a:ext>
            </a:extLst>
          </p:cNvPr>
          <p:cNvSpPr/>
          <p:nvPr/>
        </p:nvSpPr>
        <p:spPr>
          <a:xfrm>
            <a:off x="8561510" y="3467855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040ED17-656F-4656-8D95-A6C10C25E1D1}"/>
              </a:ext>
            </a:extLst>
          </p:cNvPr>
          <p:cNvCxnSpPr/>
          <p:nvPr/>
        </p:nvCxnSpPr>
        <p:spPr>
          <a:xfrm>
            <a:off x="9164626" y="3342363"/>
            <a:ext cx="131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256CB0C-1208-42FC-8E61-CB0FA7104765}"/>
              </a:ext>
            </a:extLst>
          </p:cNvPr>
          <p:cNvSpPr/>
          <p:nvPr/>
        </p:nvSpPr>
        <p:spPr>
          <a:xfrm>
            <a:off x="9338385" y="2973031"/>
            <a:ext cx="10756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DATAOUT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46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136</Words>
  <Application>Microsoft Office PowerPoint</Application>
  <PresentationFormat>寬螢幕</PresentationFormat>
  <Paragraphs>93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Meaning</dc:creator>
  <cp:lastModifiedBy>允齊 蔡</cp:lastModifiedBy>
  <cp:revision>19</cp:revision>
  <dcterms:created xsi:type="dcterms:W3CDTF">2019-06-12T10:26:29Z</dcterms:created>
  <dcterms:modified xsi:type="dcterms:W3CDTF">2019-06-12T12:46:12Z</dcterms:modified>
</cp:coreProperties>
</file>