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1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FD8CA2D-AB83-41A5-B9CB-5552E367C4CD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96C673D-C574-4C94-9BDA-701614945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8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array properties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length: returns the number of elements in the array</a:t>
            </a:r>
          </a:p>
          <a:p>
            <a:r>
              <a:rPr lang="en-US" dirty="0"/>
              <a:t>push(something): adds an element at index zero, pushes all others back</a:t>
            </a:r>
          </a:p>
          <a:p>
            <a:r>
              <a:rPr lang="en-US" dirty="0"/>
              <a:t>pop(): takes a variable off the top of the array and returns it</a:t>
            </a:r>
          </a:p>
          <a:p>
            <a:r>
              <a:rPr lang="en-US" dirty="0"/>
              <a:t>shift(something): adds an element at the very end of the </a:t>
            </a:r>
            <a:r>
              <a:rPr lang="en-US" dirty="0" smtClean="0"/>
              <a:t>array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nshift</a:t>
            </a:r>
            <a:r>
              <a:rPr lang="en-US" dirty="0" smtClean="0"/>
              <a:t>(): takes a variable off the bottom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&amp; methods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dirty="0"/>
              <a:t>(): will sort the variables numerically or alphabetically</a:t>
            </a:r>
          </a:p>
          <a:p>
            <a:r>
              <a:rPr lang="en-US" dirty="0"/>
              <a:t>splice(index, number): removes and returns (number) of elements from the array, starting at (index)</a:t>
            </a:r>
          </a:p>
          <a:p>
            <a:r>
              <a:rPr lang="en-US" dirty="0" err="1"/>
              <a:t>toString</a:t>
            </a:r>
            <a:r>
              <a:rPr lang="en-US" dirty="0"/>
              <a:t>(): Like </a:t>
            </a:r>
            <a:r>
              <a:rPr lang="en-US" dirty="0" err="1"/>
              <a:t>number.toString</a:t>
            </a:r>
            <a:r>
              <a:rPr lang="en-US" dirty="0"/>
              <a:t>. This returns a string of every entry in the </a:t>
            </a:r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array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myArray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new Array("This", "array", "already", "has", "some", "content"); </a:t>
            </a:r>
          </a:p>
          <a:p>
            <a:pPr marL="6858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onsole.log(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myArray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]); </a:t>
            </a:r>
          </a:p>
          <a:p>
            <a:pPr marL="6858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console.log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myArray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]); </a:t>
            </a:r>
          </a:p>
          <a:p>
            <a:pPr marL="6858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console.log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myArray.toString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 marL="68580" indent="0">
              <a:buNone/>
            </a:pPr>
            <a:r>
              <a:rPr lang="en-US" sz="3600" dirty="0"/>
              <a:t>Output</a:t>
            </a:r>
          </a:p>
          <a:p>
            <a:pPr marL="68580" indent="0">
              <a:buNone/>
            </a:pPr>
            <a:r>
              <a:rPr lang="en-US" dirty="0"/>
              <a:t>This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already </a:t>
            </a:r>
          </a:p>
          <a:p>
            <a:pPr marL="68580" indent="0">
              <a:buNone/>
            </a:pPr>
            <a:r>
              <a:rPr lang="en-US" dirty="0" smtClean="0"/>
              <a:t>This</a:t>
            </a:r>
            <a:r>
              <a:rPr lang="en-US" dirty="0"/>
              <a:t>, array, already, has, some, content</a:t>
            </a:r>
          </a:p>
        </p:txBody>
      </p:sp>
    </p:spTree>
    <p:extLst>
      <p:ext uri="{BB962C8B-B14F-4D97-AF65-F5344CB8AC3E}">
        <p14:creationId xmlns:p14="http://schemas.microsoft.com/office/powerpoint/2010/main" val="1495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array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7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myArray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= new Array("This", "array", "already", "has", "some", "content");</a:t>
            </a:r>
          </a:p>
          <a:p>
            <a:pPr marL="68580" indent="0">
              <a:buNone/>
            </a:pPr>
            <a:r>
              <a:rPr lang="en-US" sz="17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firstWord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myArray.pop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(); </a:t>
            </a:r>
          </a:p>
          <a:p>
            <a:pPr marL="68580" indent="0">
              <a:buNone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onsole.log(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firstWord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 marL="68580" indent="0">
              <a:buNone/>
            </a:pPr>
            <a:r>
              <a:rPr lang="en-US" sz="17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lastWord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myArray.shift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68580" indent="0">
              <a:buNone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console.log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lastWord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); </a:t>
            </a:r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console.log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Length " +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myArray.length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68580" indent="0">
              <a:buNone/>
            </a:pPr>
            <a:r>
              <a:rPr lang="en-US" sz="3200" dirty="0"/>
              <a:t>Output</a:t>
            </a:r>
          </a:p>
          <a:p>
            <a:pPr marL="68580" indent="0">
              <a:buNone/>
            </a:pPr>
            <a:r>
              <a:rPr lang="en-US" dirty="0"/>
              <a:t>This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content </a:t>
            </a:r>
          </a:p>
          <a:p>
            <a:pPr marL="68580" indent="0">
              <a:buNone/>
            </a:pPr>
            <a:r>
              <a:rPr lang="en-US" dirty="0" smtClean="0"/>
              <a:t>Length</a:t>
            </a:r>
            <a:r>
              <a:rPr lang="en-US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37775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possible to </a:t>
            </a:r>
            <a:r>
              <a:rPr lang="en-US" b="1" dirty="0" smtClean="0"/>
              <a:t>make an array</a:t>
            </a:r>
            <a:r>
              <a:rPr lang="en-US" dirty="0" smtClean="0"/>
              <a:t> out of strings by </a:t>
            </a:r>
            <a:r>
              <a:rPr lang="en-US" b="1" dirty="0" smtClean="0"/>
              <a:t>splitting </a:t>
            </a:r>
            <a:r>
              <a:rPr lang="en-US" dirty="0" smtClean="0"/>
              <a:t>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statement = “Some dogs have two teeth”;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splitStatement</a:t>
            </a:r>
            <a:r>
              <a:rPr lang="en-US" dirty="0" smtClean="0"/>
              <a:t> = </a:t>
            </a:r>
            <a:r>
              <a:rPr lang="en-US" dirty="0" err="1" smtClean="0"/>
              <a:t>statement.split</a:t>
            </a:r>
            <a:r>
              <a:rPr lang="en-US" dirty="0" smtClean="0"/>
              <a:t>(“ “); //split on the spaces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 data in </a:t>
            </a:r>
            <a:r>
              <a:rPr lang="en-US" b="1" dirty="0" err="1" smtClean="0"/>
              <a:t>splitStatement</a:t>
            </a:r>
            <a:r>
              <a:rPr lang="en-US" b="1" dirty="0" smtClean="0"/>
              <a:t> will be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 “some”, “dogs”, “have”, “two”, “teeth” 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Yep, you can split on anything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source = “</a:t>
            </a:r>
            <a:r>
              <a:rPr lang="en-US" dirty="0" err="1" smtClean="0"/>
              <a:t>Dogs,cats,rats,mice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split = </a:t>
            </a:r>
            <a:r>
              <a:rPr lang="en-US" dirty="0" err="1" smtClean="0"/>
              <a:t>source.split</a:t>
            </a:r>
            <a:r>
              <a:rPr lang="en-US" dirty="0" smtClean="0"/>
              <a:t>(“,”); // [ “Dogs”, “cats”, “rats”, “mice”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source = “</a:t>
            </a:r>
            <a:r>
              <a:rPr lang="en-US" dirty="0" err="1"/>
              <a:t>Dogs,cats,rats,mice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split = </a:t>
            </a:r>
            <a:r>
              <a:rPr lang="en-US" dirty="0" err="1"/>
              <a:t>source.split</a:t>
            </a:r>
            <a:r>
              <a:rPr lang="en-US" dirty="0" smtClean="0"/>
              <a:t>(“rats,”); </a:t>
            </a:r>
            <a:r>
              <a:rPr lang="en-US" dirty="0"/>
              <a:t>// [ “</a:t>
            </a:r>
            <a:r>
              <a:rPr lang="en-US" dirty="0" err="1" smtClean="0"/>
              <a:t>Dogs,cats,”,“mice</a:t>
            </a:r>
            <a:r>
              <a:rPr lang="en-US" dirty="0"/>
              <a:t>” 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43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‘looping through’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[ 2, 4, 6, 8, 10 ];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=o; </a:t>
            </a:r>
            <a:r>
              <a:rPr lang="en-US" dirty="0" err="1" smtClean="0"/>
              <a:t>i</a:t>
            </a:r>
            <a:r>
              <a:rPr lang="en-US" dirty="0" smtClean="0"/>
              <a:t> , </a:t>
            </a:r>
            <a:r>
              <a:rPr lang="en-US" dirty="0" err="1" smtClean="0"/>
              <a:t>myArray.length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itemAtIndex</a:t>
            </a:r>
            <a:r>
              <a:rPr lang="en-US" dirty="0" smtClean="0"/>
              <a:t> = </a:t>
            </a:r>
            <a:r>
              <a:rPr lang="en-US" dirty="0" err="1" smtClean="0"/>
              <a:t>myArray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console.log(</a:t>
            </a:r>
            <a:r>
              <a:rPr lang="en-US" dirty="0" err="1" smtClean="0"/>
              <a:t>itemAtIndex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6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 items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sum = 0;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[ 2, 4, 6, 8, 10 ];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=o; </a:t>
            </a:r>
            <a:r>
              <a:rPr lang="en-US" dirty="0" err="1"/>
              <a:t>i</a:t>
            </a:r>
            <a:r>
              <a:rPr lang="en-US" dirty="0"/>
              <a:t> , </a:t>
            </a:r>
            <a:r>
              <a:rPr lang="en-US" dirty="0" err="1"/>
              <a:t>myArray.length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itemAtIndex</a:t>
            </a:r>
            <a:r>
              <a:rPr lang="en-US" dirty="0"/>
              <a:t> = </a:t>
            </a:r>
            <a:r>
              <a:rPr lang="en-US" dirty="0" err="1"/>
              <a:t>myArray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+= </a:t>
            </a:r>
            <a:r>
              <a:rPr lang="en-US" dirty="0" err="1" smtClean="0"/>
              <a:t>itemAtIndex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[ “Spock”, “Kirk”, “McCoy”, “</a:t>
            </a:r>
            <a:r>
              <a:rPr lang="en-US" dirty="0" err="1" smtClean="0"/>
              <a:t>Luffy</a:t>
            </a:r>
            <a:r>
              <a:rPr lang="en-US" dirty="0" smtClean="0"/>
              <a:t>” ];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thingToLookFor</a:t>
            </a:r>
            <a:r>
              <a:rPr lang="en-US" dirty="0" smtClean="0"/>
              <a:t> = “</a:t>
            </a:r>
            <a:r>
              <a:rPr lang="en-US" dirty="0" err="1" smtClean="0"/>
              <a:t>Luffy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myArray.length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itemAtIndex</a:t>
            </a:r>
            <a:r>
              <a:rPr lang="en-US" dirty="0" smtClean="0"/>
              <a:t> = </a:t>
            </a:r>
            <a:r>
              <a:rPr lang="en-US" dirty="0" err="1" smtClean="0"/>
              <a:t>myArra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 </a:t>
            </a:r>
            <a:r>
              <a:rPr lang="en-US" dirty="0" err="1" smtClean="0"/>
              <a:t>itemAtIndex</a:t>
            </a:r>
            <a:r>
              <a:rPr lang="en-US" dirty="0" smtClean="0"/>
              <a:t> == </a:t>
            </a:r>
            <a:r>
              <a:rPr lang="en-US" dirty="0" err="1" smtClean="0"/>
              <a:t>thingToLookFor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3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also a collection of </a:t>
            </a:r>
            <a:r>
              <a:rPr lang="en-US" dirty="0" smtClean="0"/>
              <a:t>variables. </a:t>
            </a:r>
            <a:r>
              <a:rPr lang="en-US" dirty="0"/>
              <a:t>They </a:t>
            </a:r>
            <a:r>
              <a:rPr lang="en-US" dirty="0" smtClean="0"/>
              <a:t>used </a:t>
            </a:r>
            <a:r>
              <a:rPr lang="en-US" dirty="0"/>
              <a:t>for lists of similar variables (i.e. a bunch of numbers, or images).</a:t>
            </a:r>
          </a:p>
          <a:p>
            <a:r>
              <a:rPr lang="en-US" dirty="0"/>
              <a:t>Arrays are </a:t>
            </a:r>
            <a:r>
              <a:rPr lang="en-US" b="1" dirty="0"/>
              <a:t>indexed</a:t>
            </a:r>
            <a:r>
              <a:rPr lang="en-US" dirty="0"/>
              <a:t>. Supplying the index (typically a number) to the array will return the variable at that index.</a:t>
            </a:r>
          </a:p>
          <a:p>
            <a:r>
              <a:rPr lang="en-US" dirty="0"/>
              <a:t>Array indexes </a:t>
            </a:r>
            <a:r>
              <a:rPr lang="en-US" dirty="0" smtClean="0"/>
              <a:t>start </a:t>
            </a:r>
            <a:r>
              <a:rPr lang="en-US" dirty="0"/>
              <a:t>at zero (0), and progress </a:t>
            </a:r>
            <a:r>
              <a:rPr lang="en-US" dirty="0" smtClean="0"/>
              <a:t>upwards</a:t>
            </a:r>
          </a:p>
          <a:p>
            <a:r>
              <a:rPr lang="en-US" dirty="0" smtClean="0"/>
              <a:t>To get an item out of the array, use the </a:t>
            </a:r>
            <a:r>
              <a:rPr lang="en-US" b="1" dirty="0" smtClean="0"/>
              <a:t>square brackets</a:t>
            </a:r>
            <a:r>
              <a:rPr lang="en-US" dirty="0" smtClean="0"/>
              <a:t> and the index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Metaphor(arrays)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think of arrays as a filing cabinet…</a:t>
            </a:r>
          </a:p>
          <a:p>
            <a:pPr lvl="1"/>
            <a:r>
              <a:rPr lang="en-US" dirty="0" smtClean="0"/>
              <a:t>You can only put one item into each box, and you label them so you can find them with ease.</a:t>
            </a:r>
          </a:p>
          <a:p>
            <a:pPr lvl="1"/>
            <a:r>
              <a:rPr lang="en-US" dirty="0" smtClean="0"/>
              <a:t>The labels are the </a:t>
            </a:r>
            <a:r>
              <a:rPr lang="en-US" i="1" dirty="0" smtClean="0"/>
              <a:t>indexes </a:t>
            </a:r>
            <a:r>
              <a:rPr lang="en-US" dirty="0" smtClean="0"/>
              <a:t>of the cabinet / array</a:t>
            </a:r>
            <a:endParaRPr lang="en-US" dirty="0"/>
          </a:p>
        </p:txBody>
      </p:sp>
      <p:pic>
        <p:nvPicPr>
          <p:cNvPr id="2050" name="Picture 2" descr="C:\Users\Travis\Desktop\cabi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99" y="275224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0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classical array illustration</a:t>
            </a:r>
            <a:endParaRPr lang="en-US" dirty="0"/>
          </a:p>
        </p:txBody>
      </p:sp>
      <p:pic>
        <p:nvPicPr>
          <p:cNvPr id="4" name="Picture 3" descr="C:\Users\Travis\Desktop\array_draw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5562600" cy="4297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6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</a:t>
            </a:r>
            <a:r>
              <a:rPr lang="en-US" dirty="0"/>
              <a:t>= new Array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558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Making an array (prefilled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smtClean="0"/>
              <a:t>Array(“</a:t>
            </a:r>
            <a:r>
              <a:rPr lang="en-US" dirty="0" err="1" smtClean="0"/>
              <a:t>I”,”</a:t>
            </a:r>
            <a:r>
              <a:rPr lang="en-US" dirty="0" err="1"/>
              <a:t>am”,”an”,”array</a:t>
            </a:r>
            <a:r>
              <a:rPr lang="en-US" dirty="0"/>
              <a:t>”);</a:t>
            </a:r>
          </a:p>
          <a:p>
            <a:pPr marL="6858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C:\Users\Travis\Desktop\array_drawing_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514600"/>
            <a:ext cx="5503655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Making an array (array </a:t>
            </a:r>
            <a:r>
              <a:rPr lang="en-US" b="1" dirty="0" smtClean="0"/>
              <a:t>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</a:t>
            </a:r>
            <a:r>
              <a:rPr lang="en-US" dirty="0"/>
              <a:t>= ["This", "array", "already", "has", "some", "content"];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value out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square brackets, and inside the index you want.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[5,4,3,2,1];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[0]; // 5</a:t>
            </a:r>
          </a:p>
          <a:p>
            <a:pPr marL="68580" indent="0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[2]; // 3</a:t>
            </a:r>
          </a:p>
          <a:p>
            <a:pPr marL="68580" indent="0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[3]; //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Adding to the </a:t>
            </a:r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</a:t>
            </a:r>
            <a:r>
              <a:rPr lang="en-US" b="1" dirty="0" smtClean="0"/>
              <a:t>square brackets</a:t>
            </a:r>
            <a:r>
              <a:rPr lang="en-US" dirty="0" smtClean="0"/>
              <a:t> to get to what is stored in that </a:t>
            </a:r>
            <a:r>
              <a:rPr lang="en-US" b="1" dirty="0" smtClean="0"/>
              <a:t>index</a:t>
            </a:r>
            <a:r>
              <a:rPr lang="en-US" dirty="0" smtClean="0"/>
              <a:t> of the array</a:t>
            </a:r>
          </a:p>
          <a:p>
            <a:r>
              <a:rPr lang="en-US" dirty="0" smtClean="0"/>
              <a:t>Works just like a variable</a:t>
            </a:r>
          </a:p>
          <a:p>
            <a:pPr marL="68580" indent="0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[0</a:t>
            </a:r>
            <a:r>
              <a:rPr lang="en-US" dirty="0"/>
              <a:t>] = 5</a:t>
            </a:r>
            <a:r>
              <a:rPr lang="en-US" dirty="0" smtClean="0"/>
              <a:t>;</a:t>
            </a:r>
            <a:endParaRPr lang="en-US" dirty="0"/>
          </a:p>
          <a:p>
            <a:pPr marL="68580" indent="0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[3] =39;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1113</TotalTime>
  <Words>642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</vt:lpstr>
      <vt:lpstr>Banded</vt:lpstr>
      <vt:lpstr>Arrays</vt:lpstr>
      <vt:lpstr>Arrays</vt:lpstr>
      <vt:lpstr>Metaphor(arrays)</vt:lpstr>
      <vt:lpstr>A classical array illustration</vt:lpstr>
      <vt:lpstr>Making an array</vt:lpstr>
      <vt:lpstr>Making an array (prefilled)</vt:lpstr>
      <vt:lpstr>Making an array (array syntax)</vt:lpstr>
      <vt:lpstr>Getting a value out of an array</vt:lpstr>
      <vt:lpstr>Adding to the array</vt:lpstr>
      <vt:lpstr>Useful array properties &amp; methods</vt:lpstr>
      <vt:lpstr>Properties &amp; methods continued</vt:lpstr>
      <vt:lpstr>Some array examples</vt:lpstr>
      <vt:lpstr>Some array examples</vt:lpstr>
      <vt:lpstr>Splitting strings</vt:lpstr>
      <vt:lpstr>Splitting strings</vt:lpstr>
      <vt:lpstr>‘looping through’ an array</vt:lpstr>
      <vt:lpstr>Summing up items in an array</vt:lpstr>
      <vt:lpstr>Searching 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Travis</dc:creator>
  <cp:lastModifiedBy>Travis</cp:lastModifiedBy>
  <cp:revision>58</cp:revision>
  <dcterms:created xsi:type="dcterms:W3CDTF">2014-02-04T20:07:32Z</dcterms:created>
  <dcterms:modified xsi:type="dcterms:W3CDTF">2014-02-05T14:42:24Z</dcterms:modified>
</cp:coreProperties>
</file>