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96" r:id="rId4"/>
    <p:sldId id="297" r:id="rId5"/>
    <p:sldId id="298" r:id="rId6"/>
    <p:sldId id="269" r:id="rId7"/>
    <p:sldId id="270" r:id="rId8"/>
    <p:sldId id="271" r:id="rId9"/>
    <p:sldId id="286" r:id="rId10"/>
    <p:sldId id="299" r:id="rId11"/>
    <p:sldId id="300" r:id="rId12"/>
    <p:sldId id="301" r:id="rId13"/>
    <p:sldId id="272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8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B16078C-9490-4E28-90A1-6919680000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D7A5172-202A-4709-A00F-C4DC18CD6F90}" type="datetimeFigureOut">
              <a:rPr lang="en-US" smtClean="0"/>
              <a:t>2/12/2014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styl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DOM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document.createElement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create DOM elements before adding them to the DOM</a:t>
            </a:r>
          </a:p>
          <a:p>
            <a:r>
              <a:rPr lang="en-US" dirty="0" smtClean="0"/>
              <a:t>Takes </a:t>
            </a:r>
            <a:r>
              <a:rPr lang="en-US" b="1" dirty="0" smtClean="0"/>
              <a:t>one argument</a:t>
            </a:r>
            <a:r>
              <a:rPr lang="en-US" dirty="0" smtClean="0"/>
              <a:t>, a tag name</a:t>
            </a:r>
          </a:p>
          <a:p>
            <a:pPr lvl="1"/>
            <a:r>
              <a:rPr lang="en-US" dirty="0" smtClean="0"/>
              <a:t>Needs to be a valid tag</a:t>
            </a:r>
          </a:p>
          <a:p>
            <a:r>
              <a:rPr lang="en-US" dirty="0" smtClean="0"/>
              <a:t>These work like the references from before…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madeDiv</a:t>
            </a:r>
            <a:r>
              <a:rPr lang="en-US" dirty="0" smtClean="0"/>
              <a:t> = </a:t>
            </a:r>
            <a:r>
              <a:rPr lang="en-US" dirty="0" err="1"/>
              <a:t>d</a:t>
            </a:r>
            <a:r>
              <a:rPr lang="en-US" dirty="0" err="1" smtClean="0"/>
              <a:t>ocument.createElement</a:t>
            </a:r>
            <a:r>
              <a:rPr lang="en-US" dirty="0" smtClean="0"/>
              <a:t>(“div”);</a:t>
            </a:r>
          </a:p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madeUL</a:t>
            </a:r>
            <a:r>
              <a:rPr lang="en-US" dirty="0" smtClean="0"/>
              <a:t> = </a:t>
            </a:r>
            <a:r>
              <a:rPr lang="en-US" dirty="0" err="1"/>
              <a:t>d</a:t>
            </a:r>
            <a:r>
              <a:rPr lang="en-US" dirty="0" err="1" smtClean="0"/>
              <a:t>ocument.createElement</a:t>
            </a:r>
            <a:r>
              <a:rPr lang="en-US" dirty="0" smtClean="0"/>
              <a:t>(“</a:t>
            </a:r>
            <a:r>
              <a:rPr lang="en-US" dirty="0" err="1" smtClean="0"/>
              <a:t>ul</a:t>
            </a:r>
            <a:r>
              <a:rPr lang="en-US" dirty="0" smtClean="0"/>
              <a:t>”);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5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 newly created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elm = </a:t>
            </a:r>
            <a:r>
              <a:rPr lang="en-US" dirty="0" err="1"/>
              <a:t>document.createElement</a:t>
            </a:r>
            <a:r>
              <a:rPr lang="en-US" dirty="0"/>
              <a:t>("DIV")</a:t>
            </a:r>
          </a:p>
          <a:p>
            <a:pPr marL="114300" indent="0">
              <a:buNone/>
            </a:pPr>
            <a:r>
              <a:rPr lang="en-US" dirty="0" err="1" smtClean="0"/>
              <a:t>elm.style.height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100;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elm.style.width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100;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elm.style.backgroundColor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“#FF0000”;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elm.style.float</a:t>
            </a:r>
            <a:r>
              <a:rPr lang="en-US" dirty="0" smtClean="0"/>
              <a:t> </a:t>
            </a:r>
            <a:r>
              <a:rPr lang="en-US" dirty="0"/>
              <a:t>= "left";</a:t>
            </a:r>
          </a:p>
        </p:txBody>
      </p:sp>
    </p:spTree>
    <p:extLst>
      <p:ext uri="{BB962C8B-B14F-4D97-AF65-F5344CB8AC3E}">
        <p14:creationId xmlns:p14="http://schemas.microsoft.com/office/powerpoint/2010/main" val="5534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domElementRef.</a:t>
            </a:r>
            <a:r>
              <a:rPr lang="en-US" b="1" dirty="0" err="1" smtClean="0"/>
              <a:t>appendChild</a:t>
            </a:r>
            <a:endParaRPr lang="en-US" b="1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elm = </a:t>
            </a:r>
            <a:r>
              <a:rPr lang="en-US" dirty="0" err="1"/>
              <a:t>document.createElement</a:t>
            </a:r>
            <a:r>
              <a:rPr lang="en-US" dirty="0"/>
              <a:t>("DIV")</a:t>
            </a:r>
          </a:p>
          <a:p>
            <a:pPr marL="114300" indent="0">
              <a:buNone/>
            </a:pPr>
            <a:r>
              <a:rPr lang="en-US" dirty="0" err="1" smtClean="0"/>
              <a:t>elm.innerHTML</a:t>
            </a:r>
            <a:r>
              <a:rPr lang="en-US" dirty="0" smtClean="0"/>
              <a:t>= “Hello there!”;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divToAddTo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myDiv</a:t>
            </a:r>
            <a:r>
              <a:rPr lang="en-US" dirty="0" smtClean="0"/>
              <a:t>”);</a:t>
            </a:r>
          </a:p>
          <a:p>
            <a:pPr marL="114300" indent="0">
              <a:buNone/>
            </a:pPr>
            <a:r>
              <a:rPr lang="en-US" dirty="0" err="1" smtClean="0"/>
              <a:t>divToAddTo.appendChild</a:t>
            </a:r>
            <a:r>
              <a:rPr lang="en-US" dirty="0" smtClean="0"/>
              <a:t>(elm);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9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removeChild</a:t>
            </a:r>
            <a:r>
              <a:rPr lang="en-US" dirty="0" smtClean="0"/>
              <a:t>(</a:t>
            </a:r>
            <a:r>
              <a:rPr lang="en-US" dirty="0" err="1" smtClean="0"/>
              <a:t>childToRemove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Must be called on the parent container. The one argument is the element to remove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To remove an element:</a:t>
            </a:r>
          </a:p>
          <a:p>
            <a:pPr marL="114300" indent="0">
              <a:buNone/>
            </a:pPr>
            <a:r>
              <a:rPr lang="en-US" dirty="0" err="1" smtClean="0"/>
              <a:t>parentDiv.removeChild</a:t>
            </a:r>
            <a:r>
              <a:rPr lang="en-US" dirty="0" smtClean="0"/>
              <a:t>(</a:t>
            </a:r>
            <a:r>
              <a:rPr lang="en-US" dirty="0" err="1" smtClean="0"/>
              <a:t>myDiv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To remove an element (if you don’t know its parent):</a:t>
            </a:r>
          </a:p>
          <a:p>
            <a:pPr marL="114300" indent="0">
              <a:buNone/>
            </a:pPr>
            <a:r>
              <a:rPr lang="en-US" dirty="0" err="1" smtClean="0"/>
              <a:t>myDivRef.parent.removeChild</a:t>
            </a:r>
            <a:r>
              <a:rPr lang="en-US" dirty="0" smtClean="0"/>
              <a:t>(</a:t>
            </a:r>
            <a:r>
              <a:rPr lang="en-US" dirty="0" err="1" smtClean="0"/>
              <a:t>myDivRef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Parent,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&lt;div&gt;&lt;!– parent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&lt;div&gt;&lt;/div&gt; &lt;!– child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divs</a:t>
            </a:r>
            <a:r>
              <a:rPr lang="en-US" dirty="0" smtClean="0"/>
              <a:t> with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elm = </a:t>
            </a:r>
            <a:r>
              <a:rPr lang="en-US" dirty="0" err="1"/>
              <a:t>document.createElement</a:t>
            </a:r>
            <a:r>
              <a:rPr lang="en-US" dirty="0"/>
              <a:t>("DIV")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loopDivRef.appendChild</a:t>
            </a:r>
            <a:r>
              <a:rPr lang="en-US" dirty="0" smtClean="0"/>
              <a:t>(elm</a:t>
            </a:r>
            <a:r>
              <a:rPr lang="en-US" dirty="0"/>
              <a:t>);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6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Math.random</a:t>
            </a:r>
            <a:r>
              <a:rPr lang="en-US" dirty="0" smtClean="0"/>
              <a:t> returns a </a:t>
            </a:r>
            <a:r>
              <a:rPr lang="en-US" b="1" dirty="0" smtClean="0"/>
              <a:t>number between 0 and 1</a:t>
            </a:r>
            <a:endParaRPr lang="en-US" dirty="0" smtClean="0"/>
          </a:p>
          <a:p>
            <a:pPr lvl="1"/>
            <a:r>
              <a:rPr lang="en-US" dirty="0" smtClean="0"/>
              <a:t>Example: 0.7726151</a:t>
            </a:r>
          </a:p>
          <a:p>
            <a:pPr lvl="1"/>
            <a:endParaRPr lang="en-US" dirty="0"/>
          </a:p>
          <a:p>
            <a:r>
              <a:rPr lang="en-US" dirty="0" smtClean="0"/>
              <a:t>While it looks useless, its actually quite useful</a:t>
            </a:r>
          </a:p>
        </p:txBody>
      </p:sp>
    </p:spTree>
    <p:extLst>
      <p:ext uri="{BB962C8B-B14F-4D97-AF65-F5344CB8AC3E}">
        <p14:creationId xmlns:p14="http://schemas.microsoft.com/office/powerpoint/2010/main" val="216939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between 0 and 100?</a:t>
            </a:r>
          </a:p>
          <a:p>
            <a:pPr lvl="1"/>
            <a:r>
              <a:rPr lang="en-US" dirty="0" err="1" smtClean="0"/>
              <a:t>Math.random</a:t>
            </a:r>
            <a:r>
              <a:rPr lang="en-US" dirty="0" smtClean="0"/>
              <a:t>() * 100</a:t>
            </a:r>
          </a:p>
          <a:p>
            <a:r>
              <a:rPr lang="en-US" dirty="0" smtClean="0"/>
              <a:t>A number between 0 and the value in </a:t>
            </a:r>
            <a:r>
              <a:rPr lang="en-US" dirty="0" err="1" smtClean="0"/>
              <a:t>maxValue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Math.random</a:t>
            </a:r>
            <a:r>
              <a:rPr lang="en-US" dirty="0" smtClean="0"/>
              <a:t>() * </a:t>
            </a:r>
            <a:r>
              <a:rPr lang="en-US" dirty="0" err="1" smtClean="0"/>
              <a:t>maxValue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smtClean="0"/>
              <a:t>These always produce decimals</a:t>
            </a:r>
            <a:endParaRPr lang="en-US" dirty="0" smtClean="0"/>
          </a:p>
          <a:p>
            <a:pPr lvl="1"/>
            <a:r>
              <a:rPr lang="en-US" dirty="0" err="1"/>
              <a:t>Math.random</a:t>
            </a:r>
            <a:r>
              <a:rPr lang="en-US" dirty="0"/>
              <a:t>() * 100</a:t>
            </a:r>
          </a:p>
          <a:p>
            <a:pPr lvl="2"/>
            <a:r>
              <a:rPr lang="en-US" dirty="0" smtClean="0"/>
              <a:t>83.52124</a:t>
            </a:r>
          </a:p>
          <a:p>
            <a:pPr lvl="2"/>
            <a:r>
              <a:rPr lang="en-US" dirty="0" smtClean="0"/>
              <a:t>12.1249722</a:t>
            </a:r>
          </a:p>
          <a:p>
            <a:pPr lvl="2"/>
            <a:r>
              <a:rPr lang="en-US" dirty="0" smtClean="0"/>
              <a:t>0.1223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Math.round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Rounds down if &lt; .5</a:t>
            </a:r>
          </a:p>
          <a:p>
            <a:pPr lvl="1"/>
            <a:r>
              <a:rPr lang="en-US" dirty="0" smtClean="0"/>
              <a:t>Rounds up if &gt; .5</a:t>
            </a:r>
          </a:p>
          <a:p>
            <a:r>
              <a:rPr lang="en-US" dirty="0" err="1" smtClean="0"/>
              <a:t>Math.floor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Always rounds down</a:t>
            </a:r>
          </a:p>
          <a:p>
            <a:r>
              <a:rPr lang="en-US" dirty="0" err="1" smtClean="0"/>
              <a:t>Math.ceil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Always rounds up</a:t>
            </a:r>
          </a:p>
          <a:p>
            <a:pPr lvl="1"/>
            <a:endParaRPr lang="en-US" dirty="0"/>
          </a:p>
          <a:p>
            <a:r>
              <a:rPr lang="en-US" dirty="0" err="1" smtClean="0"/>
              <a:t>Math.ceil</a:t>
            </a:r>
            <a:r>
              <a:rPr lang="en-US" dirty="0" smtClean="0"/>
              <a:t>(3.2); //4</a:t>
            </a:r>
          </a:p>
          <a:p>
            <a:r>
              <a:rPr lang="en-US" dirty="0" err="1" smtClean="0"/>
              <a:t>Math.round</a:t>
            </a:r>
            <a:r>
              <a:rPr lang="en-US" dirty="0" smtClean="0"/>
              <a:t>(3.2);// 3</a:t>
            </a:r>
          </a:p>
          <a:p>
            <a:r>
              <a:rPr lang="en-US" dirty="0" err="1" smtClean="0"/>
              <a:t>Math.floor</a:t>
            </a:r>
            <a:r>
              <a:rPr lang="en-US" dirty="0" smtClean="0"/>
              <a:t>(3.7);//3</a:t>
            </a:r>
          </a:p>
        </p:txBody>
      </p:sp>
    </p:spTree>
    <p:extLst>
      <p:ext uri="{BB962C8B-B14F-4D97-AF65-F5344CB8AC3E}">
        <p14:creationId xmlns:p14="http://schemas.microsoft.com/office/powerpoint/2010/main" val="21773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whole #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dirty="0" err="1" smtClean="0"/>
              <a:t>Math.floor</a:t>
            </a:r>
            <a:r>
              <a:rPr lang="en-US" dirty="0" smtClean="0"/>
              <a:t>( </a:t>
            </a:r>
            <a:r>
              <a:rPr lang="en-US" dirty="0" err="1" smtClean="0"/>
              <a:t>Math.random</a:t>
            </a:r>
            <a:r>
              <a:rPr lang="en-US" dirty="0"/>
              <a:t>() * </a:t>
            </a:r>
            <a:r>
              <a:rPr lang="en-US" dirty="0" err="1" smtClean="0"/>
              <a:t>someVal</a:t>
            </a:r>
            <a:r>
              <a:rPr lang="en-US" dirty="0" smtClean="0"/>
              <a:t> );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Number between 0 and someVal-1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 </a:t>
            </a:r>
            <a:r>
              <a:rPr lang="en-US" dirty="0" smtClean="0"/>
              <a:t>to select an object with an ID</a:t>
            </a:r>
          </a:p>
          <a:p>
            <a:pPr marL="114300" indent="0">
              <a:buNone/>
            </a:pPr>
            <a:r>
              <a:rPr lang="en-US" dirty="0" smtClean="0"/>
              <a:t>--JS----------------------</a:t>
            </a:r>
          </a:p>
          <a:p>
            <a:pPr marL="114300" indent="0">
              <a:buNone/>
            </a:pPr>
            <a:r>
              <a:rPr lang="en-US" dirty="0"/>
              <a:t>//now I have a reference to </a:t>
            </a:r>
            <a:r>
              <a:rPr lang="en-US" dirty="0" err="1" smtClean="0"/>
              <a:t>myDiv</a:t>
            </a:r>
            <a:endParaRPr lang="en-US" dirty="0" smtClean="0"/>
          </a:p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divRef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(‘</a:t>
            </a:r>
            <a:r>
              <a:rPr lang="en-US" dirty="0" err="1" smtClean="0"/>
              <a:t>myDiv</a:t>
            </a:r>
            <a:r>
              <a:rPr lang="en-US" dirty="0" smtClean="0"/>
              <a:t>’);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--HTML-----------------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&lt;div id=“</a:t>
            </a:r>
            <a:r>
              <a:rPr lang="en-US" dirty="0" err="1" smtClean="0"/>
              <a:t>myDiv</a:t>
            </a:r>
            <a:r>
              <a:rPr lang="en-US" dirty="0" smtClean="0"/>
              <a:t>”&gt;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&lt;p&gt;Hi!&lt;/p&gt;</a:t>
            </a:r>
          </a:p>
          <a:p>
            <a:pPr marL="114300" indent="0">
              <a:buNone/>
            </a:pPr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randomRed</a:t>
            </a:r>
            <a:r>
              <a:rPr lang="en-US" dirty="0" smtClean="0"/>
              <a:t> = </a:t>
            </a:r>
            <a:r>
              <a:rPr lang="en-US" dirty="0" err="1" smtClean="0"/>
              <a:t>Math.floor</a:t>
            </a:r>
            <a:r>
              <a:rPr lang="en-US" dirty="0" smtClean="0"/>
              <a:t>(</a:t>
            </a:r>
            <a:r>
              <a:rPr lang="en-US" dirty="0" err="1" smtClean="0"/>
              <a:t>Math.random</a:t>
            </a:r>
            <a:r>
              <a:rPr lang="en-US" dirty="0" smtClean="0"/>
              <a:t>() * 255);</a:t>
            </a:r>
          </a:p>
          <a:p>
            <a:pPr marL="1143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randomGreen</a:t>
            </a:r>
            <a:r>
              <a:rPr lang="en-US" dirty="0" smtClean="0"/>
              <a:t>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 smtClean="0"/>
              <a:t>Math.random</a:t>
            </a:r>
            <a:r>
              <a:rPr lang="en-US" dirty="0" smtClean="0"/>
              <a:t>() * 255);</a:t>
            </a:r>
          </a:p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randomBlue</a:t>
            </a:r>
            <a:r>
              <a:rPr lang="en-US" dirty="0" smtClean="0"/>
              <a:t>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 smtClean="0"/>
              <a:t>Math.random</a:t>
            </a:r>
            <a:r>
              <a:rPr lang="en-US" dirty="0" smtClean="0"/>
              <a:t>() * 255);</a:t>
            </a:r>
          </a:p>
          <a:p>
            <a:pPr marL="114300" indent="0">
              <a:buNone/>
            </a:pPr>
            <a:r>
              <a:rPr lang="en-US" dirty="0" smtClean="0"/>
              <a:t>//create the string that is the ‘random color’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randomColor</a:t>
            </a:r>
            <a:r>
              <a:rPr lang="en-US" dirty="0" smtClean="0"/>
              <a:t> = “</a:t>
            </a:r>
            <a:r>
              <a:rPr lang="en-US" dirty="0" err="1" smtClean="0"/>
              <a:t>rgb</a:t>
            </a:r>
            <a:r>
              <a:rPr lang="en-US" dirty="0" smtClean="0"/>
              <a:t>(“+</a:t>
            </a:r>
            <a:r>
              <a:rPr lang="en-US" dirty="0" err="1" smtClean="0"/>
              <a:t>randomRed</a:t>
            </a:r>
            <a:r>
              <a:rPr lang="en-US" dirty="0" smtClean="0"/>
              <a:t>+”,”+</a:t>
            </a:r>
            <a:r>
              <a:rPr lang="en-US" dirty="0" err="1" smtClean="0"/>
              <a:t>randomGreen</a:t>
            </a:r>
            <a:r>
              <a:rPr lang="en-US" dirty="0" smtClean="0"/>
              <a:t>+”,”+</a:t>
            </a:r>
            <a:r>
              <a:rPr lang="en-US" dirty="0" err="1" smtClean="0"/>
              <a:t>randomBlue</a:t>
            </a:r>
            <a:r>
              <a:rPr lang="en-US" dirty="0" smtClean="0"/>
              <a:t>+”)”;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divReference.style.backgroundColor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randomColor</a:t>
            </a:r>
            <a:r>
              <a:rPr lang="en-US" dirty="0" smtClean="0"/>
              <a:t>;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77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</a:t>
            </a:r>
            <a:r>
              <a:rPr lang="en-US" dirty="0" err="1" smtClean="0"/>
              <a:t>randomColor</a:t>
            </a:r>
            <a:r>
              <a:rPr lang="en-US" dirty="0" smtClean="0"/>
              <a:t> into a 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randomColor</a:t>
            </a:r>
            <a:r>
              <a:rPr lang="en-US" dirty="0" smtClean="0"/>
              <a:t>()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randomRed</a:t>
            </a:r>
            <a:r>
              <a:rPr lang="en-US" dirty="0"/>
              <a:t>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255);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randomGreen</a:t>
            </a:r>
            <a:r>
              <a:rPr lang="en-US" dirty="0"/>
              <a:t>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255);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randomBlue</a:t>
            </a:r>
            <a:r>
              <a:rPr lang="en-US" dirty="0"/>
              <a:t> 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255);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create the string that is the ‘random color’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randomColor</a:t>
            </a:r>
            <a:r>
              <a:rPr lang="en-US" dirty="0"/>
              <a:t> = “</a:t>
            </a:r>
            <a:r>
              <a:rPr lang="en-US" dirty="0" err="1"/>
              <a:t>rgb</a:t>
            </a:r>
            <a:r>
              <a:rPr lang="en-US" dirty="0"/>
              <a:t>(“+</a:t>
            </a:r>
            <a:r>
              <a:rPr lang="en-US" dirty="0" err="1"/>
              <a:t>randomRed</a:t>
            </a:r>
            <a:r>
              <a:rPr lang="en-US" dirty="0"/>
              <a:t>+”,”+</a:t>
            </a:r>
            <a:r>
              <a:rPr lang="en-US" dirty="0" err="1"/>
              <a:t>randomGreen</a:t>
            </a:r>
            <a:r>
              <a:rPr lang="en-US" dirty="0"/>
              <a:t>+”,”+</a:t>
            </a:r>
            <a:r>
              <a:rPr lang="en-US" dirty="0" err="1"/>
              <a:t>randomBlue</a:t>
            </a:r>
            <a:r>
              <a:rPr lang="en-US" dirty="0"/>
              <a:t>+”)”;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randomColor</a:t>
            </a:r>
            <a:r>
              <a:rPr lang="en-US" dirty="0" smtClean="0"/>
              <a:t>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0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randomColor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elm.style.backgroundColor</a:t>
            </a:r>
            <a:r>
              <a:rPr lang="en-US" dirty="0"/>
              <a:t> = </a:t>
            </a:r>
            <a:r>
              <a:rPr lang="en-US" dirty="0" err="1"/>
              <a:t>randomColor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0966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going to get a bit abstract</a:t>
            </a:r>
          </a:p>
          <a:p>
            <a:r>
              <a:rPr lang="en-US" dirty="0" smtClean="0"/>
              <a:t>When you are programming, </a:t>
            </a:r>
            <a:r>
              <a:rPr lang="en-US" i="1" dirty="0" smtClean="0"/>
              <a:t>variables are not the actual thing they contain</a:t>
            </a:r>
            <a:endParaRPr lang="en-US" b="1" i="1" dirty="0" smtClean="0"/>
          </a:p>
          <a:p>
            <a:pPr lvl="1"/>
            <a:r>
              <a:rPr lang="en-US" dirty="0" smtClean="0"/>
              <a:t>They work like they are, but they aren’t.</a:t>
            </a:r>
          </a:p>
          <a:p>
            <a:r>
              <a:rPr lang="en-US" dirty="0" smtClean="0"/>
              <a:t>Instead, variables are </a:t>
            </a:r>
            <a:r>
              <a:rPr lang="en-US" b="1" dirty="0" smtClean="0"/>
              <a:t>references to the actual thing</a:t>
            </a:r>
            <a:endParaRPr lang="en-US" dirty="0" smtClean="0"/>
          </a:p>
          <a:p>
            <a:pPr lvl="1"/>
            <a:r>
              <a:rPr lang="en-US" dirty="0" smtClean="0"/>
              <a:t>In other words, the variables you are working with are more like </a:t>
            </a:r>
            <a:r>
              <a:rPr lang="en-US" b="1" dirty="0" smtClean="0"/>
              <a:t>names</a:t>
            </a:r>
            <a:r>
              <a:rPr lang="en-US" dirty="0" smtClean="0"/>
              <a:t> than </a:t>
            </a:r>
            <a:r>
              <a:rPr lang="en-US" b="1" dirty="0" smtClean="0"/>
              <a:t>things</a:t>
            </a:r>
          </a:p>
          <a:p>
            <a:r>
              <a:rPr lang="en-US" dirty="0" smtClean="0"/>
              <a:t>I am a single entity</a:t>
            </a:r>
          </a:p>
          <a:p>
            <a:pPr lvl="1"/>
            <a:r>
              <a:rPr lang="en-US" dirty="0" smtClean="0"/>
              <a:t>But you might call me “Travis”, “Mr. </a:t>
            </a:r>
            <a:r>
              <a:rPr lang="en-US" dirty="0" err="1" smtClean="0"/>
              <a:t>Faas</a:t>
            </a:r>
            <a:r>
              <a:rPr lang="en-US" dirty="0" smtClean="0"/>
              <a:t>”, “Teacher”, “</a:t>
            </a:r>
            <a:r>
              <a:rPr lang="en-US" dirty="0" err="1" smtClean="0"/>
              <a:t>Teech</a:t>
            </a:r>
            <a:r>
              <a:rPr lang="en-US" dirty="0" smtClean="0"/>
              <a:t>”, or even “That guy”</a:t>
            </a:r>
          </a:p>
          <a:p>
            <a:pPr lvl="1"/>
            <a:r>
              <a:rPr lang="en-US" dirty="0" smtClean="0"/>
              <a:t>Those are all </a:t>
            </a:r>
            <a:r>
              <a:rPr lang="en-US" b="1" dirty="0" smtClean="0"/>
              <a:t>references</a:t>
            </a:r>
            <a:r>
              <a:rPr lang="en-US" dirty="0" smtClean="0"/>
              <a:t> to the entity that is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ocument.getElementById</a:t>
            </a:r>
            <a:r>
              <a:rPr lang="en-US" dirty="0" smtClean="0"/>
              <a:t> gets a </a:t>
            </a:r>
            <a:r>
              <a:rPr lang="en-US" i="1" dirty="0" smtClean="0"/>
              <a:t>reference</a:t>
            </a:r>
            <a:r>
              <a:rPr lang="en-US" dirty="0" smtClean="0"/>
              <a:t> to the DOM element.</a:t>
            </a:r>
          </a:p>
          <a:p>
            <a:r>
              <a:rPr lang="en-US" dirty="0" smtClean="0"/>
              <a:t>So, this is totally valid: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refOne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myDiv</a:t>
            </a:r>
            <a:r>
              <a:rPr lang="en-US" dirty="0" smtClean="0"/>
              <a:t>”);</a:t>
            </a:r>
          </a:p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refTwo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myDiv</a:t>
            </a:r>
            <a:r>
              <a:rPr lang="en-US" dirty="0" smtClean="0"/>
              <a:t>”);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Both are references to </a:t>
            </a:r>
            <a:r>
              <a:rPr lang="en-US" dirty="0" err="1" smtClean="0"/>
              <a:t>myDiv</a:t>
            </a:r>
            <a:r>
              <a:rPr lang="en-US" dirty="0" smtClean="0"/>
              <a:t>, though neither of them actually </a:t>
            </a:r>
            <a:r>
              <a:rPr lang="en-US" i="1" dirty="0" smtClean="0"/>
              <a:t>are</a:t>
            </a:r>
            <a:r>
              <a:rPr lang="en-US" dirty="0" smtClean="0"/>
              <a:t> </a:t>
            </a:r>
            <a:r>
              <a:rPr lang="en-US" dirty="0" err="1" smtClean="0"/>
              <a:t>myDiv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variables that are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that’s not a number, string, or Boolean</a:t>
            </a:r>
          </a:p>
          <a:p>
            <a:endParaRPr lang="en-US" dirty="0" smtClean="0"/>
          </a:p>
          <a:p>
            <a:r>
              <a:rPr lang="en-US" dirty="0" smtClean="0"/>
              <a:t>Notably:</a:t>
            </a:r>
            <a:endParaRPr lang="en-US" dirty="0"/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8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by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getElementsByClassName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Returns an array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--JS----------------------</a:t>
            </a:r>
          </a:p>
          <a:p>
            <a:pPr marL="114300" indent="0">
              <a:buNone/>
            </a:pPr>
            <a:r>
              <a:rPr lang="en-US" dirty="0"/>
              <a:t>//now I have </a:t>
            </a:r>
            <a:r>
              <a:rPr lang="en-US" dirty="0" smtClean="0"/>
              <a:t>an array of paragraph references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divRefs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document.getElementsByClassName</a:t>
            </a:r>
            <a:r>
              <a:rPr lang="en-US" dirty="0" smtClean="0"/>
              <a:t>(‘</a:t>
            </a:r>
            <a:r>
              <a:rPr lang="en-US" dirty="0" err="1" smtClean="0"/>
              <a:t>mclass</a:t>
            </a:r>
            <a:r>
              <a:rPr lang="en-US" dirty="0" smtClean="0"/>
              <a:t>’);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--HTML-----------------</a:t>
            </a:r>
          </a:p>
          <a:p>
            <a:pPr marL="114300" indent="0">
              <a:buNone/>
            </a:pPr>
            <a:r>
              <a:rPr lang="en-US" dirty="0"/>
              <a:t>&lt;div id=“</a:t>
            </a:r>
            <a:r>
              <a:rPr lang="en-US" dirty="0" err="1"/>
              <a:t>myDiv</a:t>
            </a:r>
            <a:r>
              <a:rPr lang="en-US" dirty="0"/>
              <a:t>”&gt;</a:t>
            </a:r>
          </a:p>
          <a:p>
            <a:pPr marL="114300" indent="0">
              <a:buNone/>
            </a:pPr>
            <a:r>
              <a:rPr lang="en-US" dirty="0"/>
              <a:t>	&lt;</a:t>
            </a:r>
            <a:r>
              <a:rPr lang="en-US" dirty="0" smtClean="0"/>
              <a:t>p class=‘</a:t>
            </a:r>
            <a:r>
              <a:rPr lang="en-US" dirty="0" err="1" smtClean="0"/>
              <a:t>mclass</a:t>
            </a:r>
            <a:r>
              <a:rPr lang="en-US" dirty="0" smtClean="0"/>
              <a:t>’&gt;Hi</a:t>
            </a:r>
            <a:r>
              <a:rPr lang="en-US" dirty="0"/>
              <a:t>!&lt;/p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	&lt;</a:t>
            </a:r>
            <a:r>
              <a:rPr lang="en-US" dirty="0"/>
              <a:t>p class=‘</a:t>
            </a:r>
            <a:r>
              <a:rPr lang="en-US" dirty="0" err="1"/>
              <a:t>mclass</a:t>
            </a:r>
            <a:r>
              <a:rPr lang="en-US" dirty="0"/>
              <a:t>’&gt;Hi!&lt;/p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	&lt;</a:t>
            </a:r>
            <a:r>
              <a:rPr lang="en-US" dirty="0"/>
              <a:t>p class=‘</a:t>
            </a:r>
            <a:r>
              <a:rPr lang="en-US" dirty="0" err="1"/>
              <a:t>mclass</a:t>
            </a:r>
            <a:r>
              <a:rPr lang="en-US" dirty="0"/>
              <a:t>’&gt;Hi!&lt;/p</a:t>
            </a:r>
            <a:r>
              <a:rPr lang="en-US" dirty="0" smtClean="0"/>
              <a:t>&gt;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96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the html within the tag</a:t>
            </a:r>
          </a:p>
          <a:p>
            <a:r>
              <a:rPr lang="en-US" dirty="0" smtClean="0"/>
              <a:t>Can add more HTML to a page this way (!)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//changes the stuff within the tag</a:t>
            </a:r>
          </a:p>
          <a:p>
            <a:pPr marL="114300" indent="0">
              <a:buNone/>
            </a:pPr>
            <a:r>
              <a:rPr lang="en-US" dirty="0" err="1" smtClean="0"/>
              <a:t>myDivRef.innerHTML</a:t>
            </a:r>
            <a:r>
              <a:rPr lang="en-US" dirty="0" smtClean="0"/>
              <a:t> = “&lt;a </a:t>
            </a:r>
            <a:r>
              <a:rPr lang="en-US" dirty="0" err="1" smtClean="0"/>
              <a:t>href</a:t>
            </a:r>
            <a:r>
              <a:rPr lang="en-US" dirty="0" smtClean="0"/>
              <a:t>=‘#’&gt;Hello world!&lt;/a&gt;”;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BEFORE</a:t>
            </a:r>
          </a:p>
          <a:p>
            <a:pPr marL="114300" indent="0">
              <a:buNone/>
            </a:pPr>
            <a:r>
              <a:rPr lang="en-US" dirty="0" smtClean="0"/>
              <a:t>&lt;div&gt;&lt;/div&gt;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AFTER</a:t>
            </a:r>
          </a:p>
          <a:p>
            <a:pPr marL="114300" indent="0">
              <a:buNone/>
            </a:pPr>
            <a:r>
              <a:rPr lang="en-US" dirty="0" smtClean="0"/>
              <a:t>&lt;div&gt;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=‘#’&gt;Hello world!&lt;/a</a:t>
            </a:r>
            <a:r>
              <a:rPr lang="en-US" dirty="0" smtClean="0"/>
              <a:t>&gt;&lt;/div&gt;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styles: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style property, and its sub properties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myDivRef.style.backgroundColor</a:t>
            </a:r>
            <a:r>
              <a:rPr lang="en-US" dirty="0" smtClean="0"/>
              <a:t> = “#00FF00”;</a:t>
            </a:r>
          </a:p>
          <a:p>
            <a:pPr marL="114300" indent="0">
              <a:buNone/>
            </a:pPr>
            <a:r>
              <a:rPr lang="en-US" dirty="0" err="1" smtClean="0"/>
              <a:t>myDivRef.style.width</a:t>
            </a:r>
            <a:r>
              <a:rPr lang="en-US" dirty="0" smtClean="0"/>
              <a:t> = 100;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properties use camel-casing where CSS uses the </a:t>
            </a:r>
            <a:r>
              <a:rPr lang="en-US" i="1" dirty="0" smtClean="0"/>
              <a:t>dash</a:t>
            </a:r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CSS</a:t>
            </a:r>
          </a:p>
          <a:p>
            <a:pPr marL="114300" indent="0">
              <a:buNone/>
            </a:pPr>
            <a:r>
              <a:rPr lang="en-US" dirty="0"/>
              <a:t>b</a:t>
            </a:r>
            <a:r>
              <a:rPr lang="en-US" dirty="0" smtClean="0"/>
              <a:t>ackground-color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JS</a:t>
            </a:r>
          </a:p>
          <a:p>
            <a:pPr marL="114300" indent="0">
              <a:buNone/>
            </a:pPr>
            <a:r>
              <a:rPr lang="en-US" dirty="0" err="1" smtClean="0"/>
              <a:t>backgroundColor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Full list of properties here: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http://www.w3schools.com/jsref/dom_obj_style.asp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770</TotalTime>
  <Words>690</Words>
  <Application>Microsoft Office PowerPoint</Application>
  <PresentationFormat>On-screen Show (4:3)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Wingdings</vt:lpstr>
      <vt:lpstr>Adjacency</vt:lpstr>
      <vt:lpstr>DOM Manipulation</vt:lpstr>
      <vt:lpstr>Manipulating HTML</vt:lpstr>
      <vt:lpstr>References</vt:lpstr>
      <vt:lpstr>References in code</vt:lpstr>
      <vt:lpstr>Other variables that are references</vt:lpstr>
      <vt:lpstr>Selecting by class</vt:lpstr>
      <vt:lpstr>innerHTML</vt:lpstr>
      <vt:lpstr>Changing styles:</vt:lpstr>
      <vt:lpstr>Style Caveat</vt:lpstr>
      <vt:lpstr>document.createElement</vt:lpstr>
      <vt:lpstr>Styling a newly created element</vt:lpstr>
      <vt:lpstr>Adding new elements</vt:lpstr>
      <vt:lpstr>Removing an element</vt:lpstr>
      <vt:lpstr>Parent, Child</vt:lpstr>
      <vt:lpstr>Adding divs with a loop</vt:lpstr>
      <vt:lpstr>Math.random</vt:lpstr>
      <vt:lpstr>Random Range</vt:lpstr>
      <vt:lpstr>Rounding</vt:lpstr>
      <vt:lpstr>Random whole # range</vt:lpstr>
      <vt:lpstr>Random color</vt:lpstr>
      <vt:lpstr>Turning randomColor into a  function</vt:lpstr>
      <vt:lpstr>Using randomColor function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Travis</dc:creator>
  <cp:lastModifiedBy>Travis</cp:lastModifiedBy>
  <cp:revision>160</cp:revision>
  <dcterms:created xsi:type="dcterms:W3CDTF">2012-10-26T19:21:57Z</dcterms:created>
  <dcterms:modified xsi:type="dcterms:W3CDTF">2014-02-12T21:59:31Z</dcterms:modified>
</cp:coreProperties>
</file>