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297" r:id="rId3"/>
    <p:sldId id="298" r:id="rId4"/>
    <p:sldId id="299" r:id="rId5"/>
    <p:sldId id="300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0" r:id="rId14"/>
    <p:sldId id="311" r:id="rId15"/>
    <p:sldId id="313" r:id="rId16"/>
    <p:sldId id="288" r:id="rId17"/>
    <p:sldId id="289" r:id="rId18"/>
    <p:sldId id="314" r:id="rId19"/>
    <p:sldId id="29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0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D7A5172-202A-4709-A00F-C4DC18CD6F90}" type="datetimeFigureOut">
              <a:rPr lang="en-US" smtClean="0"/>
              <a:t>3/6/2014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Eeeeee</a:t>
            </a:r>
            <a:r>
              <a:rPr lang="en-US" b="1" dirty="0" smtClean="0"/>
              <a:t>-vents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N221</a:t>
            </a:r>
          </a:p>
          <a:p>
            <a:r>
              <a:rPr lang="en-US" dirty="0" smtClean="0"/>
              <a:t>IUPUI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1447800"/>
            <a:ext cx="7772400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events  via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v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divRef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(‘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’);</a:t>
            </a:r>
          </a:p>
          <a:p>
            <a:pPr marL="68580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divRef.addEventListener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(“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”,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onMouseOver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6858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onMouseOver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(event) { </a:t>
            </a:r>
          </a:p>
          <a:p>
            <a:pPr marL="6858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I've been found!");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447800"/>
            <a:ext cx="76200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click event via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someDiv.addEventListener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(‘click’,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onMouseClick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onMouseClick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(event):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void {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I've been hit!!"); </a:t>
            </a:r>
          </a:p>
          <a:p>
            <a:pPr marL="6858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5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1447800"/>
            <a:ext cx="784860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‘gotchas’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8006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domRef.addEventListener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(“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”,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onMouseOver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6858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onMouseOver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(event)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trace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("I've been found!");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Note </a:t>
            </a:r>
            <a:r>
              <a:rPr lang="en-US" dirty="0"/>
              <a:t>that the second argument to </a:t>
            </a:r>
            <a:r>
              <a:rPr lang="en-US" dirty="0" err="1"/>
              <a:t>addEventListener</a:t>
            </a:r>
            <a:r>
              <a:rPr lang="en-US" dirty="0"/>
              <a:t> is simply the </a:t>
            </a:r>
            <a:r>
              <a:rPr lang="en-US" b="1" i="1" dirty="0"/>
              <a:t>name</a:t>
            </a:r>
            <a:r>
              <a:rPr lang="en-US" dirty="0"/>
              <a:t> of the function</a:t>
            </a:r>
          </a:p>
          <a:p>
            <a:pPr marL="68580" indent="0">
              <a:buNone/>
            </a:pPr>
            <a:r>
              <a:rPr lang="en-US" dirty="0"/>
              <a:t>In other words, do not use () when doing an </a:t>
            </a:r>
            <a:r>
              <a:rPr lang="en-US" dirty="0" err="1"/>
              <a:t>addEventListener</a:t>
            </a:r>
            <a:r>
              <a:rPr lang="en-US" dirty="0"/>
              <a:t> call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target, mouse events have two other </a:t>
            </a:r>
            <a:r>
              <a:rPr lang="en-US" dirty="0" smtClean="0"/>
              <a:t>properties </a:t>
            </a:r>
            <a:r>
              <a:rPr lang="en-US" dirty="0"/>
              <a:t>that are useful as well:</a:t>
            </a:r>
          </a:p>
          <a:p>
            <a:pPr lvl="1"/>
            <a:r>
              <a:rPr lang="en-US" dirty="0"/>
              <a:t>y</a:t>
            </a:r>
            <a:endParaRPr lang="en-US" dirty="0"/>
          </a:p>
          <a:p>
            <a:pPr lvl="1"/>
            <a:r>
              <a:rPr lang="en-US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event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stop listening for events, we call the reverse of </a:t>
            </a:r>
            <a:r>
              <a:rPr lang="en-US" dirty="0" err="1"/>
              <a:t>addEventListener</a:t>
            </a:r>
            <a:r>
              <a:rPr lang="en-US" dirty="0"/>
              <a:t>, </a:t>
            </a:r>
            <a:r>
              <a:rPr lang="en-US" b="1" dirty="0" err="1"/>
              <a:t>removeEventListener</a:t>
            </a:r>
            <a:endParaRPr lang="en-US" dirty="0"/>
          </a:p>
          <a:p>
            <a:r>
              <a:rPr lang="en-US" dirty="0" err="1" smtClean="0"/>
              <a:t>domRerference.removeEventListener</a:t>
            </a:r>
            <a:r>
              <a:rPr lang="en-US" dirty="0" smtClean="0"/>
              <a:t>(‘</a:t>
            </a:r>
            <a:r>
              <a:rPr lang="en-US" dirty="0" err="1" smtClean="0"/>
              <a:t>mouseover</a:t>
            </a:r>
            <a:r>
              <a:rPr lang="en-US" dirty="0" smtClean="0"/>
              <a:t>’, </a:t>
            </a:r>
            <a:r>
              <a:rPr lang="en-US" dirty="0" err="1"/>
              <a:t>onMouseOver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(</a:t>
            </a:r>
            <a:r>
              <a:rPr lang="en-US" dirty="0"/>
              <a:t>Removing </a:t>
            </a:r>
            <a:r>
              <a:rPr lang="en-US" dirty="0" smtClean="0"/>
              <a:t>unneeded </a:t>
            </a:r>
            <a:r>
              <a:rPr lang="en-US" dirty="0"/>
              <a:t>listeners is a great way to improve app performance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 descr="C:\Users\Travis\Desktop\dont-talk-to-me-2914uh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657600"/>
            <a:ext cx="3886755" cy="235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6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4114800"/>
            <a:ext cx="655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event.target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events have a property called ‘target’</a:t>
            </a:r>
          </a:p>
          <a:p>
            <a:r>
              <a:rPr lang="en-US" dirty="0" smtClean="0"/>
              <a:t>targets are the item that was listening for the event</a:t>
            </a:r>
          </a:p>
          <a:p>
            <a:r>
              <a:rPr lang="en-US" dirty="0" smtClean="0"/>
              <a:t>For instance, inside of a mouse event click handler on a div, you may get a </a:t>
            </a:r>
            <a:r>
              <a:rPr lang="en-US" b="1" dirty="0" smtClean="0"/>
              <a:t>reference to the div that was clicked: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targDiv</a:t>
            </a:r>
            <a:r>
              <a:rPr lang="en-US" dirty="0" smtClean="0"/>
              <a:t> = </a:t>
            </a:r>
            <a:r>
              <a:rPr lang="en-US" dirty="0" err="1" smtClean="0"/>
              <a:t>event.target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535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respond to a myriad of events</a:t>
            </a:r>
          </a:p>
          <a:p>
            <a:r>
              <a:rPr lang="en-US" dirty="0" smtClean="0"/>
              <a:t>Method here works in all modern browsers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 listing of all events and supported browsers:</a:t>
            </a:r>
          </a:p>
          <a:p>
            <a:pPr marL="114300" indent="0">
              <a:buNone/>
            </a:pPr>
            <a:r>
              <a:rPr lang="en-US" dirty="0"/>
              <a:t>http://www.quirksmode.org/dom/events/index.html</a:t>
            </a:r>
          </a:p>
        </p:txBody>
      </p:sp>
    </p:spTree>
    <p:extLst>
      <p:ext uri="{BB962C8B-B14F-4D97-AF65-F5344CB8AC3E}">
        <p14:creationId xmlns:p14="http://schemas.microsoft.com/office/powerpoint/2010/main" val="13634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form </a:t>
            </a:r>
            <a:r>
              <a:rPr lang="en-US" smtClean="0"/>
              <a:t>of listener/handler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myDiv.addEventListener</a:t>
            </a:r>
            <a:r>
              <a:rPr lang="en-US" dirty="0" smtClean="0"/>
              <a:t>(“click”, </a:t>
            </a:r>
            <a:r>
              <a:rPr lang="en-US" dirty="0" err="1" smtClean="0"/>
              <a:t>onClick</a:t>
            </a:r>
            <a:r>
              <a:rPr lang="en-US" dirty="0" smtClean="0"/>
              <a:t>) {</a:t>
            </a:r>
          </a:p>
          <a:p>
            <a:pPr marL="114300" indent="0">
              <a:buNone/>
            </a:pPr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onClick</a:t>
            </a:r>
            <a:r>
              <a:rPr lang="en-US" dirty="0" smtClean="0"/>
              <a:t>(event) {</a:t>
            </a:r>
          </a:p>
          <a:p>
            <a:pPr marL="114300" indent="0">
              <a:buNone/>
            </a:pPr>
            <a:r>
              <a:rPr lang="en-US" dirty="0" smtClean="0"/>
              <a:t>  console.log(“Clicked!”);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events to new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newElement</a:t>
            </a:r>
            <a:r>
              <a:rPr lang="en-US" dirty="0" smtClean="0"/>
              <a:t> = </a:t>
            </a:r>
            <a:r>
              <a:rPr lang="en-US" dirty="0" err="1" smtClean="0"/>
              <a:t>document.createElement</a:t>
            </a:r>
            <a:r>
              <a:rPr lang="en-US" dirty="0" smtClean="0"/>
              <a:t>(“div”);</a:t>
            </a:r>
          </a:p>
          <a:p>
            <a:pPr marL="114300" indent="0">
              <a:buNone/>
            </a:pPr>
            <a:r>
              <a:rPr lang="en-US" dirty="0" err="1" smtClean="0"/>
              <a:t>newElement.width</a:t>
            </a:r>
            <a:r>
              <a:rPr lang="en-US" dirty="0" smtClean="0"/>
              <a:t> = “100px”;</a:t>
            </a:r>
          </a:p>
          <a:p>
            <a:pPr marL="114300" indent="0">
              <a:buNone/>
            </a:pPr>
            <a:r>
              <a:rPr lang="en-US" dirty="0" err="1" smtClean="0"/>
              <a:t>newElement.height</a:t>
            </a:r>
            <a:r>
              <a:rPr lang="en-US" dirty="0" smtClean="0"/>
              <a:t> = “100px”;</a:t>
            </a:r>
          </a:p>
          <a:p>
            <a:pPr marL="114300" indent="0">
              <a:buNone/>
            </a:pPr>
            <a:r>
              <a:rPr lang="en-US" dirty="0" err="1" smtClean="0"/>
              <a:t>newElement.color</a:t>
            </a:r>
            <a:r>
              <a:rPr lang="en-US" dirty="0" smtClean="0"/>
              <a:t> = “#FF0000”;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newElement.addEventListener</a:t>
            </a:r>
            <a:r>
              <a:rPr lang="en-US" dirty="0" smtClean="0"/>
              <a:t>(“click”, function(event) {</a:t>
            </a:r>
          </a:p>
          <a:p>
            <a:pPr marL="114300" indent="0">
              <a:buNone/>
            </a:pPr>
            <a:r>
              <a:rPr lang="en-US" dirty="0" smtClean="0"/>
              <a:t>	console.log(“its been clicked!”);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});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domReference.appendChild</a:t>
            </a:r>
            <a:r>
              <a:rPr lang="en-US" dirty="0" smtClean="0"/>
              <a:t>(</a:t>
            </a:r>
            <a:r>
              <a:rPr lang="en-US" dirty="0" err="1" smtClean="0"/>
              <a:t>newElement</a:t>
            </a:r>
            <a:r>
              <a:rPr lang="en-US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4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event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object</a:t>
            </a:r>
            <a:r>
              <a:rPr lang="en-US" dirty="0" err="1" smtClean="0"/>
              <a:t>.</a:t>
            </a:r>
            <a:r>
              <a:rPr lang="en-US" b="1" dirty="0" err="1" smtClean="0"/>
              <a:t>removeEventListener</a:t>
            </a:r>
            <a:r>
              <a:rPr lang="en-US" dirty="0" smtClean="0"/>
              <a:t> </a:t>
            </a:r>
            <a:r>
              <a:rPr lang="en-US" i="1" dirty="0"/>
              <a:t>(</a:t>
            </a:r>
            <a:r>
              <a:rPr lang="en-US" i="1" dirty="0" err="1"/>
              <a:t>eventName</a:t>
            </a:r>
            <a:r>
              <a:rPr lang="en-US" i="1" dirty="0"/>
              <a:t>, function)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are e-</a:t>
            </a:r>
            <a:r>
              <a:rPr lang="en-US" dirty="0" err="1" smtClean="0"/>
              <a:t>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Just </a:t>
            </a:r>
            <a:r>
              <a:rPr lang="en-US" i="1" dirty="0"/>
              <a:t>about everything</a:t>
            </a:r>
            <a:r>
              <a:rPr lang="en-US" dirty="0"/>
              <a:t> in the </a:t>
            </a:r>
            <a:r>
              <a:rPr lang="en-US" dirty="0" smtClean="0"/>
              <a:t>html/</a:t>
            </a:r>
            <a:r>
              <a:rPr lang="en-US" dirty="0" err="1" smtClean="0"/>
              <a:t>javascript</a:t>
            </a:r>
            <a:r>
              <a:rPr lang="en-US" dirty="0" smtClean="0"/>
              <a:t> world </a:t>
            </a:r>
            <a:r>
              <a:rPr lang="en-US" dirty="0"/>
              <a:t>send out these wonderful things called </a:t>
            </a:r>
            <a:r>
              <a:rPr lang="en-US" b="1" dirty="0"/>
              <a:t>events</a:t>
            </a:r>
            <a:endParaRPr lang="en-US" dirty="0"/>
          </a:p>
          <a:p>
            <a:r>
              <a:rPr lang="en-US" dirty="0"/>
              <a:t>What sends events?</a:t>
            </a:r>
          </a:p>
          <a:p>
            <a:pPr lvl="1"/>
            <a:r>
              <a:rPr lang="en-US" dirty="0"/>
              <a:t>The mouse</a:t>
            </a:r>
          </a:p>
          <a:p>
            <a:pPr lvl="1"/>
            <a:r>
              <a:rPr lang="en-US" dirty="0"/>
              <a:t>The keyboard</a:t>
            </a:r>
          </a:p>
          <a:p>
            <a:pPr lvl="1"/>
            <a:r>
              <a:rPr lang="en-US" dirty="0" smtClean="0"/>
              <a:t>All of the visible elements</a:t>
            </a:r>
            <a:endParaRPr lang="en-US" dirty="0"/>
          </a:p>
          <a:p>
            <a:pPr lvl="1"/>
            <a:r>
              <a:rPr lang="en-US" dirty="0"/>
              <a:t>Yes, there's more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Here's an example:</a:t>
            </a:r>
          </a:p>
          <a:p>
            <a:r>
              <a:rPr lang="en-US" b="1" dirty="0"/>
              <a:t>Click on </a:t>
            </a:r>
            <a:r>
              <a:rPr lang="en-US" b="1" dirty="0" smtClean="0"/>
              <a:t>an input</a:t>
            </a:r>
            <a:r>
              <a:rPr lang="en-US" dirty="0" smtClean="0"/>
              <a:t>: click event</a:t>
            </a:r>
            <a:endParaRPr lang="en-US" dirty="0"/>
          </a:p>
          <a:p>
            <a:r>
              <a:rPr lang="en-US" b="1" dirty="0"/>
              <a:t>Type 'some stuff'</a:t>
            </a:r>
            <a:r>
              <a:rPr lang="en-US" dirty="0"/>
              <a:t>: </a:t>
            </a:r>
            <a:r>
              <a:rPr lang="en-US" dirty="0" err="1" smtClean="0"/>
              <a:t>Keyup</a:t>
            </a:r>
            <a:r>
              <a:rPr lang="en-US" dirty="0" smtClean="0"/>
              <a:t> and </a:t>
            </a:r>
            <a:r>
              <a:rPr lang="en-US" dirty="0" err="1" smtClean="0"/>
              <a:t>keydown</a:t>
            </a:r>
            <a:r>
              <a:rPr lang="en-US" dirty="0" smtClean="0"/>
              <a:t> events</a:t>
            </a:r>
            <a:endParaRPr lang="en-US" dirty="0"/>
          </a:p>
          <a:p>
            <a:r>
              <a:rPr lang="en-US" dirty="0" smtClean="0"/>
              <a:t>Move mouse over and out of </a:t>
            </a:r>
            <a:r>
              <a:rPr lang="en-US" dirty="0" err="1" smtClean="0"/>
              <a:t>divs</a:t>
            </a:r>
            <a:r>
              <a:rPr lang="en-US" dirty="0" smtClean="0"/>
              <a:t>: mouse over and mouse out events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loaded</a:t>
            </a:r>
          </a:p>
          <a:p>
            <a:r>
              <a:rPr lang="en-US" dirty="0"/>
              <a:t>Sound has finished playing</a:t>
            </a:r>
          </a:p>
          <a:p>
            <a:r>
              <a:rPr lang="en-US" dirty="0" smtClean="0"/>
              <a:t>Page has loaded</a:t>
            </a:r>
            <a:endParaRPr lang="en-US" dirty="0"/>
          </a:p>
          <a:p>
            <a:r>
              <a:rPr lang="en-US" dirty="0"/>
              <a:t>Mouse has </a:t>
            </a:r>
            <a:r>
              <a:rPr lang="en-US" dirty="0" smtClean="0"/>
              <a:t>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 tree falls in a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event is pretty worthless if we're not listening for it</a:t>
            </a:r>
          </a:p>
          <a:p>
            <a:r>
              <a:rPr lang="en-US" dirty="0"/>
              <a:t>The problem with these events is that we haven't been listening for them</a:t>
            </a:r>
          </a:p>
          <a:p>
            <a:r>
              <a:rPr lang="en-US" dirty="0"/>
              <a:t>If you want to 'hear' an event and respond to it, </a:t>
            </a:r>
            <a:r>
              <a:rPr lang="en-US" dirty="0" smtClean="0"/>
              <a:t>use </a:t>
            </a:r>
            <a:r>
              <a:rPr lang="en-US" b="1" dirty="0" err="1" smtClean="0"/>
              <a:t>addEventListener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two parts to dealing with events:</a:t>
            </a:r>
          </a:p>
          <a:p>
            <a:r>
              <a:rPr lang="en-US" dirty="0"/>
              <a:t>The </a:t>
            </a:r>
            <a:r>
              <a:rPr lang="en-US" b="1" dirty="0"/>
              <a:t>event listener</a:t>
            </a:r>
            <a:r>
              <a:rPr lang="en-US" dirty="0"/>
              <a:t>: </a:t>
            </a:r>
            <a:r>
              <a:rPr lang="en-US" dirty="0" smtClean="0"/>
              <a:t>this is a method on every DOM element reference</a:t>
            </a:r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event handler</a:t>
            </a:r>
            <a:r>
              <a:rPr lang="en-US" dirty="0"/>
              <a:t>: this is a function that runs whenever the event 'fires</a:t>
            </a:r>
            <a:r>
              <a:rPr lang="en-US" dirty="0" smtClean="0"/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5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Some </a:t>
            </a:r>
            <a:r>
              <a:rPr lang="en-US" b="1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514600"/>
            <a:ext cx="73914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a HTML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8006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&lt;div id=“</a:t>
            </a:r>
            <a:r>
              <a:rPr lang="en-US" dirty="0" err="1" smtClean="0"/>
              <a:t>myDiv</a:t>
            </a:r>
            <a:r>
              <a:rPr lang="en-US" dirty="0" smtClean="0"/>
              <a:t>” </a:t>
            </a:r>
            <a:r>
              <a:rPr lang="en-US" dirty="0" err="1" smtClean="0"/>
              <a:t>onClick</a:t>
            </a:r>
            <a:r>
              <a:rPr lang="en-US" dirty="0"/>
              <a:t>=“</a:t>
            </a:r>
            <a:r>
              <a:rPr lang="en-US" dirty="0" err="1"/>
              <a:t>handleClick</a:t>
            </a:r>
            <a:r>
              <a:rPr lang="en-US" dirty="0"/>
              <a:t>(event</a:t>
            </a:r>
          </a:p>
          <a:p>
            <a:pPr marL="68580" indent="0">
              <a:buNone/>
            </a:pPr>
            <a:r>
              <a:rPr lang="en-US" dirty="0" smtClean="0"/>
              <a:t>)”&gt;&lt;/div&gt;</a:t>
            </a:r>
          </a:p>
          <a:p>
            <a:pPr marL="6858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handleClick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(event)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I've been hit!!");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2514600"/>
            <a:ext cx="67818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can get click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/>
              <a:t>id="</a:t>
            </a:r>
            <a:r>
              <a:rPr lang="en-US" dirty="0" err="1"/>
              <a:t>myImg</a:t>
            </a:r>
            <a:r>
              <a:rPr lang="en-US" dirty="0"/>
              <a:t>"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/>
              <a:t>assets/</a:t>
            </a:r>
            <a:r>
              <a:rPr lang="en-US" dirty="0" err="1"/>
              <a:t>someImage</a:t>
            </a:r>
            <a:r>
              <a:rPr lang="en-US" dirty="0"/>
              <a:t>/jpg" click="</a:t>
            </a:r>
            <a:r>
              <a:rPr lang="en-US" dirty="0" err="1" smtClean="0"/>
              <a:t>onMouseClick</a:t>
            </a:r>
            <a:r>
              <a:rPr lang="en-US" dirty="0" smtClean="0"/>
              <a:t>(event)"/&gt;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onMouseClick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(event) { </a:t>
            </a:r>
          </a:p>
          <a:p>
            <a:pPr marL="6858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console.log("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I've been hit!!");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919</TotalTime>
  <Words>397</Words>
  <Application>Microsoft Office PowerPoint</Application>
  <PresentationFormat>On-screen Show (4:3)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</vt:lpstr>
      <vt:lpstr>Consolas</vt:lpstr>
      <vt:lpstr>Adjacency</vt:lpstr>
      <vt:lpstr>Eeeeee-vents</vt:lpstr>
      <vt:lpstr>Events are e-verywhere</vt:lpstr>
      <vt:lpstr>What’s an event</vt:lpstr>
      <vt:lpstr>Some other events</vt:lpstr>
      <vt:lpstr>If a tree falls in a forest</vt:lpstr>
      <vt:lpstr>The guts</vt:lpstr>
      <vt:lpstr>Some examples</vt:lpstr>
      <vt:lpstr>With a HTML tag</vt:lpstr>
      <vt:lpstr>Images can get click events</vt:lpstr>
      <vt:lpstr>Adding events  via code</vt:lpstr>
      <vt:lpstr>Adding a click event via code</vt:lpstr>
      <vt:lpstr>Some ‘gotchas’</vt:lpstr>
      <vt:lpstr>Mouse Event</vt:lpstr>
      <vt:lpstr>Removing event listeners</vt:lpstr>
      <vt:lpstr>event.target</vt:lpstr>
      <vt:lpstr>Events</vt:lpstr>
      <vt:lpstr>Short form of listener/handler</vt:lpstr>
      <vt:lpstr>Adding events to new objects</vt:lpstr>
      <vt:lpstr>Remove event listener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Travis</dc:creator>
  <cp:lastModifiedBy>Travis</cp:lastModifiedBy>
  <cp:revision>146</cp:revision>
  <dcterms:created xsi:type="dcterms:W3CDTF">2012-10-26T19:21:57Z</dcterms:created>
  <dcterms:modified xsi:type="dcterms:W3CDTF">2014-03-06T18:09:37Z</dcterms:modified>
</cp:coreProperties>
</file>