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5" r:id="rId4"/>
    <p:sldId id="267" r:id="rId5"/>
    <p:sldId id="268" r:id="rId6"/>
    <p:sldId id="276" r:id="rId7"/>
    <p:sldId id="277" r:id="rId8"/>
    <p:sldId id="286" r:id="rId9"/>
    <p:sldId id="278" r:id="rId10"/>
    <p:sldId id="279" r:id="rId11"/>
    <p:sldId id="280" r:id="rId12"/>
    <p:sldId id="288" r:id="rId13"/>
    <p:sldId id="289" r:id="rId14"/>
    <p:sldId id="290" r:id="rId15"/>
    <p:sldId id="291" r:id="rId16"/>
    <p:sldId id="274" r:id="rId17"/>
    <p:sldId id="287" r:id="rId18"/>
    <p:sldId id="275" r:id="rId19"/>
    <p:sldId id="281" r:id="rId20"/>
    <p:sldId id="282" r:id="rId21"/>
    <p:sldId id="283" r:id="rId22"/>
    <p:sldId id="284" r:id="rId23"/>
    <p:sldId id="28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3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5172-202A-4709-A00F-C4DC18CD6F90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078C-9490-4E28-90A1-691968000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5172-202A-4709-A00F-C4DC18CD6F90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078C-9490-4E28-90A1-691968000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5172-202A-4709-A00F-C4DC18CD6F90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078C-9490-4E28-90A1-691968000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5172-202A-4709-A00F-C4DC18CD6F90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078C-9490-4E28-90A1-691968000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5172-202A-4709-A00F-C4DC18CD6F90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078C-9490-4E28-90A1-691968000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5172-202A-4709-A00F-C4DC18CD6F90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078C-9490-4E28-90A1-691968000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5172-202A-4709-A00F-C4DC18CD6F90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078C-9490-4E28-90A1-691968000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5172-202A-4709-A00F-C4DC18CD6F90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078C-9490-4E28-90A1-691968000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5172-202A-4709-A00F-C4DC18CD6F90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078C-9490-4E28-90A1-691968000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5172-202A-4709-A00F-C4DC18CD6F90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078C-9490-4E28-90A1-6919680000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5172-202A-4709-A00F-C4DC18CD6F90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16078C-9490-4E28-90A1-69196800001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B16078C-9490-4E28-90A1-69196800001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D7A5172-202A-4709-A00F-C4DC18CD6F90}" type="datetimeFigureOut">
              <a:rPr lang="en-US" smtClean="0"/>
              <a:t>1/20/2014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speed/libraries/" TargetMode="External"/><Relationship Id="rId2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jQuery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3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: Changing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b="1" dirty="0" err="1" smtClean="0"/>
              <a:t>css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Can be </a:t>
            </a:r>
            <a:r>
              <a:rPr lang="en-US" dirty="0" smtClean="0"/>
              <a:t>used to get the current CSS value</a:t>
            </a:r>
          </a:p>
          <a:p>
            <a:r>
              <a:rPr lang="en-US" dirty="0" smtClean="0"/>
              <a:t>Or to set a new value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//as a getter</a:t>
            </a:r>
          </a:p>
          <a:p>
            <a:pPr marL="114300" indent="0">
              <a:buNone/>
            </a:pPr>
            <a:r>
              <a:rPr lang="en-US" dirty="0" smtClean="0"/>
              <a:t>$(“#</a:t>
            </a:r>
            <a:r>
              <a:rPr lang="en-US" dirty="0" err="1" smtClean="0"/>
              <a:t>myDiv</a:t>
            </a:r>
            <a:r>
              <a:rPr lang="en-US" dirty="0" smtClean="0"/>
              <a:t>”).</a:t>
            </a:r>
            <a:r>
              <a:rPr lang="en-US" dirty="0" err="1" smtClean="0"/>
              <a:t>css</a:t>
            </a:r>
            <a:r>
              <a:rPr lang="en-US" dirty="0" smtClean="0"/>
              <a:t>(“height”) //returns the height of the div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//as a setter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$(“#</a:t>
            </a:r>
            <a:r>
              <a:rPr lang="en-US" dirty="0" err="1" smtClean="0"/>
              <a:t>myDiv</a:t>
            </a:r>
            <a:r>
              <a:rPr lang="en-US" dirty="0" smtClean="0"/>
              <a:t>”).</a:t>
            </a:r>
            <a:r>
              <a:rPr lang="en-US" dirty="0" err="1" smtClean="0"/>
              <a:t>css</a:t>
            </a:r>
            <a:r>
              <a:rPr lang="en-US" dirty="0" smtClean="0"/>
              <a:t>(‘width’, 100);</a:t>
            </a:r>
          </a:p>
          <a:p>
            <a:pPr marL="114300" indent="0">
              <a:buNone/>
            </a:pPr>
            <a:r>
              <a:rPr lang="en-US" dirty="0" smtClean="0"/>
              <a:t>$(“#</a:t>
            </a:r>
            <a:r>
              <a:rPr lang="en-US" dirty="0" err="1" smtClean="0"/>
              <a:t>myDiv</a:t>
            </a:r>
            <a:r>
              <a:rPr lang="en-US" dirty="0" smtClean="0"/>
              <a:t>”).</a:t>
            </a:r>
            <a:r>
              <a:rPr lang="en-US" dirty="0" err="1" smtClean="0"/>
              <a:t>css</a:t>
            </a:r>
            <a:r>
              <a:rPr lang="en-US" dirty="0" smtClean="0"/>
              <a:t>(‘</a:t>
            </a:r>
            <a:r>
              <a:rPr lang="en-US" dirty="0" err="1" smtClean="0"/>
              <a:t>backgroundColor</a:t>
            </a:r>
            <a:r>
              <a:rPr lang="en-US" dirty="0" smtClean="0"/>
              <a:t>’, ‘#FF0000’);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9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: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methods in </a:t>
            </a:r>
            <a:r>
              <a:rPr lang="en-US" dirty="0" err="1" smtClean="0"/>
              <a:t>jQuery</a:t>
            </a:r>
            <a:r>
              <a:rPr lang="en-US" dirty="0" smtClean="0"/>
              <a:t> return a reference to the element (s) acted on</a:t>
            </a:r>
          </a:p>
          <a:p>
            <a:r>
              <a:rPr lang="en-US" dirty="0" smtClean="0"/>
              <a:t>This allows you to use </a:t>
            </a:r>
            <a:r>
              <a:rPr lang="en-US" b="1" dirty="0" smtClean="0"/>
              <a:t>multiple methods on one line</a:t>
            </a:r>
            <a:r>
              <a:rPr lang="en-US" dirty="0" smtClean="0"/>
              <a:t> (‘chaining’ methods)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//this is valid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$(“</a:t>
            </a:r>
            <a:r>
              <a:rPr lang="en-US" dirty="0" err="1" smtClean="0"/>
              <a:t>myDiv</a:t>
            </a:r>
            <a:r>
              <a:rPr lang="en-US" dirty="0" smtClean="0"/>
              <a:t>”)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.</a:t>
            </a:r>
            <a:r>
              <a:rPr lang="en-US" dirty="0" err="1" smtClean="0"/>
              <a:t>css</a:t>
            </a:r>
            <a:r>
              <a:rPr lang="en-US" dirty="0" smtClean="0"/>
              <a:t>(“width”, 100)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.</a:t>
            </a:r>
            <a:r>
              <a:rPr lang="en-US" dirty="0" err="1" smtClean="0"/>
              <a:t>css</a:t>
            </a:r>
            <a:r>
              <a:rPr lang="en-US" dirty="0" smtClean="0"/>
              <a:t>(“height”, 100)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.</a:t>
            </a:r>
            <a:r>
              <a:rPr lang="en-US" dirty="0" err="1" smtClean="0"/>
              <a:t>appendElement</a:t>
            </a:r>
            <a:r>
              <a:rPr lang="en-US" dirty="0" smtClean="0"/>
              <a:t>(“&lt;p&gt;Hello there!&lt;/p&gt;”);</a:t>
            </a:r>
          </a:p>
        </p:txBody>
      </p:sp>
    </p:spTree>
    <p:extLst>
      <p:ext uri="{BB962C8B-B14F-4D97-AF65-F5344CB8AC3E}">
        <p14:creationId xmlns:p14="http://schemas.microsoft.com/office/powerpoint/2010/main" val="67356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has built-in methods for most events</a:t>
            </a:r>
          </a:p>
          <a:p>
            <a:endParaRPr lang="en-US" dirty="0"/>
          </a:p>
          <a:p>
            <a:r>
              <a:rPr lang="en-US" dirty="0" smtClean="0"/>
              <a:t>Mouse over</a:t>
            </a:r>
          </a:p>
          <a:p>
            <a:r>
              <a:rPr lang="en-US" dirty="0" smtClean="0"/>
              <a:t>Mouse out</a:t>
            </a:r>
          </a:p>
          <a:p>
            <a:r>
              <a:rPr lang="en-US" dirty="0" smtClean="0"/>
              <a:t>Click</a:t>
            </a:r>
          </a:p>
          <a:p>
            <a:r>
              <a:rPr lang="en-US" dirty="0" smtClean="0"/>
              <a:t>Mouse down</a:t>
            </a:r>
          </a:p>
          <a:p>
            <a:r>
              <a:rPr lang="en-US" dirty="0" smtClean="0"/>
              <a:t>Mouse up</a:t>
            </a:r>
          </a:p>
          <a:p>
            <a:r>
              <a:rPr lang="en-US" dirty="0" smtClean="0"/>
              <a:t>Mouse move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6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a click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$(“#</a:t>
            </a:r>
            <a:r>
              <a:rPr lang="en-US" dirty="0" err="1" smtClean="0"/>
              <a:t>someDivID</a:t>
            </a:r>
            <a:r>
              <a:rPr lang="en-US" dirty="0" smtClean="0"/>
              <a:t>”).click(function() {</a:t>
            </a:r>
          </a:p>
          <a:p>
            <a:pPr marL="114300" indent="0">
              <a:buNone/>
            </a:pPr>
            <a:r>
              <a:rPr lang="en-US" dirty="0" smtClean="0"/>
              <a:t>	console.log(“The div has been clicked”);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6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Repsonding</a:t>
            </a:r>
            <a:r>
              <a:rPr lang="en-US" dirty="0" smtClean="0"/>
              <a:t> to over and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$(“#</a:t>
            </a:r>
            <a:r>
              <a:rPr lang="en-US" dirty="0" err="1" smtClean="0"/>
              <a:t>someDivId</a:t>
            </a:r>
            <a:r>
              <a:rPr lang="en-US" dirty="0" smtClean="0"/>
              <a:t>”)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.</a:t>
            </a:r>
            <a:r>
              <a:rPr lang="en-US" dirty="0" err="1" smtClean="0"/>
              <a:t>mouseover</a:t>
            </a:r>
            <a:r>
              <a:rPr lang="en-US" dirty="0" smtClean="0"/>
              <a:t>(function() {</a:t>
            </a:r>
          </a:p>
          <a:p>
            <a:pPr marL="114300" indent="0">
              <a:buNone/>
            </a:pPr>
            <a:r>
              <a:rPr lang="en-US" dirty="0" smtClean="0"/>
              <a:t>		console.log(“</a:t>
            </a:r>
            <a:r>
              <a:rPr lang="en-US" dirty="0" err="1" smtClean="0"/>
              <a:t>Mouseover</a:t>
            </a:r>
            <a:r>
              <a:rPr lang="en-US" dirty="0" smtClean="0"/>
              <a:t>”);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})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.</a:t>
            </a:r>
            <a:r>
              <a:rPr lang="en-US" dirty="0" err="1" smtClean="0"/>
              <a:t>mouseout</a:t>
            </a:r>
            <a:r>
              <a:rPr lang="en-US" dirty="0" smtClean="0"/>
              <a:t>(function() {</a:t>
            </a:r>
          </a:p>
          <a:p>
            <a:pPr marL="114300" indent="0">
              <a:buNone/>
            </a:pPr>
            <a:r>
              <a:rPr lang="en-US" dirty="0" smtClean="0"/>
              <a:t>		console.log(“</a:t>
            </a:r>
            <a:r>
              <a:rPr lang="en-US" dirty="0" err="1" smtClean="0"/>
              <a:t>Mouseout</a:t>
            </a:r>
            <a:r>
              <a:rPr lang="en-US" dirty="0" smtClean="0"/>
              <a:t>”);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	})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6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Respdonding</a:t>
            </a:r>
            <a:r>
              <a:rPr lang="en-US" dirty="0" smtClean="0"/>
              <a:t> to just </a:t>
            </a:r>
            <a:r>
              <a:rPr lang="en-US" dirty="0" err="1" smtClean="0"/>
              <a:t>mouseout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$(“.</a:t>
            </a:r>
            <a:r>
              <a:rPr lang="en-US" dirty="0" err="1" smtClean="0"/>
              <a:t>someClassName</a:t>
            </a:r>
            <a:r>
              <a:rPr lang="en-US" dirty="0" smtClean="0"/>
              <a:t>”).</a:t>
            </a:r>
            <a:r>
              <a:rPr lang="en-US" dirty="0" err="1" smtClean="0"/>
              <a:t>mouseout</a:t>
            </a:r>
            <a:r>
              <a:rPr lang="en-US" dirty="0" smtClean="0"/>
              <a:t>(function() {</a:t>
            </a:r>
          </a:p>
          <a:p>
            <a:pPr marL="114300" indent="0">
              <a:buNone/>
            </a:pPr>
            <a:r>
              <a:rPr lang="en-US" dirty="0" smtClean="0"/>
              <a:t>	console.log(“Mouse has left an element with the class of </a:t>
            </a:r>
            <a:r>
              <a:rPr lang="en-US" dirty="0" err="1" smtClean="0"/>
              <a:t>someClassName</a:t>
            </a:r>
            <a:r>
              <a:rPr lang="en-US" smtClean="0"/>
              <a:t>”);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3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/>
              <a:t>the library at </a:t>
            </a:r>
            <a:r>
              <a:rPr lang="en-US" dirty="0">
                <a:hlinkClick r:id="rId2"/>
              </a:rPr>
              <a:t>http://jquery.com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Download it an include it with your files</a:t>
            </a:r>
          </a:p>
          <a:p>
            <a:pPr lvl="1"/>
            <a:r>
              <a:rPr lang="en-US" dirty="0" smtClean="0"/>
              <a:t>Typically stored in a folder called ‘</a:t>
            </a:r>
            <a:r>
              <a:rPr lang="en-US" dirty="0" err="1" smtClean="0"/>
              <a:t>js</a:t>
            </a:r>
            <a:r>
              <a:rPr lang="en-US" dirty="0" smtClean="0"/>
              <a:t>’ or ‘scripts’</a:t>
            </a:r>
          </a:p>
          <a:p>
            <a:r>
              <a:rPr lang="en-US" dirty="0" smtClean="0"/>
              <a:t>Or, use the version hosted on </a:t>
            </a:r>
            <a:r>
              <a:rPr lang="en-US" dirty="0" err="1" smtClean="0">
                <a:hlinkClick r:id="rId3"/>
              </a:rPr>
              <a:t>google</a:t>
            </a:r>
            <a:r>
              <a:rPr lang="en-US" dirty="0" smtClean="0">
                <a:hlinkClick r:id="rId3"/>
              </a:rPr>
              <a:t> </a:t>
            </a:r>
            <a:r>
              <a:rPr lang="en-US" dirty="0" err="1" smtClean="0">
                <a:hlinkClick r:id="rId3"/>
              </a:rPr>
              <a:t>ajax</a:t>
            </a:r>
            <a:r>
              <a:rPr lang="en-US" dirty="0" smtClean="0">
                <a:hlinkClick r:id="rId3"/>
              </a:rPr>
              <a:t> libraries</a:t>
            </a:r>
            <a:endParaRPr lang="en-US" dirty="0" smtClean="0"/>
          </a:p>
          <a:p>
            <a:pPr lvl="1"/>
            <a:r>
              <a:rPr lang="en-US" dirty="0" smtClean="0"/>
              <a:t>Will load faster on user machines who have already visited a site that used this </a:t>
            </a:r>
            <a:r>
              <a:rPr lang="en-US" dirty="0" err="1" smtClean="0"/>
              <a:t>jQuery</a:t>
            </a:r>
            <a:r>
              <a:rPr lang="en-US" dirty="0" smtClean="0"/>
              <a:t> link</a:t>
            </a:r>
          </a:p>
          <a:p>
            <a:pPr lvl="1"/>
            <a:r>
              <a:rPr lang="en-US" dirty="0" smtClean="0"/>
              <a:t>Will _not_ work if you do not have an internet connection and are developing on your local machine</a:t>
            </a:r>
          </a:p>
        </p:txBody>
      </p:sp>
    </p:spTree>
    <p:extLst>
      <p:ext uri="{BB962C8B-B14F-4D97-AF65-F5344CB8AC3E}">
        <p14:creationId xmlns:p14="http://schemas.microsoft.com/office/powerpoint/2010/main" val="115851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a downloaded copy of 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25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b="1" dirty="0" err="1" smtClean="0"/>
              <a:t>src</a:t>
            </a:r>
            <a:r>
              <a:rPr lang="en-US" b="1" dirty="0" smtClean="0"/>
              <a:t> attribute of the script tag</a:t>
            </a:r>
          </a:p>
          <a:p>
            <a:r>
              <a:rPr lang="en-US" b="1" dirty="0" smtClean="0"/>
              <a:t>Make sure to include </a:t>
            </a:r>
            <a:r>
              <a:rPr lang="en-US" b="1" dirty="0" err="1" smtClean="0"/>
              <a:t>jquery</a:t>
            </a:r>
            <a:r>
              <a:rPr lang="en-US" b="1" dirty="0" smtClean="0"/>
              <a:t> scripts before any of your other scripts</a:t>
            </a:r>
          </a:p>
          <a:p>
            <a:pPr lvl="1"/>
            <a:r>
              <a:rPr lang="en-US" dirty="0" smtClean="0"/>
              <a:t>Else you won’t be able to use jQuery (it won’t be </a:t>
            </a:r>
            <a:r>
              <a:rPr lang="en-US" smtClean="0"/>
              <a:t>loaded in yet)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 smtClean="0"/>
              <a:t>=“</a:t>
            </a:r>
            <a:r>
              <a:rPr lang="en-US" dirty="0" err="1" smtClean="0"/>
              <a:t>js</a:t>
            </a:r>
            <a:r>
              <a:rPr lang="en-US" dirty="0" smtClean="0"/>
              <a:t>/jquery.min.js"&gt;&lt;/script&gt;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7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for Asynchronous </a:t>
            </a:r>
            <a:r>
              <a:rPr lang="en-US" dirty="0" err="1" smtClean="0"/>
              <a:t>Javascript</a:t>
            </a:r>
            <a:r>
              <a:rPr lang="en-US" dirty="0" smtClean="0"/>
              <a:t> and XML</a:t>
            </a:r>
          </a:p>
          <a:p>
            <a:r>
              <a:rPr lang="en-US" dirty="0" smtClean="0"/>
              <a:t>A method for loading in textual resource at runtime</a:t>
            </a:r>
          </a:p>
          <a:p>
            <a:r>
              <a:rPr lang="en-US" dirty="0" smtClean="0"/>
              <a:t>Developed by Microsoft</a:t>
            </a:r>
          </a:p>
          <a:p>
            <a:pPr lvl="1"/>
            <a:r>
              <a:rPr lang="en-US" dirty="0" smtClean="0"/>
              <a:t>Yes, they did something good for the web!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8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plain JS can be troublesome</a:t>
            </a:r>
          </a:p>
          <a:p>
            <a:pPr lvl="1"/>
            <a:r>
              <a:rPr lang="en-US" dirty="0" smtClean="0"/>
              <a:t>Inconsistent implementation across browsers</a:t>
            </a:r>
          </a:p>
          <a:p>
            <a:pPr lvl="1"/>
            <a:r>
              <a:rPr lang="en-US" dirty="0" smtClean="0"/>
              <a:t>Extremely long syntax</a:t>
            </a:r>
          </a:p>
          <a:p>
            <a:pPr lvl="1"/>
            <a:r>
              <a:rPr lang="en-US" dirty="0" smtClean="0"/>
              <a:t>Several lines of code needed to accomplish easy tasks</a:t>
            </a:r>
          </a:p>
          <a:p>
            <a:r>
              <a:rPr lang="en-US" dirty="0" smtClean="0"/>
              <a:t>Several JS libraries arose to deal with these issues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ooTools</a:t>
            </a:r>
            <a:endParaRPr lang="en-US" dirty="0" smtClean="0"/>
          </a:p>
          <a:p>
            <a:pPr lvl="1"/>
            <a:r>
              <a:rPr lang="en-US" dirty="0" err="1" smtClean="0"/>
              <a:t>Scriptaculous</a:t>
            </a:r>
            <a:endParaRPr lang="en-US" dirty="0" smtClean="0"/>
          </a:p>
          <a:p>
            <a:pPr lvl="1"/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smtClean="0"/>
              <a:t>Yahoo User Interface tools (YUIs)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2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of loading in new content for your application</a:t>
            </a:r>
          </a:p>
          <a:p>
            <a:r>
              <a:rPr lang="en-US" dirty="0" smtClean="0"/>
              <a:t>XML</a:t>
            </a:r>
          </a:p>
          <a:p>
            <a:r>
              <a:rPr lang="en-US" dirty="0" smtClean="0"/>
              <a:t>JSON</a:t>
            </a:r>
          </a:p>
          <a:p>
            <a:r>
              <a:rPr lang="en-US" i="1" dirty="0" smtClean="0"/>
              <a:t>Entirely new pages</a:t>
            </a:r>
          </a:p>
          <a:p>
            <a:pPr lvl="1"/>
            <a:r>
              <a:rPr lang="en-US" dirty="0" err="1" smtClean="0"/>
              <a:t>Lightboxes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Can send data along with the request as well</a:t>
            </a:r>
          </a:p>
          <a:p>
            <a:pPr lvl="1"/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2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: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$.</a:t>
            </a:r>
            <a:r>
              <a:rPr lang="en-US" dirty="0" err="1"/>
              <a:t>ajax</a:t>
            </a:r>
            <a:r>
              <a:rPr lang="en-US" dirty="0"/>
              <a:t>({ url: '</a:t>
            </a:r>
            <a:r>
              <a:rPr lang="en-US" dirty="0" err="1"/>
              <a:t>ajax</a:t>
            </a:r>
            <a:r>
              <a:rPr lang="en-US" dirty="0"/>
              <a:t>/test.html', </a:t>
            </a: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success</a:t>
            </a:r>
            <a:r>
              <a:rPr lang="en-US" dirty="0"/>
              <a:t>: function(data) { </a:t>
            </a: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$('.</a:t>
            </a:r>
            <a:r>
              <a:rPr lang="en-US" dirty="0"/>
              <a:t>result').html(data); </a:t>
            </a: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alert</a:t>
            </a:r>
            <a:r>
              <a:rPr lang="en-US" dirty="0"/>
              <a:t>('Load was performed</a:t>
            </a:r>
            <a:r>
              <a:rPr lang="en-US" dirty="0" smtClean="0"/>
              <a:t>.');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}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});</a:t>
            </a:r>
          </a:p>
          <a:p>
            <a:pPr marL="11430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Supply an object to the </a:t>
            </a:r>
            <a:r>
              <a:rPr lang="en-US" dirty="0" err="1" smtClean="0"/>
              <a:t>ajax</a:t>
            </a:r>
            <a:r>
              <a:rPr lang="en-US" dirty="0" smtClean="0"/>
              <a:t> function</a:t>
            </a:r>
          </a:p>
          <a:p>
            <a:pPr>
              <a:buFontTx/>
              <a:buChar char="-"/>
            </a:pPr>
            <a:r>
              <a:rPr lang="en-US" dirty="0" smtClean="0"/>
              <a:t>Specify URL to load</a:t>
            </a:r>
          </a:p>
          <a:p>
            <a:pPr>
              <a:buFontTx/>
              <a:buChar char="-"/>
            </a:pPr>
            <a:r>
              <a:rPr lang="en-US" dirty="0" smtClean="0"/>
              <a:t>Specify function to run if the load is a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0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first time we have seen an </a:t>
            </a:r>
            <a:r>
              <a:rPr lang="en-US" b="1" dirty="0" smtClean="0"/>
              <a:t>inline function</a:t>
            </a:r>
            <a:endParaRPr lang="en-US" dirty="0" smtClean="0"/>
          </a:p>
          <a:p>
            <a:r>
              <a:rPr lang="en-US" dirty="0" smtClean="0"/>
              <a:t>Inline functions are ones that we define within another function’s context</a:t>
            </a:r>
          </a:p>
          <a:p>
            <a:pPr lvl="1"/>
            <a:r>
              <a:rPr lang="en-US" dirty="0" smtClean="0"/>
              <a:t>Typically they do not have a name</a:t>
            </a:r>
          </a:p>
          <a:p>
            <a:r>
              <a:rPr lang="en-US" dirty="0" smtClean="0"/>
              <a:t>You will see these a lot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Technically, you can use these in AS3 as well..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4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AJAX: Sending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Specify the data property of the </a:t>
            </a:r>
            <a:r>
              <a:rPr lang="en-US" dirty="0" err="1" smtClean="0"/>
              <a:t>ajax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This data property should be in the form of an object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$.</a:t>
            </a:r>
            <a:r>
              <a:rPr lang="en-US" dirty="0" err="1"/>
              <a:t>ajax</a:t>
            </a:r>
            <a:r>
              <a:rPr lang="en-US" dirty="0"/>
              <a:t>({ url: '</a:t>
            </a:r>
            <a:r>
              <a:rPr lang="en-US" dirty="0" err="1"/>
              <a:t>ajax</a:t>
            </a:r>
            <a:r>
              <a:rPr lang="en-US" dirty="0"/>
              <a:t>/test.html', </a:t>
            </a: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data: {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varOne</a:t>
            </a:r>
            <a:r>
              <a:rPr lang="en-US" dirty="0" smtClean="0"/>
              <a:t>: “Test”,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varTwo</a:t>
            </a:r>
            <a:r>
              <a:rPr lang="en-US" smtClean="0"/>
              <a:t>:”This”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	},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	success: function(data) { </a:t>
            </a:r>
          </a:p>
          <a:p>
            <a:pPr marL="114300" indent="0">
              <a:buNone/>
            </a:pPr>
            <a:r>
              <a:rPr lang="en-US" dirty="0"/>
              <a:t>		$('.result').html(data); </a:t>
            </a:r>
          </a:p>
          <a:p>
            <a:pPr marL="114300" indent="0">
              <a:buNone/>
            </a:pPr>
            <a:r>
              <a:rPr lang="en-US" dirty="0"/>
              <a:t>		alert('Load was performed.');</a:t>
            </a:r>
          </a:p>
          <a:p>
            <a:pPr marL="114300" indent="0">
              <a:buNone/>
            </a:pPr>
            <a:r>
              <a:rPr lang="en-US" dirty="0"/>
              <a:t>	 } </a:t>
            </a:r>
          </a:p>
          <a:p>
            <a:pPr marL="114300" indent="0">
              <a:buNone/>
            </a:pPr>
            <a:r>
              <a:rPr lang="en-US" dirty="0"/>
              <a:t>});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Becoming the </a:t>
            </a:r>
            <a:r>
              <a:rPr lang="en-US" dirty="0" err="1" smtClean="0"/>
              <a:t>defacto</a:t>
            </a:r>
            <a:r>
              <a:rPr lang="en-US" dirty="0" smtClean="0"/>
              <a:t> standard library</a:t>
            </a:r>
          </a:p>
          <a:p>
            <a:pPr lvl="1"/>
            <a:r>
              <a:rPr lang="en-US" dirty="0" smtClean="0"/>
              <a:t>Comes packaged with Visual Studio!</a:t>
            </a:r>
          </a:p>
          <a:p>
            <a:pPr lvl="2"/>
            <a:r>
              <a:rPr lang="en-US" dirty="0" smtClean="0"/>
              <a:t>You know… Microsoft…</a:t>
            </a:r>
          </a:p>
          <a:p>
            <a:r>
              <a:rPr lang="en-US" dirty="0" smtClean="0"/>
              <a:t>To the winner goes the spoils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will most likely be cached on the user’s machine</a:t>
            </a:r>
          </a:p>
          <a:p>
            <a:pPr lvl="2"/>
            <a:r>
              <a:rPr lang="en-US" dirty="0" smtClean="0"/>
              <a:t>No performance hit to include in your site</a:t>
            </a:r>
          </a:p>
          <a:p>
            <a:pPr lvl="2"/>
            <a:r>
              <a:rPr lang="en-US" dirty="0" smtClean="0"/>
              <a:t>ONLY IF you use a link to a jQuery the user has already downloaded</a:t>
            </a:r>
          </a:p>
          <a:p>
            <a:pPr lvl="2"/>
            <a:r>
              <a:rPr lang="en-US" dirty="0" smtClean="0"/>
              <a:t>Using a CDN (content delivery network)</a:t>
            </a:r>
          </a:p>
          <a:p>
            <a:pPr lvl="1"/>
            <a:r>
              <a:rPr lang="en-US" dirty="0" smtClean="0"/>
              <a:t>Lots of support for </a:t>
            </a:r>
            <a:r>
              <a:rPr lang="en-US" dirty="0" err="1" smtClean="0"/>
              <a:t>jQuery</a:t>
            </a:r>
            <a:r>
              <a:rPr lang="en-US" dirty="0" smtClean="0"/>
              <a:t> in the community</a:t>
            </a:r>
          </a:p>
          <a:p>
            <a:pPr lvl="1"/>
            <a:r>
              <a:rPr lang="en-US" dirty="0" smtClean="0"/>
              <a:t>Tons of plugins developed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9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: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 works using </a:t>
            </a:r>
            <a:r>
              <a:rPr lang="en-US" dirty="0" err="1" smtClean="0"/>
              <a:t>css</a:t>
            </a:r>
            <a:r>
              <a:rPr lang="en-US" dirty="0" smtClean="0"/>
              <a:t> selectors</a:t>
            </a:r>
          </a:p>
          <a:p>
            <a:r>
              <a:rPr lang="en-US" dirty="0" smtClean="0"/>
              <a:t># to select a DOM element with an ID</a:t>
            </a:r>
          </a:p>
          <a:p>
            <a:r>
              <a:rPr lang="en-US" dirty="0" smtClean="0"/>
              <a:t>. To select a DOM element with a class</a:t>
            </a:r>
          </a:p>
          <a:p>
            <a:r>
              <a:rPr lang="en-US" dirty="0" smtClean="0"/>
              <a:t>Can also use the generic class (“a” or “li”)</a:t>
            </a:r>
          </a:p>
          <a:p>
            <a:r>
              <a:rPr lang="en-US" dirty="0" smtClean="0"/>
              <a:t>Can target nested objects with a space</a:t>
            </a:r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myDiv</a:t>
            </a:r>
            <a:r>
              <a:rPr lang="en-US" dirty="0" smtClean="0"/>
              <a:t> .</a:t>
            </a:r>
            <a:r>
              <a:rPr lang="en-US" dirty="0" err="1" smtClean="0"/>
              <a:t>nav</a:t>
            </a:r>
            <a:r>
              <a:rPr lang="en-US" dirty="0" smtClean="0"/>
              <a:t> li</a:t>
            </a:r>
          </a:p>
          <a:p>
            <a:pPr lvl="2"/>
            <a:r>
              <a:rPr lang="en-US" dirty="0" smtClean="0"/>
              <a:t>Would select all the li elements inside of anything with a class of ‘</a:t>
            </a:r>
            <a:r>
              <a:rPr lang="en-US" dirty="0" err="1" smtClean="0"/>
              <a:t>nav</a:t>
            </a:r>
            <a:r>
              <a:rPr lang="en-US" dirty="0" smtClean="0"/>
              <a:t>’ inside of a div with id of ‘</a:t>
            </a:r>
            <a:r>
              <a:rPr lang="en-US" dirty="0" err="1" smtClean="0"/>
              <a:t>myDiv</a:t>
            </a:r>
            <a:r>
              <a:rPr lang="en-US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75943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: selecting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//select element with id=“</a:t>
            </a:r>
            <a:r>
              <a:rPr lang="en-US" dirty="0" err="1" smtClean="0"/>
              <a:t>myElement</a:t>
            </a:r>
            <a:r>
              <a:rPr lang="en-US" dirty="0" smtClean="0"/>
              <a:t>”</a:t>
            </a:r>
          </a:p>
          <a:p>
            <a:pPr marL="114300" indent="0">
              <a:buNone/>
            </a:pPr>
            <a:r>
              <a:rPr lang="en-US" dirty="0" smtClean="0"/>
              <a:t>$(“#</a:t>
            </a:r>
            <a:r>
              <a:rPr lang="en-US" dirty="0" err="1" smtClean="0"/>
              <a:t>myElement</a:t>
            </a:r>
            <a:r>
              <a:rPr lang="en-US" dirty="0" smtClean="0"/>
              <a:t>”)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//selects all elements of class ‘</a:t>
            </a:r>
            <a:r>
              <a:rPr lang="en-US" dirty="0" err="1" smtClean="0"/>
              <a:t>nav</a:t>
            </a:r>
            <a:r>
              <a:rPr lang="en-US" dirty="0" smtClean="0"/>
              <a:t>’</a:t>
            </a:r>
          </a:p>
          <a:p>
            <a:pPr marL="114300" indent="0">
              <a:buNone/>
            </a:pPr>
            <a:r>
              <a:rPr lang="en-US" dirty="0" smtClean="0"/>
              <a:t>$(“.</a:t>
            </a:r>
            <a:r>
              <a:rPr lang="en-US" dirty="0" err="1" smtClean="0"/>
              <a:t>nav</a:t>
            </a:r>
            <a:r>
              <a:rPr lang="en-US" dirty="0" smtClean="0"/>
              <a:t>”)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//selects all links</a:t>
            </a:r>
          </a:p>
          <a:p>
            <a:pPr marL="114300" indent="0">
              <a:buNone/>
            </a:pPr>
            <a:r>
              <a:rPr lang="en-US" dirty="0" smtClean="0"/>
              <a:t>$(“a”)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92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: changing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html method</a:t>
            </a:r>
          </a:p>
          <a:p>
            <a:r>
              <a:rPr lang="en-US" b="1" dirty="0" smtClean="0"/>
              <a:t>Will overwrite any other HTML in the element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smtClean="0"/>
              <a:t>$(“#</a:t>
            </a:r>
            <a:r>
              <a:rPr lang="en-US" dirty="0" err="1" smtClean="0"/>
              <a:t>myDiv</a:t>
            </a:r>
            <a:r>
              <a:rPr lang="en-US" dirty="0" smtClean="0"/>
              <a:t>”).html(“Hello world!”);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8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: Adding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b="1" dirty="0" err="1" smtClean="0"/>
              <a:t>appendElement</a:t>
            </a:r>
            <a:endParaRPr lang="en-US" b="1" dirty="0" smtClean="0"/>
          </a:p>
          <a:p>
            <a:r>
              <a:rPr lang="en-US" b="1" dirty="0" smtClean="0"/>
              <a:t>Does not overwrite any existing content</a:t>
            </a:r>
          </a:p>
          <a:p>
            <a:r>
              <a:rPr lang="en-US" dirty="0" smtClean="0"/>
              <a:t>Adds content beneath all other content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$(“#</a:t>
            </a:r>
            <a:r>
              <a:rPr lang="en-US" dirty="0" err="1" smtClean="0"/>
              <a:t>myDiv</a:t>
            </a:r>
            <a:r>
              <a:rPr lang="en-US" dirty="0" smtClean="0"/>
              <a:t>”).</a:t>
            </a:r>
            <a:r>
              <a:rPr lang="en-US" dirty="0" err="1" smtClean="0"/>
              <a:t>appendElement</a:t>
            </a:r>
            <a:r>
              <a:rPr lang="en-US" dirty="0" smtClean="0"/>
              <a:t>(</a:t>
            </a:r>
            <a:r>
              <a:rPr lang="en-US" dirty="0"/>
              <a:t>“&lt;p&gt;Hi there!&lt;/p&gt;”;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4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dirty="0" smtClean="0"/>
              <a:t>jQuery: adding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</a:t>
            </a:r>
            <a:r>
              <a:rPr lang="en-US" b="1" dirty="0" smtClean="0"/>
              <a:t>repend</a:t>
            </a:r>
          </a:p>
          <a:p>
            <a:r>
              <a:rPr lang="en-US" b="1" dirty="0" smtClean="0"/>
              <a:t>Does </a:t>
            </a:r>
            <a:r>
              <a:rPr lang="en-US" b="1" dirty="0"/>
              <a:t>not overwrite any existing content</a:t>
            </a:r>
          </a:p>
          <a:p>
            <a:r>
              <a:rPr lang="en-US" dirty="0"/>
              <a:t>Adds content </a:t>
            </a:r>
            <a:r>
              <a:rPr lang="en-US" dirty="0" smtClean="0"/>
              <a:t>before all </a:t>
            </a:r>
            <a:r>
              <a:rPr lang="en-US" dirty="0"/>
              <a:t>other content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$(“#</a:t>
            </a:r>
            <a:r>
              <a:rPr lang="en-US" dirty="0" err="1"/>
              <a:t>myDiv</a:t>
            </a:r>
            <a:r>
              <a:rPr lang="en-US" dirty="0" smtClean="0"/>
              <a:t>”).</a:t>
            </a:r>
            <a:r>
              <a:rPr lang="en-US" dirty="0" err="1" smtClean="0"/>
              <a:t>prependElement</a:t>
            </a:r>
            <a:r>
              <a:rPr lang="en-US" dirty="0"/>
              <a:t>(“&lt;p&gt;Hi there!&lt;/p&gt;”;);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3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: removing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b="1" dirty="0" smtClean="0"/>
              <a:t>remove</a:t>
            </a:r>
            <a:r>
              <a:rPr lang="en-US" dirty="0" smtClean="0"/>
              <a:t> method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//gets rid of any elements on the stage with a class of ‘</a:t>
            </a:r>
            <a:r>
              <a:rPr lang="en-US" dirty="0" err="1" smtClean="0"/>
              <a:t>badclass</a:t>
            </a:r>
            <a:r>
              <a:rPr lang="en-US" dirty="0" smtClean="0"/>
              <a:t>’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$(“.</a:t>
            </a:r>
            <a:r>
              <a:rPr lang="en-US" dirty="0" err="1" smtClean="0"/>
              <a:t>badClass</a:t>
            </a:r>
            <a:r>
              <a:rPr lang="en-US" dirty="0" smtClean="0"/>
              <a:t>”).remove();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565</TotalTime>
  <Words>771</Words>
  <Application>Microsoft Office PowerPoint</Application>
  <PresentationFormat>On-screen Show (4:3)</PresentationFormat>
  <Paragraphs>167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Cambria</vt:lpstr>
      <vt:lpstr>Adjacency</vt:lpstr>
      <vt:lpstr>jQuery</vt:lpstr>
      <vt:lpstr>Javascript libraries</vt:lpstr>
      <vt:lpstr>jQuery</vt:lpstr>
      <vt:lpstr>jQuery: Selectors</vt:lpstr>
      <vt:lpstr>jQuery: selecting</vt:lpstr>
      <vt:lpstr>jQuery: changing HTML</vt:lpstr>
      <vt:lpstr>jQuery: Adding elements</vt:lpstr>
      <vt:lpstr>jQuery: adding elements</vt:lpstr>
      <vt:lpstr>jQuery: removing elements</vt:lpstr>
      <vt:lpstr>jQuery: Changing CSS</vt:lpstr>
      <vt:lpstr>jQuery: chaining</vt:lpstr>
      <vt:lpstr>Responding to events</vt:lpstr>
      <vt:lpstr>Responding to a click</vt:lpstr>
      <vt:lpstr>Repsonding to over and out</vt:lpstr>
      <vt:lpstr>Respdonding to just mouseout</vt:lpstr>
      <vt:lpstr>Getting jQuery</vt:lpstr>
      <vt:lpstr>For this class</vt:lpstr>
      <vt:lpstr>Including jQuery</vt:lpstr>
      <vt:lpstr>AJAX</vt:lpstr>
      <vt:lpstr>AJAX</vt:lpstr>
      <vt:lpstr>jQuery: AJAX</vt:lpstr>
      <vt:lpstr>Inline functions</vt:lpstr>
      <vt:lpstr>AJAX: Sending data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Travis</dc:creator>
  <cp:lastModifiedBy>Travis</cp:lastModifiedBy>
  <cp:revision>115</cp:revision>
  <dcterms:created xsi:type="dcterms:W3CDTF">2012-10-26T19:21:57Z</dcterms:created>
  <dcterms:modified xsi:type="dcterms:W3CDTF">2014-01-20T13:28:23Z</dcterms:modified>
</cp:coreProperties>
</file>