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9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6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10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3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8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classes &amp;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method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f</a:t>
            </a:r>
            <a:r>
              <a:rPr lang="en-US" dirty="0" smtClean="0"/>
              <a:t>unction Person()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Person.prototype.sayHello</a:t>
            </a:r>
            <a:r>
              <a:rPr lang="en-US" dirty="0"/>
              <a:t> </a:t>
            </a:r>
            <a:r>
              <a:rPr lang="en-US" dirty="0" smtClean="0"/>
              <a:t>= function() {</a:t>
            </a:r>
          </a:p>
          <a:p>
            <a:pPr marL="114300" indent="0">
              <a:buNone/>
            </a:pPr>
            <a:r>
              <a:rPr lang="en-US" dirty="0" smtClean="0"/>
              <a:t>	console.log(“Hi, I am “ + this.name);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return this;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Person.prototype.changeName</a:t>
            </a:r>
            <a:r>
              <a:rPr lang="en-US" dirty="0" smtClean="0"/>
              <a:t> = function(</a:t>
            </a:r>
            <a:r>
              <a:rPr lang="en-US" dirty="0" err="1" smtClean="0"/>
              <a:t>newName</a:t>
            </a:r>
            <a:r>
              <a:rPr lang="en-US" dirty="0" smtClean="0"/>
              <a:t>) {</a:t>
            </a:r>
          </a:p>
          <a:p>
            <a:pPr marL="114300" indent="0">
              <a:buNone/>
            </a:pPr>
            <a:r>
              <a:rPr lang="en-US" dirty="0" smtClean="0"/>
              <a:t>	this.name = </a:t>
            </a:r>
            <a:r>
              <a:rPr lang="en-US" dirty="0" err="1" smtClean="0"/>
              <a:t>newName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mtClean="0"/>
              <a:t>return this;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8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method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pete</a:t>
            </a:r>
            <a:r>
              <a:rPr lang="en-US" dirty="0"/>
              <a:t> = new Person();</a:t>
            </a:r>
          </a:p>
          <a:p>
            <a:pPr marL="114300" indent="0">
              <a:buNone/>
            </a:pPr>
            <a:r>
              <a:rPr lang="en-US" dirty="0" err="1"/>
              <a:t>pete.changeName</a:t>
            </a:r>
            <a:r>
              <a:rPr lang="en-US" dirty="0"/>
              <a:t>(“Pirate </a:t>
            </a:r>
            <a:r>
              <a:rPr lang="en-US" dirty="0" smtClean="0"/>
              <a:t>Pete</a:t>
            </a:r>
            <a:r>
              <a:rPr lang="en-US" dirty="0"/>
              <a:t>”).</a:t>
            </a:r>
            <a:r>
              <a:rPr lang="en-US" dirty="0" err="1"/>
              <a:t>sayHello</a:t>
            </a:r>
            <a:r>
              <a:rPr lang="en-US" dirty="0" smtClean="0"/>
              <a:t>();</a:t>
            </a:r>
          </a:p>
          <a:p>
            <a:pPr marL="114300" indent="0">
              <a:buNone/>
            </a:pPr>
            <a:r>
              <a:rPr lang="en-US" dirty="0" smtClean="0"/>
              <a:t>//Output “Hi, I am Pirate Pete!”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4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‘class’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still helps to work off of our old class-based  inheritance system</a:t>
            </a:r>
          </a:p>
          <a:p>
            <a:r>
              <a:rPr lang="en-US" dirty="0" smtClean="0"/>
              <a:t>We can mangle </a:t>
            </a:r>
            <a:r>
              <a:rPr lang="en-US" dirty="0" err="1" smtClean="0"/>
              <a:t>Javascript</a:t>
            </a:r>
            <a:r>
              <a:rPr lang="en-US" dirty="0" smtClean="0"/>
              <a:t> into something </a:t>
            </a:r>
            <a:r>
              <a:rPr lang="en-US" i="1" dirty="0" smtClean="0"/>
              <a:t>similar</a:t>
            </a:r>
            <a:r>
              <a:rPr lang="en-US" dirty="0" smtClean="0"/>
              <a:t> to what we have been working with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4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Self-executing anonymous function</a:t>
            </a:r>
          </a:p>
          <a:p>
            <a:pPr marL="114300" indent="0">
              <a:buNone/>
            </a:pPr>
            <a:r>
              <a:rPr lang="en-US" dirty="0" smtClean="0"/>
              <a:t>(function()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}();)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620000" cy="6477000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smtClean="0"/>
              <a:t>function(window) {</a:t>
            </a:r>
          </a:p>
          <a:p>
            <a:pPr marL="114300" indent="0">
              <a:buNone/>
            </a:pPr>
            <a:r>
              <a:rPr lang="en-US" dirty="0" smtClean="0"/>
              <a:t>	Dog.prototype.name = “Basic Dog”;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function </a:t>
            </a:r>
            <a:r>
              <a:rPr lang="en-US" dirty="0" smtClean="0"/>
              <a:t>Dog(breed)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this.breed</a:t>
            </a:r>
            <a:r>
              <a:rPr lang="en-US" dirty="0" smtClean="0"/>
              <a:t> = breed;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	//private </a:t>
            </a:r>
            <a:r>
              <a:rPr lang="en-US" dirty="0" err="1" smtClean="0"/>
              <a:t>vars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_guts = “some”;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	//getter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this.getGuts</a:t>
            </a:r>
            <a:r>
              <a:rPr lang="en-US" dirty="0" smtClean="0"/>
              <a:t> = function() { return _guts; }</a:t>
            </a:r>
          </a:p>
          <a:p>
            <a:pPr marL="114300" indent="0">
              <a:buNone/>
            </a:pPr>
            <a:r>
              <a:rPr lang="en-US" dirty="0" smtClean="0"/>
              <a:t>	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//public methods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Dog.prototype.bark</a:t>
            </a:r>
            <a:r>
              <a:rPr lang="en-US" dirty="0" smtClean="0"/>
              <a:t>  =  function()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r>
              <a:rPr lang="en-US" dirty="0" smtClean="0"/>
              <a:t>	//private method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function </a:t>
            </a:r>
            <a:r>
              <a:rPr lang="en-US" dirty="0" err="1" smtClean="0"/>
              <a:t>innerThroughts</a:t>
            </a:r>
            <a:r>
              <a:rPr lang="en-US" dirty="0" smtClean="0"/>
              <a:t>(context) {</a:t>
            </a:r>
          </a:p>
          <a:p>
            <a:pPr marL="114300" indent="0">
              <a:buNone/>
            </a:pPr>
            <a:r>
              <a:rPr lang="en-US" dirty="0" smtClean="0"/>
              <a:t>		console.log(“My name is” + context.name);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conosole.log(“I have guts of “ + </a:t>
            </a:r>
            <a:r>
              <a:rPr lang="en-US" dirty="0" err="1" smtClean="0"/>
              <a:t>context.getGuts</a:t>
            </a:r>
            <a:r>
              <a:rPr lang="en-US" dirty="0" smtClean="0"/>
              <a:t>() 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}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window.Dog</a:t>
            </a:r>
            <a:r>
              <a:rPr lang="en-US" dirty="0" smtClean="0"/>
              <a:t> = Dog;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}(window);)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of getting visual data on to the screen</a:t>
            </a:r>
          </a:p>
          <a:p>
            <a:r>
              <a:rPr lang="en-US" dirty="0" smtClean="0"/>
              <a:t>Alternatives:</a:t>
            </a:r>
          </a:p>
          <a:p>
            <a:pPr lvl="1"/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SVG</a:t>
            </a:r>
          </a:p>
          <a:p>
            <a:r>
              <a:rPr lang="en-US" dirty="0" smtClean="0"/>
              <a:t>Gives direct access to </a:t>
            </a:r>
            <a:r>
              <a:rPr lang="en-US" b="1" dirty="0" smtClean="0"/>
              <a:t>pixel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&lt;canvas width=“400” height=“300” id=“</a:t>
            </a:r>
            <a:r>
              <a:rPr lang="en-US" dirty="0" err="1" smtClean="0"/>
              <a:t>myCanv</a:t>
            </a:r>
            <a:r>
              <a:rPr lang="en-US" dirty="0" smtClean="0"/>
              <a:t>”&gt;&lt;/canvas&gt;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access to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 smtClean="0"/>
              <a:t>myCanv</a:t>
            </a:r>
            <a:r>
              <a:rPr lang="en-US" dirty="0" smtClean="0"/>
              <a:t>');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if (</a:t>
            </a:r>
            <a:r>
              <a:rPr lang="en-US" dirty="0" err="1"/>
              <a:t>canvas.getContext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114300" indent="0">
              <a:buNone/>
            </a:pPr>
            <a:r>
              <a:rPr lang="en-US" dirty="0" smtClean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canvas.getContext</a:t>
            </a:r>
            <a:r>
              <a:rPr lang="en-US" dirty="0"/>
              <a:t>('2d</a:t>
            </a:r>
            <a:r>
              <a:rPr lang="en-US" dirty="0" smtClean="0"/>
              <a:t>');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to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rect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ctx.fillRect</a:t>
            </a:r>
            <a:r>
              <a:rPr lang="en-US" dirty="0" smtClean="0"/>
              <a:t>(25,25,100,100</a:t>
            </a:r>
            <a:r>
              <a:rPr lang="en-US" dirty="0"/>
              <a:t>);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//arc, or circle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ctx.arc(x, y, radius, </a:t>
            </a:r>
            <a:r>
              <a:rPr lang="en-US" dirty="0" err="1"/>
              <a:t>startAngle</a:t>
            </a:r>
            <a:r>
              <a:rPr lang="en-US" dirty="0"/>
              <a:t>, </a:t>
            </a:r>
            <a:r>
              <a:rPr lang="en-US" dirty="0" err="1"/>
              <a:t>endAngle</a:t>
            </a:r>
            <a:r>
              <a:rPr lang="en-US" dirty="0"/>
              <a:t>, anticlockwise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//triangle</a:t>
            </a:r>
          </a:p>
          <a:p>
            <a:pPr marL="114300" indent="0">
              <a:buNone/>
            </a:pPr>
            <a:r>
              <a:rPr lang="en-US" dirty="0" err="1"/>
              <a:t>ctx.beginPath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ctx.moveTo</a:t>
            </a:r>
            <a:r>
              <a:rPr lang="en-US" dirty="0"/>
              <a:t>(75,50);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ctx.lineTo</a:t>
            </a:r>
            <a:r>
              <a:rPr lang="en-US" dirty="0"/>
              <a:t>(100,75);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ctx.lineTo</a:t>
            </a:r>
            <a:r>
              <a:rPr lang="en-US" dirty="0"/>
              <a:t>(100,25);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ctx.fill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663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//change the fill (inner) color</a:t>
            </a:r>
          </a:p>
          <a:p>
            <a:pPr marL="114300" indent="0">
              <a:buNone/>
            </a:pPr>
            <a:r>
              <a:rPr lang="en-US" dirty="0" err="1"/>
              <a:t>ctx.fillStyle</a:t>
            </a:r>
            <a:r>
              <a:rPr lang="en-US" dirty="0"/>
              <a:t> = </a:t>
            </a:r>
            <a:r>
              <a:rPr lang="en-US" dirty="0" smtClean="0"/>
              <a:t>“#FF0000";</a:t>
            </a:r>
          </a:p>
          <a:p>
            <a:pPr marL="114300" indent="0">
              <a:buNone/>
            </a:pPr>
            <a:r>
              <a:rPr lang="en-US" dirty="0" err="1"/>
              <a:t>ctx.fillStyle</a:t>
            </a:r>
            <a:r>
              <a:rPr lang="en-US" dirty="0"/>
              <a:t> = "</a:t>
            </a:r>
            <a:r>
              <a:rPr lang="en-US" dirty="0" err="1" smtClean="0"/>
              <a:t>rgb</a:t>
            </a:r>
            <a:r>
              <a:rPr lang="en-US" dirty="0" smtClean="0"/>
              <a:t>(255,0,0)";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//change the </a:t>
            </a:r>
            <a:r>
              <a:rPr lang="en-US" dirty="0" smtClean="0"/>
              <a:t>stroke (outer) </a:t>
            </a:r>
            <a:r>
              <a:rPr lang="en-US" dirty="0"/>
              <a:t>color</a:t>
            </a:r>
          </a:p>
          <a:p>
            <a:pPr marL="114300" indent="0">
              <a:buNone/>
            </a:pPr>
            <a:r>
              <a:rPr lang="en-US" dirty="0" err="1" smtClean="0"/>
              <a:t>ctx.strokeStyle</a:t>
            </a:r>
            <a:r>
              <a:rPr lang="en-US" dirty="0" smtClean="0"/>
              <a:t> </a:t>
            </a:r>
            <a:r>
              <a:rPr lang="en-US" dirty="0"/>
              <a:t>= “#FF0000";</a:t>
            </a:r>
          </a:p>
          <a:p>
            <a:pPr marL="114300" indent="0">
              <a:buNone/>
            </a:pPr>
            <a:r>
              <a:rPr lang="en-US" dirty="0" err="1" smtClean="0"/>
              <a:t>ctx.strokeStyle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rgb</a:t>
            </a:r>
            <a:r>
              <a:rPr lang="en-US" dirty="0"/>
              <a:t>(255,0,0)";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is a prototypical language</a:t>
            </a:r>
          </a:p>
          <a:p>
            <a:pPr lvl="1"/>
            <a:r>
              <a:rPr lang="en-US" dirty="0" smtClean="0"/>
              <a:t>And I really wish that meant it was the father of all other languages</a:t>
            </a:r>
          </a:p>
          <a:p>
            <a:r>
              <a:rPr lang="en-US" b="1" dirty="0" smtClean="0"/>
              <a:t>Classes are not in </a:t>
            </a:r>
            <a:r>
              <a:rPr lang="en-US" b="1" dirty="0" err="1" smtClean="0"/>
              <a:t>Javascript</a:t>
            </a:r>
            <a:endParaRPr lang="en-US" b="1" dirty="0" smtClean="0"/>
          </a:p>
          <a:p>
            <a:r>
              <a:rPr lang="en-US" dirty="0" smtClean="0"/>
              <a:t>Instead, every object references another object for its ‘inheritance’</a:t>
            </a:r>
          </a:p>
        </p:txBody>
      </p:sp>
    </p:spTree>
    <p:extLst>
      <p:ext uri="{BB962C8B-B14F-4D97-AF65-F5344CB8AC3E}">
        <p14:creationId xmlns:p14="http://schemas.microsoft.com/office/powerpoint/2010/main" val="254853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img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Another canvas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images (JS)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type</a:t>
            </a:r>
          </a:p>
          <a:p>
            <a:r>
              <a:rPr lang="en-US" dirty="0" smtClean="0"/>
              <a:t>Need to wait for it to load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= new Image();   // Create new </a:t>
            </a:r>
            <a:r>
              <a:rPr lang="en-US" dirty="0" err="1"/>
              <a:t>img</a:t>
            </a:r>
            <a:r>
              <a:rPr lang="en-US" dirty="0"/>
              <a:t> element</a:t>
            </a:r>
          </a:p>
          <a:p>
            <a:pPr marL="114300" indent="0">
              <a:buNone/>
            </a:pPr>
            <a:r>
              <a:rPr lang="en-US" dirty="0" err="1"/>
              <a:t>img.addEventListener</a:t>
            </a:r>
            <a:r>
              <a:rPr lang="en-US" dirty="0"/>
              <a:t>("load", function() {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smtClean="0"/>
              <a:t>	// </a:t>
            </a:r>
            <a:r>
              <a:rPr lang="en-US" dirty="0"/>
              <a:t>execute </a:t>
            </a:r>
            <a:r>
              <a:rPr lang="en-US" dirty="0" err="1"/>
              <a:t>drawImage</a:t>
            </a:r>
            <a:r>
              <a:rPr lang="en-US" dirty="0"/>
              <a:t> statements here</a:t>
            </a:r>
          </a:p>
          <a:p>
            <a:pPr marL="114300" indent="0">
              <a:buNone/>
            </a:pPr>
            <a:r>
              <a:rPr lang="en-US" dirty="0"/>
              <a:t>}, false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img.src</a:t>
            </a:r>
            <a:r>
              <a:rPr lang="en-US" dirty="0"/>
              <a:t> = 'myImage.png'; // Set source path</a:t>
            </a:r>
          </a:p>
        </p:txBody>
      </p:sp>
    </p:spTree>
    <p:extLst>
      <p:ext uri="{BB962C8B-B14F-4D97-AF65-F5344CB8AC3E}">
        <p14:creationId xmlns:p14="http://schemas.microsoft.com/office/powerpoint/2010/main" val="10233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= new Image();   // Create new </a:t>
            </a:r>
            <a:r>
              <a:rPr lang="en-US" dirty="0" err="1"/>
              <a:t>img</a:t>
            </a:r>
            <a:r>
              <a:rPr lang="en-US" dirty="0"/>
              <a:t> element</a:t>
            </a:r>
          </a:p>
          <a:p>
            <a:pPr marL="114300" indent="0">
              <a:buNone/>
            </a:pPr>
            <a:r>
              <a:rPr lang="en-US" dirty="0" err="1"/>
              <a:t>img.addEventListener</a:t>
            </a:r>
            <a:r>
              <a:rPr lang="en-US" dirty="0"/>
              <a:t>("load", function() {</a:t>
            </a:r>
          </a:p>
          <a:p>
            <a:pPr marL="114300" indent="0">
              <a:buNone/>
            </a:pPr>
            <a:r>
              <a:rPr lang="en-US" dirty="0"/>
              <a:t>	 </a:t>
            </a:r>
            <a:r>
              <a:rPr lang="en-US" dirty="0" err="1"/>
              <a:t>ctx.drawImage</a:t>
            </a:r>
            <a:r>
              <a:rPr lang="en-US" dirty="0"/>
              <a:t>(img,0,0);  </a:t>
            </a:r>
            <a:r>
              <a:rPr lang="en-US" dirty="0" smtClean="0"/>
              <a:t>	</a:t>
            </a:r>
          </a:p>
          <a:p>
            <a:pPr marL="114300" indent="0">
              <a:buNone/>
            </a:pPr>
            <a:r>
              <a:rPr lang="en-US" dirty="0" smtClean="0"/>
              <a:t>}, false);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img.src</a:t>
            </a:r>
            <a:r>
              <a:rPr lang="en-US" dirty="0"/>
              <a:t> = 'myImage.png'; // Set source path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display list like Flash…</a:t>
            </a:r>
          </a:p>
          <a:p>
            <a:r>
              <a:rPr lang="en-US" dirty="0" smtClean="0"/>
              <a:t>Every frame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Redraw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err="1"/>
              <a:t>setInterval</a:t>
            </a:r>
            <a:r>
              <a:rPr lang="en-US" dirty="0"/>
              <a:t>(draw,100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position = {</a:t>
            </a:r>
          </a:p>
          <a:p>
            <a:pPr marL="114300" indent="0">
              <a:buNone/>
            </a:pPr>
            <a:r>
              <a:rPr lang="en-US" dirty="0" smtClean="0"/>
              <a:t> x: 0, y: 0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function </a:t>
            </a:r>
            <a:r>
              <a:rPr lang="en-US" dirty="0"/>
              <a:t>draw() {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 smtClean="0"/>
              <a:t>document.getElementById</a:t>
            </a:r>
            <a:r>
              <a:rPr lang="en-US" dirty="0"/>
              <a:t>('canvas').</a:t>
            </a:r>
            <a:r>
              <a:rPr lang="en-US" dirty="0" err="1"/>
              <a:t>getContext</a:t>
            </a:r>
            <a:r>
              <a:rPr lang="en-US" dirty="0"/>
              <a:t>('2d</a:t>
            </a:r>
            <a:r>
              <a:rPr lang="en-US" dirty="0" smtClean="0"/>
              <a:t>');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ctx.fillRect</a:t>
            </a:r>
            <a:r>
              <a:rPr lang="en-US" dirty="0" smtClean="0"/>
              <a:t>(x,y,100,100);</a:t>
            </a:r>
          </a:p>
          <a:p>
            <a:pPr marL="114300" indent="0">
              <a:buNone/>
            </a:pPr>
            <a:r>
              <a:rPr lang="en-US" dirty="0" err="1"/>
              <a:t>p</a:t>
            </a:r>
            <a:r>
              <a:rPr lang="en-US" smtClean="0"/>
              <a:t>osition.x</a:t>
            </a:r>
            <a:r>
              <a:rPr lang="en-US" dirty="0" smtClean="0"/>
              <a:t> += 5;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new class…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</a:t>
            </a:r>
            <a:r>
              <a:rPr lang="en-US" dirty="0" smtClean="0"/>
              <a:t>unction Pirate()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this.booty</a:t>
            </a:r>
            <a:r>
              <a:rPr lang="en-US" dirty="0" smtClean="0"/>
              <a:t> = 10;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//--- OR --------------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Pirate = new function()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this.booty</a:t>
            </a:r>
            <a:r>
              <a:rPr lang="en-US" dirty="0" smtClean="0"/>
              <a:t> = 10;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function ‘class’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pirateOne</a:t>
            </a:r>
            <a:r>
              <a:rPr lang="en-US" dirty="0" smtClean="0"/>
              <a:t> = new Pirate();</a:t>
            </a:r>
          </a:p>
          <a:p>
            <a:pPr marL="1143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pirateTwo</a:t>
            </a:r>
            <a:r>
              <a:rPr lang="en-US" dirty="0" smtClean="0"/>
              <a:t> = new Pirate();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pirateOne.booty</a:t>
            </a:r>
            <a:r>
              <a:rPr lang="en-US" dirty="0" smtClean="0"/>
              <a:t>); //10</a:t>
            </a:r>
          </a:p>
          <a:p>
            <a:pPr marL="11430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pirateTwo.booty</a:t>
            </a:r>
            <a:r>
              <a:rPr lang="en-US" dirty="0" smtClean="0"/>
              <a:t>); //10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//--Changing value</a:t>
            </a:r>
          </a:p>
          <a:p>
            <a:pPr marL="114300" indent="0">
              <a:buNone/>
            </a:pPr>
            <a:r>
              <a:rPr lang="en-US" dirty="0" err="1" smtClean="0"/>
              <a:t>pirateTwo.booty</a:t>
            </a:r>
            <a:r>
              <a:rPr lang="en-US" dirty="0" smtClean="0"/>
              <a:t> = 0;</a:t>
            </a:r>
          </a:p>
          <a:p>
            <a:pPr marL="11430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pirateTwo.booty</a:t>
            </a:r>
            <a:r>
              <a:rPr lang="en-US" dirty="0" smtClean="0"/>
              <a:t>); //0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a ‘class’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f</a:t>
            </a:r>
            <a:r>
              <a:rPr lang="en-US" dirty="0" smtClean="0"/>
              <a:t>unction Pirate()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this.booty</a:t>
            </a:r>
            <a:r>
              <a:rPr lang="en-US" dirty="0" smtClean="0"/>
              <a:t>  = 10;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Pirate.prototype.loot</a:t>
            </a:r>
            <a:r>
              <a:rPr lang="en-US" dirty="0" smtClean="0"/>
              <a:t> = function()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this.booty</a:t>
            </a:r>
            <a:r>
              <a:rPr lang="en-US" dirty="0" smtClean="0"/>
              <a:t> += 5;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//--In use ----------------------------</a:t>
            </a:r>
          </a:p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stan</a:t>
            </a:r>
            <a:r>
              <a:rPr lang="en-US" dirty="0" smtClean="0"/>
              <a:t> = new Pirate();</a:t>
            </a:r>
          </a:p>
          <a:p>
            <a:pPr marL="114300" indent="0">
              <a:buNone/>
            </a:pPr>
            <a:r>
              <a:rPr lang="en-US" dirty="0" err="1" smtClean="0"/>
              <a:t>stan.loot</a:t>
            </a:r>
            <a:r>
              <a:rPr lang="en-US" dirty="0" smtClean="0"/>
              <a:t>();</a:t>
            </a:r>
          </a:p>
          <a:p>
            <a:pPr marL="11430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stan.booty</a:t>
            </a:r>
            <a:r>
              <a:rPr lang="en-US" dirty="0" smtClean="0"/>
              <a:t>); //15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8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an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stan</a:t>
            </a:r>
            <a:r>
              <a:rPr lang="en-US" dirty="0" smtClean="0"/>
              <a:t> = new Pirate();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stan.rockOut</a:t>
            </a:r>
            <a:r>
              <a:rPr lang="en-US" dirty="0" smtClean="0"/>
              <a:t> = function()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this.booty</a:t>
            </a:r>
            <a:r>
              <a:rPr lang="en-US" dirty="0" smtClean="0"/>
              <a:t> -= 7;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tan.rockOut</a:t>
            </a:r>
            <a:r>
              <a:rPr lang="en-US" dirty="0" smtClean="0"/>
              <a:t>();</a:t>
            </a:r>
          </a:p>
          <a:p>
            <a:pPr marL="11430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stan.booty</a:t>
            </a:r>
            <a:r>
              <a:rPr lang="en-US" dirty="0" smtClean="0"/>
              <a:t>); //3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3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f</a:t>
            </a:r>
            <a:r>
              <a:rPr lang="en-US" dirty="0" smtClean="0"/>
              <a:t>unction Person() {</a:t>
            </a:r>
          </a:p>
          <a:p>
            <a:pPr marL="114300" indent="0">
              <a:buNone/>
            </a:pPr>
            <a:r>
              <a:rPr lang="en-US" dirty="0" smtClean="0"/>
              <a:t>	this.name = “No Name”;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en-US" dirty="0" err="1" smtClean="0"/>
              <a:t>Person.prototype.sayHello</a:t>
            </a:r>
            <a:r>
              <a:rPr lang="en-US" dirty="0" smtClean="0"/>
              <a:t> = function() {</a:t>
            </a:r>
          </a:p>
          <a:p>
            <a:pPr marL="114300" indent="0">
              <a:buNone/>
            </a:pPr>
            <a:r>
              <a:rPr lang="en-US" dirty="0" smtClean="0"/>
              <a:t>	console.log(“Hi!”);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f</a:t>
            </a:r>
            <a:r>
              <a:rPr lang="en-US" dirty="0" smtClean="0"/>
              <a:t>unction Pirate()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this.booty</a:t>
            </a:r>
            <a:r>
              <a:rPr lang="en-US" dirty="0" smtClean="0"/>
              <a:t> = 10;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Pirate.prototype</a:t>
            </a:r>
            <a:r>
              <a:rPr lang="en-US" dirty="0" smtClean="0"/>
              <a:t> = new Person(); //Pirate is now a Person</a:t>
            </a:r>
          </a:p>
        </p:txBody>
      </p:sp>
    </p:spTree>
    <p:extLst>
      <p:ext uri="{BB962C8B-B14F-4D97-AF65-F5344CB8AC3E}">
        <p14:creationId xmlns:p14="http://schemas.microsoft.com/office/powerpoint/2010/main" val="130068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it is very common to return an object from its own method call</a:t>
            </a:r>
          </a:p>
          <a:p>
            <a:r>
              <a:rPr lang="en-US" dirty="0" smtClean="0"/>
              <a:t>This lets you call another method upon the object</a:t>
            </a:r>
          </a:p>
          <a:p>
            <a:r>
              <a:rPr lang="en-US" dirty="0" smtClean="0"/>
              <a:t>Looks a bit like this: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myObject.someMethod</a:t>
            </a:r>
            <a:r>
              <a:rPr lang="en-US" dirty="0" smtClean="0"/>
              <a:t>().</a:t>
            </a:r>
            <a:r>
              <a:rPr lang="en-US" dirty="0" err="1" smtClean="0"/>
              <a:t>someOtherMethd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Chaining is used to shorten lines of code</a:t>
            </a:r>
          </a:p>
          <a:p>
            <a:pPr lvl="1"/>
            <a:r>
              <a:rPr lang="en-US" dirty="0" smtClean="0"/>
              <a:t>Looks ‘cleaner’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63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1641</TotalTime>
  <Words>505</Words>
  <Application>Microsoft Office PowerPoint</Application>
  <PresentationFormat>On-screen Show (4:3)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Javascript classes &amp; Objects</vt:lpstr>
      <vt:lpstr>Prototypes</vt:lpstr>
      <vt:lpstr>Making a new class…</vt:lpstr>
      <vt:lpstr>Using your function ‘class’</vt:lpstr>
      <vt:lpstr>Adding methods to a ‘class’</vt:lpstr>
      <vt:lpstr>Adding methods to an instance</vt:lpstr>
      <vt:lpstr>Inheritance!</vt:lpstr>
      <vt:lpstr>Method Chaining</vt:lpstr>
      <vt:lpstr>Method chaining</vt:lpstr>
      <vt:lpstr>Implementing a method chain</vt:lpstr>
      <vt:lpstr>Using the method chain</vt:lpstr>
      <vt:lpstr>Making a ‘class’</vt:lpstr>
      <vt:lpstr>PowerPoint Presentation</vt:lpstr>
      <vt:lpstr>PowerPoint Presentation</vt:lpstr>
      <vt:lpstr>Canvas</vt:lpstr>
      <vt:lpstr>Setting up the canvas</vt:lpstr>
      <vt:lpstr>Getting access to the canvas</vt:lpstr>
      <vt:lpstr>Drawing to the canvas</vt:lpstr>
      <vt:lpstr>Adding color</vt:lpstr>
      <vt:lpstr>Loading images</vt:lpstr>
      <vt:lpstr>Loading images (JS)</vt:lpstr>
      <vt:lpstr>Drawing images</vt:lpstr>
      <vt:lpstr>Animation</vt:lpstr>
      <vt:lpstr>Animation</vt:lpstr>
      <vt:lpstr>requestAnimationFrame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classes &amp; Objects</dc:title>
  <dc:creator>Travis</dc:creator>
  <cp:lastModifiedBy>Travis</cp:lastModifiedBy>
  <cp:revision>73</cp:revision>
  <dcterms:created xsi:type="dcterms:W3CDTF">2006-08-16T00:00:00Z</dcterms:created>
  <dcterms:modified xsi:type="dcterms:W3CDTF">2013-09-16T18:50:20Z</dcterms:modified>
</cp:coreProperties>
</file>