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EC554-8042-9F56-8DD3-A7C971966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F874C-DB62-91B3-832D-4F945D93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ED754-AD63-E71B-9B6C-E31D30A6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A8594-8FDE-7152-E067-0B1B07B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06D51-BCE2-C901-7DE2-D406A30C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1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C681-9433-C128-8DF1-F2DD9A1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A16357-A8FE-B9F0-7ADC-2306EDB2B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D5908-562B-AC51-FC00-D633D2C9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6918B-4057-D1E6-D7C6-F8FC7565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46D65-B5BA-D7F9-3C8E-390026EE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3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41CA15-1EA6-8F06-0600-6EA751557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D9FE8-68BD-8651-4F37-ECF0C9B4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E7F55-66B5-EA2E-261D-A1C2D544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A92D1-CDB8-086C-6C10-8A8F1A16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D91D6-6EDC-B91A-2191-A0F5EC1A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8D59-AC34-817C-394B-DA80B85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D957B-EF6F-1118-C8A1-49486C9B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B78B3-ED57-7E52-B4A9-52A7E805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9182-D0A7-A8C5-0FA6-CAD5392D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BA3A4-2D2A-C429-384C-DE6058CA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0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6A2D-8D76-EDDB-4EB3-C6CE8D36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EB52E-043E-FAC5-2EDC-75B911AF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E4FFD-6A13-52F9-E1C7-1CFAA4EC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83DE-54A7-1C92-2EE3-BC87BE04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59CFC-9A2D-65FA-3AAE-5A75FF0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8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4C98A-578E-FE8A-7D3F-C4E74081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0C207-C606-BEEE-A646-ED2D4F623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A0048-5403-C6D4-CABE-0D0BCD5F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5D543-8477-4986-B14A-30BFDF0C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D7D13A-1DFB-DB5C-F019-D0CC7CD6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57C01E-9288-B01F-953B-F5D633C1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ABDB0-E548-34CC-788F-12960382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22A4F-3CDD-1B17-6BCA-7715E94AC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6DD93-7532-3AC0-6AEE-52C843D0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C62DDE-3E67-5396-C00E-12CE3A480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8FA058-2541-9D86-FAA0-2AF4081E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41A487-0D40-61B2-7CEF-0F52130D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3A50E2-D86D-2E04-4FA6-433C0AB5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0F6AB-6416-3850-17CB-5ECD88DF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6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05439-F404-3315-B9D7-7B2F6B62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C51C16-9079-6A8D-AE0C-DA90371A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A93D56-F700-A268-F661-3878FD31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7D8711-7D97-D13A-98CE-58543C27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012BF8-AE68-0827-610D-5370F3A4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38EA8-D9AA-2848-CD7E-E22C3604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642353-7C3D-8B25-DA26-E48A7B42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1FD53-79CC-3749-435D-BD1CFB19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B0920D-3885-D4E7-24B8-ACF7CB67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5F91A-24DD-96B3-4B70-AA0EEE8C6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9FD9A-3697-7B34-DEF2-151E495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75578-C35A-BE43-8B66-4B6E0D6E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94DB6-A9E2-54FF-F8A6-4C6557B6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0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D295E-EC1C-FF51-9FEB-28B13E7B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8823E-9512-9CFE-9A5B-13368A869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670D0-498D-F34D-C9B6-B9A9EACB5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754A6-839C-EDD8-3D45-DC4BC796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2A6EE-4DAD-127C-0D4F-B82E203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E3EE9-E202-FF99-A6F8-3929A22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573E2-164C-91E5-5734-AE01554A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06E3C-A3D0-DC5B-99FA-F49D491E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A9AA-3732-14C4-2363-DBC9F0214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96B3F-2F1B-4719-8116-BE140EB71527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FED45-0D8D-E3D2-2C44-B78BEF8EE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ACCC3-450B-331D-706D-C09E54A98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6876D-E5CB-4DE8-A64B-5B964DB6B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67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AF9CCC-A491-7B3A-0A8B-0215A6EE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504"/>
            <a:ext cx="12192000" cy="644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7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2</cp:revision>
  <dcterms:created xsi:type="dcterms:W3CDTF">2025-08-06T01:12:33Z</dcterms:created>
  <dcterms:modified xsi:type="dcterms:W3CDTF">2025-08-11T08:27:36Z</dcterms:modified>
</cp:coreProperties>
</file>