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5F18-09D6-06F0-52F6-FE7D371A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B1D51-D292-80FD-F7C8-6411BEC1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55FB7-9B7E-051A-8870-FC61A390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98C1F-A0BD-3304-A015-879C78C3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C0AC9-79E9-BF82-EAFD-5D17F2E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C3561-7295-1E0D-0569-C90429E4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12FA1-31A8-48D0-DD0F-05962B93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E49D-6355-C964-F33C-0904806F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3D0AC-B43D-8E35-FB1D-83FD3679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52D11-DEF6-28A6-3C0F-CECDDA8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420EF-2BB5-57BF-D2C0-B2ECF0BD0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5DFAE-632B-A559-D903-FD8DF7F2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BA3-95DB-A308-32DE-EB76AE71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E1716-BA05-0FA4-E9EE-B3F57A2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8213D-56F4-DD7B-9A84-F81793C2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02ECB-DDA7-0A3C-6DC0-53F742C9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D55A1-CA97-F41E-2FAE-41CF078F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FCF3-8E75-6041-67F2-DD60D23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B138D-1933-3ADB-C0F9-974F3415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C9B46-69D1-BFD8-B853-C72D5BCC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1E72C-57B2-6290-9B5A-5767FD94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B77DB-B0F8-BA5C-1594-D4DF1D7D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6C7C6-EEBD-51D0-258E-F40909A8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679FA-A30D-2E51-31E0-358E9392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774FD-A26F-C583-82D0-B9D5530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6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D7D5-3785-6147-D9C5-CAEE50AD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4FF1C-45F5-A1C7-13E6-FC69831FF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0226D-F7B9-85C5-29BD-FCC7FF02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C16A0-3A69-4596-8F2D-1B8D584A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BDC32-F05C-1077-2AD2-64082B0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2C7B5-0512-F35D-4104-8DFAA1D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BDCC-DFAF-AC7A-AB41-AAF35279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13175-D77A-5200-BF7C-44D97C53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50A7C-CBB6-8B2A-E256-FB86B71B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8A099B-F9AA-0B0F-345F-C288547F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334E6-76CF-CAFE-809D-AF7609D0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D4650-0570-451E-AB80-E7122487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5F946-70C9-6348-0473-E7CA9A76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8F16A5-0E97-DEC3-1D95-A8EB8D5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FFF92-981D-6880-C411-F1B40D5C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A162F9-D556-E8F7-8DFD-484CBBD8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79D06-D619-9B85-B9F4-F32479AF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8F5E5-C595-78D8-E8C2-6651E67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754601-80FB-4ADF-E680-5A4D08FA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E4311-C98B-6202-96DD-D7B680B2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673ED-8183-9A88-D6F2-212DF0A9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8A66-3A87-FC7D-7B4E-CCC38733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A946-D435-1C1D-857D-92B41057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A48B0-C7B6-1230-29B9-013112E6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D5485-4AA2-923E-836B-88631B2A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7AADC-472D-861C-E855-79363D8E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D4F5D-07F0-91B9-EC8C-3571445A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263E2-50FA-5C5F-609F-F571436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1C5ED-0A21-8F7D-23CA-D244659C6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EFBD91-5620-0B67-95B1-2F1AF5CD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69A16-4295-CED4-E829-37B566B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21D8C-1609-99EB-5433-8A4BA2C8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31204-2C16-3E75-5462-DE39559F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4A5FB-52EE-2206-D45E-90EE1901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E5D5A-1F4E-5660-95C0-B195C76D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02FA6-F6B2-22F8-D258-B167FC4FB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45E2C-F65D-4824-8008-5941D4E998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172C-A682-4F75-D2BA-55E16FDB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3851B-B87E-4133-21A9-D3275419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1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9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2</cp:revision>
  <dcterms:created xsi:type="dcterms:W3CDTF">2025-05-23T00:28:16Z</dcterms:created>
  <dcterms:modified xsi:type="dcterms:W3CDTF">2025-05-23T06:57:31Z</dcterms:modified>
</cp:coreProperties>
</file>