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2" r:id="rId2"/>
    <p:sldId id="260" r:id="rId3"/>
    <p:sldId id="264" r:id="rId4"/>
    <p:sldId id="266" r:id="rId5"/>
    <p:sldId id="263" r:id="rId6"/>
    <p:sldId id="265" r:id="rId7"/>
    <p:sldId id="256" r:id="rId8"/>
    <p:sldId id="257" r:id="rId9"/>
    <p:sldId id="258" r:id="rId10"/>
    <p:sldId id="259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60"/>
            <p14:sldId id="264"/>
            <p14:sldId id="266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  <a:srgbClr val="83CBEB"/>
    <a:srgbClr val="FF0000"/>
    <a:srgbClr val="F8766D"/>
    <a:srgbClr val="00BFC4"/>
    <a:srgbClr val="00BA38"/>
    <a:srgbClr val="619CFF"/>
    <a:srgbClr val="007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25" d="100"/>
          <a:sy n="125" d="100"/>
        </p:scale>
        <p:origin x="870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5C7917-964F-EBEC-8A6F-BAF95B4D2F4A}"/>
              </a:ext>
            </a:extLst>
          </p:cNvPr>
          <p:cNvSpPr/>
          <p:nvPr/>
        </p:nvSpPr>
        <p:spPr>
          <a:xfrm>
            <a:off x="-49709" y="-415270"/>
            <a:ext cx="3897809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FF1F429-EB7D-9590-A692-95D4ABD1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8900"/>
            <a:ext cx="251344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04691-EC6D-2B87-4199-7DC485AA0B6B}"/>
              </a:ext>
            </a:extLst>
          </p:cNvPr>
          <p:cNvSpPr txBox="1"/>
          <p:nvPr/>
        </p:nvSpPr>
        <p:spPr>
          <a:xfrm>
            <a:off x="203200" y="-1255931"/>
            <a:ext cx="7404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경기 시흥시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옥구천서로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131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번길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15 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시화단지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라 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503</a:t>
            </a:r>
            <a:r>
              <a:rPr lang="ko-KR" altLang="en-US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호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정왕동</a:t>
            </a:r>
            <a:r>
              <a:rPr lang="en-US" altLang="ko-KR" b="0" i="0" dirty="0">
                <a:solidFill>
                  <a:srgbClr val="000000"/>
                </a:solidFill>
                <a:effectLst/>
                <a:highlight>
                  <a:srgbClr val="F0F0F3"/>
                </a:highlight>
                <a:latin typeface="-apple-system"/>
              </a:rPr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424074-0E90-DC8E-3F48-D412FAF9991E}"/>
              </a:ext>
            </a:extLst>
          </p:cNvPr>
          <p:cNvSpPr/>
          <p:nvPr/>
        </p:nvSpPr>
        <p:spPr>
          <a:xfrm>
            <a:off x="419100" y="342900"/>
            <a:ext cx="2032000" cy="6426200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C8FFD9-DD66-8C4A-F660-582B17AC7627}"/>
              </a:ext>
            </a:extLst>
          </p:cNvPr>
          <p:cNvSpPr txBox="1"/>
          <p:nvPr/>
        </p:nvSpPr>
        <p:spPr>
          <a:xfrm>
            <a:off x="2094340" y="-444258"/>
            <a:ext cx="622300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(a)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62DB93-6022-8C4E-6F7B-FC2A76F1F39E}"/>
              </a:ext>
            </a:extLst>
          </p:cNvPr>
          <p:cNvSpPr/>
          <p:nvPr/>
        </p:nvSpPr>
        <p:spPr>
          <a:xfrm>
            <a:off x="465137" y="409575"/>
            <a:ext cx="1939926" cy="3438525"/>
          </a:xfrm>
          <a:prstGeom prst="rect">
            <a:avLst/>
          </a:prstGeom>
          <a:noFill/>
          <a:ln w="666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36D1418A-667C-0052-DC76-878B8551B4E0}"/>
              </a:ext>
            </a:extLst>
          </p:cNvPr>
          <p:cNvCxnSpPr>
            <a:cxnSpLocks/>
            <a:stCxn id="14" idx="0"/>
            <a:endCxn id="16" idx="1"/>
          </p:cNvCxnSpPr>
          <p:nvPr/>
        </p:nvCxnSpPr>
        <p:spPr>
          <a:xfrm rot="5400000" flipH="1" flipV="1">
            <a:off x="1501946" y="-249494"/>
            <a:ext cx="525548" cy="659240"/>
          </a:xfrm>
          <a:prstGeom prst="bentConnector2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13C2B4FF-53D3-3D9E-12D4-10E3BA34FC04}"/>
              </a:ext>
            </a:extLst>
          </p:cNvPr>
          <p:cNvCxnSpPr>
            <a:cxnSpLocks/>
            <a:stCxn id="18" idx="2"/>
            <a:endCxn id="26" idx="1"/>
          </p:cNvCxnSpPr>
          <p:nvPr/>
        </p:nvCxnSpPr>
        <p:spPr>
          <a:xfrm rot="5400000" flipH="1" flipV="1">
            <a:off x="1944869" y="2841780"/>
            <a:ext cx="496550" cy="1516089"/>
          </a:xfrm>
          <a:prstGeom prst="bentConnector4">
            <a:avLst>
              <a:gd name="adj1" fmla="val -46038"/>
              <a:gd name="adj2" fmla="val 76460"/>
            </a:avLst>
          </a:prstGeom>
          <a:ln w="666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60E48AC-A900-E9FA-7CF3-2F4AB998D237}"/>
              </a:ext>
            </a:extLst>
          </p:cNvPr>
          <p:cNvSpPr txBox="1"/>
          <p:nvPr/>
        </p:nvSpPr>
        <p:spPr>
          <a:xfrm>
            <a:off x="2951189" y="3089940"/>
            <a:ext cx="622300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2800" b="1" dirty="0"/>
              <a:t>(b)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13354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1653</Words>
  <Application>Microsoft Office PowerPoint</Application>
  <PresentationFormat>와이드스크린</PresentationFormat>
  <Paragraphs>173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-apple-system</vt:lpstr>
      <vt:lpstr>경기천년제목 Light</vt:lpstr>
      <vt:lpstr>경기천년제목 Medium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18</cp:revision>
  <dcterms:created xsi:type="dcterms:W3CDTF">2024-08-19T00:46:35Z</dcterms:created>
  <dcterms:modified xsi:type="dcterms:W3CDTF">2024-08-22T09:14:44Z</dcterms:modified>
</cp:coreProperties>
</file>