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70" r:id="rId3"/>
    <p:sldId id="271" r:id="rId4"/>
    <p:sldId id="260" r:id="rId5"/>
    <p:sldId id="264" r:id="rId6"/>
    <p:sldId id="268" r:id="rId7"/>
    <p:sldId id="269" r:id="rId8"/>
    <p:sldId id="266" r:id="rId9"/>
    <p:sldId id="263" r:id="rId10"/>
    <p:sldId id="265" r:id="rId11"/>
    <p:sldId id="256" r:id="rId12"/>
    <p:sldId id="257" r:id="rId13"/>
    <p:sldId id="258" r:id="rId14"/>
    <p:sldId id="25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70"/>
            <p14:sldId id="271"/>
            <p14:sldId id="260"/>
            <p14:sldId id="264"/>
            <p14:sldId id="268"/>
            <p14:sldId id="269"/>
            <p14:sldId id="266"/>
          </p14:sldIdLst>
        </p14:section>
        <p14:section name="SupplementaryData" id="{EA11FCF8-4481-4667-9AF4-E3435BD53BFA}">
          <p14:sldIdLst>
            <p14:sldId id="263"/>
            <p14:sldId id="265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4C7E7"/>
    <a:srgbClr val="007BCF"/>
    <a:srgbClr val="0095F0"/>
    <a:srgbClr val="F6B238"/>
    <a:srgbClr val="FFFFFF"/>
    <a:srgbClr val="8ED973"/>
    <a:srgbClr val="83CBEB"/>
    <a:srgbClr val="FF0000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E8D-238D-4EE6-80A4-85F1DD8976F8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DA44-60AB-41A9-A0E4-71F5E4171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6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71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590B-1841-D0BF-444D-98ABD6F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02" y="0"/>
            <a:ext cx="9313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6082" y="2342328"/>
            <a:ext cx="0" cy="61200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3705598" y="2480426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6792849" y="464058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6171992" y="5186764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8049261" y="3002760"/>
            <a:ext cx="0" cy="43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7428404" y="3429000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2A52F-E5AA-87E6-0C12-B52176EBD689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DBECEE-4384-D015-E686-63B9BBFC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1" y="0"/>
            <a:ext cx="1106655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AE41F-9AB0-059D-8DC1-940589CF8DDA}"/>
              </a:ext>
            </a:extLst>
          </p:cNvPr>
          <p:cNvSpPr txBox="1"/>
          <p:nvPr/>
        </p:nvSpPr>
        <p:spPr>
          <a:xfrm>
            <a:off x="3009900" y="-666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(km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8672F-6063-3978-4C05-6867FA9E9241}"/>
              </a:ext>
            </a:extLst>
          </p:cNvPr>
          <p:cNvSpPr txBox="1"/>
          <p:nvPr/>
        </p:nvSpPr>
        <p:spPr>
          <a:xfrm>
            <a:off x="6829051" y="-666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(GW)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C5DAF-E9F9-D021-0EFC-0F3C138C16D6}"/>
              </a:ext>
            </a:extLst>
          </p:cNvPr>
          <p:cNvSpPr txBox="1"/>
          <p:nvPr/>
        </p:nvSpPr>
        <p:spPr>
          <a:xfrm>
            <a:off x="10553326" y="-666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(TWh)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727932-5B85-E518-554E-2ED2E2E01630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39E56-5B90-8AA3-F838-53D8F113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82" y="0"/>
            <a:ext cx="11086836" cy="685800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F672663-6C5B-7309-594F-F562AFBEBFB4}"/>
              </a:ext>
            </a:extLst>
          </p:cNvPr>
          <p:cNvSpPr/>
          <p:nvPr/>
        </p:nvSpPr>
        <p:spPr>
          <a:xfrm flipH="1" flipV="1">
            <a:off x="2245360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1F10FC1-B92A-F635-46A8-514F49176209}"/>
              </a:ext>
            </a:extLst>
          </p:cNvPr>
          <p:cNvSpPr/>
          <p:nvPr/>
        </p:nvSpPr>
        <p:spPr>
          <a:xfrm flipH="1">
            <a:off x="-1842770" y="450850"/>
            <a:ext cx="250444" cy="2159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0FD17-BC4E-B5D7-51DF-EF3651BD48DF}"/>
              </a:ext>
            </a:extLst>
          </p:cNvPr>
          <p:cNvSpPr txBox="1"/>
          <p:nvPr/>
        </p:nvSpPr>
        <p:spPr>
          <a:xfrm>
            <a:off x="2370074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14.2%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2B265-3760-9991-FFAD-09DA1F9B0408}"/>
              </a:ext>
            </a:extLst>
          </p:cNvPr>
          <p:cNvSpPr/>
          <p:nvPr/>
        </p:nvSpPr>
        <p:spPr>
          <a:xfrm>
            <a:off x="922020" y="3215482"/>
            <a:ext cx="10717398" cy="21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83EDF2-A942-22F3-3EC6-5D10C09874CB}"/>
              </a:ext>
            </a:extLst>
          </p:cNvPr>
          <p:cNvSpPr/>
          <p:nvPr/>
        </p:nvSpPr>
        <p:spPr>
          <a:xfrm>
            <a:off x="922020" y="6644482"/>
            <a:ext cx="10717398" cy="21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98687E-7BEA-A2C9-F71E-A876A6DB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1112520" y="3225642"/>
            <a:ext cx="1910080" cy="150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2299CA-D4AE-F4BF-82E2-1F66986C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3860800" y="3225642"/>
            <a:ext cx="1910080" cy="1508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76C361-FBB9-4CFC-1CF7-0F4FF3E3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6739468" y="3225642"/>
            <a:ext cx="1910080" cy="1508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DA546C-8BB1-B052-3503-00BCD02B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9469123" y="3225642"/>
            <a:ext cx="1910080" cy="1508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F3E4E1-CA0F-BF7E-7BE3-8E23DB0A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1112520" y="6654642"/>
            <a:ext cx="1910080" cy="1508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D7D1F59-6301-E8A9-EF8C-E6A42FDE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3860800" y="6654642"/>
            <a:ext cx="1910080" cy="1508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4EB464-0A24-17CD-98F3-DAA9FA26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6739468" y="6654642"/>
            <a:ext cx="1910080" cy="1508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AE9D2B-98FC-C6CC-C47B-F58F5D95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9469123" y="6654642"/>
            <a:ext cx="1910080" cy="150812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89EFAD1-C22C-DBD7-2A39-40A17725A305}"/>
              </a:ext>
            </a:extLst>
          </p:cNvPr>
          <p:cNvSpPr/>
          <p:nvPr/>
        </p:nvSpPr>
        <p:spPr>
          <a:xfrm flipH="1" flipV="1">
            <a:off x="4993640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E04BE-F387-6423-C8E5-CDDC9EAF9DFC}"/>
              </a:ext>
            </a:extLst>
          </p:cNvPr>
          <p:cNvSpPr txBox="1"/>
          <p:nvPr/>
        </p:nvSpPr>
        <p:spPr>
          <a:xfrm>
            <a:off x="5118354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42.1%</a:t>
            </a:r>
            <a:endParaRPr lang="ko-KR" altLang="en-US" sz="14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7B81EFB-08D9-1A39-CD67-B9354D8EB754}"/>
              </a:ext>
            </a:extLst>
          </p:cNvPr>
          <p:cNvSpPr/>
          <p:nvPr/>
        </p:nvSpPr>
        <p:spPr>
          <a:xfrm flipH="1" flipV="1">
            <a:off x="7872308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3B2A8-DFFB-6924-0F78-559204DFEC9A}"/>
              </a:ext>
            </a:extLst>
          </p:cNvPr>
          <p:cNvSpPr txBox="1"/>
          <p:nvPr/>
        </p:nvSpPr>
        <p:spPr>
          <a:xfrm>
            <a:off x="7997022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13.1%</a:t>
            </a:r>
            <a:endParaRPr lang="ko-KR" altLang="en-US" sz="14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0B57F32-10EA-E9FD-0036-ABCDA5CE284E}"/>
              </a:ext>
            </a:extLst>
          </p:cNvPr>
          <p:cNvSpPr/>
          <p:nvPr/>
        </p:nvSpPr>
        <p:spPr>
          <a:xfrm flipH="1" flipV="1">
            <a:off x="10622117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C1260-D5DB-5A01-94A7-2FD36392704F}"/>
              </a:ext>
            </a:extLst>
          </p:cNvPr>
          <p:cNvSpPr txBox="1"/>
          <p:nvPr/>
        </p:nvSpPr>
        <p:spPr>
          <a:xfrm>
            <a:off x="10746831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22.0%</a:t>
            </a:r>
            <a:endParaRPr lang="ko-KR" altLang="en-US" sz="1400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CCDFCD3-AD2F-C392-3CBA-E2864F31D43C}"/>
              </a:ext>
            </a:extLst>
          </p:cNvPr>
          <p:cNvSpPr/>
          <p:nvPr/>
        </p:nvSpPr>
        <p:spPr>
          <a:xfrm flipH="1" flipV="1">
            <a:off x="10622117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BF2C3-A0BE-AAC1-4022-910A3B97F1CC}"/>
              </a:ext>
            </a:extLst>
          </p:cNvPr>
          <p:cNvSpPr txBox="1"/>
          <p:nvPr/>
        </p:nvSpPr>
        <p:spPr>
          <a:xfrm>
            <a:off x="10746831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12.9%</a:t>
            </a:r>
            <a:endParaRPr lang="ko-KR" altLang="en-US" sz="1400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EDD3149-4C0D-9071-C40C-53BAC6C51DDE}"/>
              </a:ext>
            </a:extLst>
          </p:cNvPr>
          <p:cNvSpPr/>
          <p:nvPr/>
        </p:nvSpPr>
        <p:spPr>
          <a:xfrm flipH="1" flipV="1">
            <a:off x="7872308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45714-A2A6-EB62-BDDD-1B9A9A5C1687}"/>
              </a:ext>
            </a:extLst>
          </p:cNvPr>
          <p:cNvSpPr txBox="1"/>
          <p:nvPr/>
        </p:nvSpPr>
        <p:spPr>
          <a:xfrm>
            <a:off x="7997022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17.7%</a:t>
            </a:r>
            <a:endParaRPr lang="ko-KR" altLang="en-US" sz="14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525F0C7-1A69-49CA-5990-407B4B69FCD5}"/>
              </a:ext>
            </a:extLst>
          </p:cNvPr>
          <p:cNvSpPr/>
          <p:nvPr/>
        </p:nvSpPr>
        <p:spPr>
          <a:xfrm flipH="1" flipV="1">
            <a:off x="4993640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06270F-5317-40E9-FFF9-94EA52E7A504}"/>
              </a:ext>
            </a:extLst>
          </p:cNvPr>
          <p:cNvSpPr txBox="1"/>
          <p:nvPr/>
        </p:nvSpPr>
        <p:spPr>
          <a:xfrm>
            <a:off x="5118354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48.4%</a:t>
            </a:r>
            <a:endParaRPr lang="ko-KR" altLang="en-US" sz="1400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3B9689C-B969-A1D6-ACC2-AA25C18CDAE7}"/>
              </a:ext>
            </a:extLst>
          </p:cNvPr>
          <p:cNvSpPr/>
          <p:nvPr/>
        </p:nvSpPr>
        <p:spPr>
          <a:xfrm flipH="1" flipV="1">
            <a:off x="2262210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53BE5-8862-5B7D-B371-A7C707CCCBF5}"/>
              </a:ext>
            </a:extLst>
          </p:cNvPr>
          <p:cNvSpPr txBox="1"/>
          <p:nvPr/>
        </p:nvSpPr>
        <p:spPr>
          <a:xfrm>
            <a:off x="2386924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45.9%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088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71E1A-4F0D-8830-19EF-51779484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4463174" y="5357977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4226200" y="5896541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0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 flipV="1">
            <a:off x="4094243" y="5776407"/>
            <a:ext cx="0" cy="504000"/>
          </a:xfrm>
          <a:prstGeom prst="line">
            <a:avLst/>
          </a:prstGeom>
          <a:ln w="31750">
            <a:solidFill>
              <a:srgbClr val="00BFC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3814246" y="6280407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34" y="480636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8DA-1C38-7F25-424D-7C44C75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" y="0"/>
            <a:ext cx="106402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858520" y="288873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10124834" y="35636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9363879" y="3271520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>
            <a:off x="10056342" y="5098227"/>
            <a:ext cx="0" cy="864000"/>
          </a:xfrm>
          <a:prstGeom prst="line">
            <a:avLst/>
          </a:prstGeom>
          <a:ln w="31750">
            <a:solidFill>
              <a:srgbClr val="00BFC4"/>
            </a:solidFill>
            <a:prstDash val="sys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9359939" y="5962227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71" y="243687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4514849"/>
            <a:ext cx="9151011" cy="1683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260240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325283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336904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2851300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113238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341838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3781405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310825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26126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53364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265741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278457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272250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17295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17590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011032"/>
            <a:ext cx="939731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64</a:t>
            </a:r>
            <a:r>
              <a:rPr lang="en-US" altLang="ko-KR" dirty="0"/>
              <a:t> (%)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28226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579665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05859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28719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3089346" y="5296895"/>
            <a:ext cx="430781" cy="4307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590107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9754" y="5963614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348864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02261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29499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41876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54592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48385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5708476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5681560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102623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(d)</a:t>
            </a:r>
            <a:endParaRPr lang="ko-KR" altLang="en-US" sz="2000" b="1" dirty="0"/>
          </a:p>
        </p:txBody>
      </p:sp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2689084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614998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08" name="그래픽 107" descr="태양열 전지판 윤곽선">
            <a:extLst>
              <a:ext uri="{FF2B5EF4-FFF2-40B4-BE49-F238E27FC236}">
                <a16:creationId xmlns:a16="http://schemas.microsoft.com/office/drawing/2014/main" id="{26FAF478-4C9F-B56A-8E51-BFA86F697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657256" y="5409441"/>
            <a:ext cx="430781" cy="430781"/>
          </a:xfrm>
          <a:prstGeom prst="rect">
            <a:avLst/>
          </a:prstGeom>
        </p:spPr>
      </p:pic>
      <p:pic>
        <p:nvPicPr>
          <p:cNvPr id="111" name="그래픽 110" descr="태양열 전지판 윤곽선">
            <a:extLst>
              <a:ext uri="{FF2B5EF4-FFF2-40B4-BE49-F238E27FC236}">
                <a16:creationId xmlns:a16="http://schemas.microsoft.com/office/drawing/2014/main" id="{D4A629E2-E98A-7345-FED9-F9CE08CDFA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206435" y="5534647"/>
            <a:ext cx="430781" cy="430781"/>
          </a:xfrm>
          <a:prstGeom prst="rect">
            <a:avLst/>
          </a:prstGeom>
        </p:spPr>
      </p:pic>
      <p:pic>
        <p:nvPicPr>
          <p:cNvPr id="112" name="그래픽 111" descr="태양열 전지판 윤곽선">
            <a:extLst>
              <a:ext uri="{FF2B5EF4-FFF2-40B4-BE49-F238E27FC236}">
                <a16:creationId xmlns:a16="http://schemas.microsoft.com/office/drawing/2014/main" id="{BDCC3C07-4A5E-502A-37E0-5F2178011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464766" y="5855474"/>
            <a:ext cx="183862" cy="183862"/>
          </a:xfrm>
          <a:prstGeom prst="rect">
            <a:avLst/>
          </a:prstGeom>
        </p:spPr>
      </p:pic>
      <p:pic>
        <p:nvPicPr>
          <p:cNvPr id="115" name="그래픽 114" descr="태양열 전지판 윤곽선">
            <a:extLst>
              <a:ext uri="{FF2B5EF4-FFF2-40B4-BE49-F238E27FC236}">
                <a16:creationId xmlns:a16="http://schemas.microsoft.com/office/drawing/2014/main" id="{6F60E704-A88E-3412-DF16-89BAF39BB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656345" y="5803384"/>
            <a:ext cx="183862" cy="183862"/>
          </a:xfrm>
          <a:prstGeom prst="rect">
            <a:avLst/>
          </a:prstGeom>
        </p:spPr>
      </p:pic>
      <p:pic>
        <p:nvPicPr>
          <p:cNvPr id="116" name="그래픽 115" descr="태양열 전지판 윤곽선">
            <a:extLst>
              <a:ext uri="{FF2B5EF4-FFF2-40B4-BE49-F238E27FC236}">
                <a16:creationId xmlns:a16="http://schemas.microsoft.com/office/drawing/2014/main" id="{D332EA77-D366-B46A-1649-FA12EF0E1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18465" y="6107887"/>
            <a:ext cx="183862" cy="183862"/>
          </a:xfrm>
          <a:prstGeom prst="rect">
            <a:avLst/>
          </a:prstGeom>
        </p:spPr>
      </p:pic>
      <p:pic>
        <p:nvPicPr>
          <p:cNvPr id="117" name="그래픽 116" descr="태양열 전지판 윤곽선">
            <a:extLst>
              <a:ext uri="{FF2B5EF4-FFF2-40B4-BE49-F238E27FC236}">
                <a16:creationId xmlns:a16="http://schemas.microsoft.com/office/drawing/2014/main" id="{261A3268-980F-E4D3-6AD7-2C709508F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16729" y="6048684"/>
            <a:ext cx="183862" cy="183862"/>
          </a:xfrm>
          <a:prstGeom prst="rect">
            <a:avLst/>
          </a:prstGeom>
        </p:spPr>
      </p:pic>
      <p:pic>
        <p:nvPicPr>
          <p:cNvPr id="118" name="그래픽 117" descr="태양열 전지판 윤곽선">
            <a:extLst>
              <a:ext uri="{FF2B5EF4-FFF2-40B4-BE49-F238E27FC236}">
                <a16:creationId xmlns:a16="http://schemas.microsoft.com/office/drawing/2014/main" id="{FE6997A3-4B46-8791-0B98-36438CE0D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77763" y="6312297"/>
            <a:ext cx="183862" cy="183862"/>
          </a:xfrm>
          <a:prstGeom prst="rect">
            <a:avLst/>
          </a:prstGeom>
        </p:spPr>
      </p:pic>
      <p:pic>
        <p:nvPicPr>
          <p:cNvPr id="119" name="그래픽 118" descr="태양열 전지판 윤곽선">
            <a:extLst>
              <a:ext uri="{FF2B5EF4-FFF2-40B4-BE49-F238E27FC236}">
                <a16:creationId xmlns:a16="http://schemas.microsoft.com/office/drawing/2014/main" id="{45BC0840-8E89-D1EE-E8C1-33FCBC79F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75633" y="6265297"/>
            <a:ext cx="183862" cy="18386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FC637F62-9170-C6E2-AEAB-E802261429AC}"/>
              </a:ext>
            </a:extLst>
          </p:cNvPr>
          <p:cNvSpPr txBox="1"/>
          <p:nvPr/>
        </p:nvSpPr>
        <p:spPr>
          <a:xfrm>
            <a:off x="885277" y="-72991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493EBE7-1792-0F62-86E5-05931B233CF3}"/>
              </a:ext>
            </a:extLst>
          </p:cNvPr>
          <p:cNvSpPr/>
          <p:nvPr/>
        </p:nvSpPr>
        <p:spPr>
          <a:xfrm>
            <a:off x="1367805" y="-686936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C8C497-A898-10B3-1099-496E690FC34A}"/>
              </a:ext>
            </a:extLst>
          </p:cNvPr>
          <p:cNvSpPr txBox="1"/>
          <p:nvPr/>
        </p:nvSpPr>
        <p:spPr>
          <a:xfrm flipV="1">
            <a:off x="5489370" y="2395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41" name="그래픽 7">
            <a:extLst>
              <a:ext uri="{FF2B5EF4-FFF2-40B4-BE49-F238E27FC236}">
                <a16:creationId xmlns:a16="http://schemas.microsoft.com/office/drawing/2014/main" id="{911D24C8-122A-DD79-E6F4-DDB7E3523E73}"/>
              </a:ext>
            </a:extLst>
          </p:cNvPr>
          <p:cNvSpPr/>
          <p:nvPr/>
        </p:nvSpPr>
        <p:spPr>
          <a:xfrm>
            <a:off x="3636064" y="-271076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/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23023A7-0D3C-63A1-B8F6-5D79CC4F425F}"/>
              </a:ext>
            </a:extLst>
          </p:cNvPr>
          <p:cNvSpPr txBox="1"/>
          <p:nvPr/>
        </p:nvSpPr>
        <p:spPr>
          <a:xfrm>
            <a:off x="5862999" y="64074"/>
            <a:ext cx="1511042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3,300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BE29369-9863-DE25-E217-55F98DD2E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228" y="-4167859"/>
            <a:ext cx="3763508" cy="27056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18589B-182A-FA9C-726E-4B65F608ECEE}"/>
              </a:ext>
            </a:extLst>
          </p:cNvPr>
          <p:cNvSpPr txBox="1"/>
          <p:nvPr/>
        </p:nvSpPr>
        <p:spPr>
          <a:xfrm>
            <a:off x="885277" y="-421662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BA6AEC-4683-A412-DBD4-00B19DC9307B}"/>
              </a:ext>
            </a:extLst>
          </p:cNvPr>
          <p:cNvSpPr txBox="1"/>
          <p:nvPr/>
        </p:nvSpPr>
        <p:spPr>
          <a:xfrm>
            <a:off x="5405432" y="-3328025"/>
            <a:ext cx="441540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Total area of the rooftop : 3,300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installation area : 2,100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capacity : 348 (kW)</a:t>
            </a:r>
            <a:endParaRPr lang="ko-KR" altLang="en-US" sz="2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924915C-5B89-7854-290C-853347FC9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28" y="8110869"/>
            <a:ext cx="2888894" cy="37090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A5B117-4215-0CB9-B42F-0E364D338AF9}"/>
              </a:ext>
            </a:extLst>
          </p:cNvPr>
          <p:cNvSpPr txBox="1"/>
          <p:nvPr/>
        </p:nvSpPr>
        <p:spPr>
          <a:xfrm>
            <a:off x="885158" y="7829289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(e)</a:t>
            </a:r>
            <a:endParaRPr lang="ko-KR" altLang="en-US" sz="20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B366A8-A124-4272-5660-A2FC1B9D2774}"/>
              </a:ext>
            </a:extLst>
          </p:cNvPr>
          <p:cNvSpPr/>
          <p:nvPr/>
        </p:nvSpPr>
        <p:spPr>
          <a:xfrm>
            <a:off x="2330187" y="10985039"/>
            <a:ext cx="93664" cy="936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5F17C5-45A8-758B-5502-8CC6EC08A018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497814" y="9342894"/>
            <a:ext cx="1808304" cy="1674868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/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𝑐𝑓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C4652F6-38A3-099E-6233-D9F9802A1530}"/>
              </a:ext>
            </a:extLst>
          </p:cNvPr>
          <p:cNvSpPr txBox="1"/>
          <p:nvPr/>
        </p:nvSpPr>
        <p:spPr>
          <a:xfrm flipV="1">
            <a:off x="5133770" y="9087332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8818F-2D2E-EFDC-D1A6-050D5549FD99}"/>
              </a:ext>
            </a:extLst>
          </p:cNvPr>
          <p:cNvSpPr txBox="1"/>
          <p:nvPr/>
        </p:nvSpPr>
        <p:spPr>
          <a:xfrm>
            <a:off x="5507399" y="9127450"/>
            <a:ext cx="125295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14.9 </a:t>
            </a:r>
            <a:r>
              <a:rPr lang="en-US" altLang="ko-KR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42260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842546"/>
            <a:ext cx="9151011" cy="825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637609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702652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71427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322866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49060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71920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4158774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688194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63863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91101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303478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316194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309987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55032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553271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388401"/>
            <a:ext cx="78359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0.64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659632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6174028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435966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664566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6" descr="태양열 전지판 윤곽선">
            <a:extLst>
              <a:ext uri="{FF2B5EF4-FFF2-40B4-BE49-F238E27FC236}">
                <a16:creationId xmlns:a16="http://schemas.microsoft.com/office/drawing/2014/main" id="{CB07F03E-E017-9A36-75B1-FBE060BAC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956037" y="5966853"/>
            <a:ext cx="241210" cy="241210"/>
          </a:xfrm>
          <a:prstGeom prst="rect">
            <a:avLst/>
          </a:prstGeom>
        </p:spPr>
      </p:pic>
      <p:pic>
        <p:nvPicPr>
          <p:cNvPr id="38" name="그래픽 37" descr="태양열 전지판 윤곽선">
            <a:extLst>
              <a:ext uri="{FF2B5EF4-FFF2-40B4-BE49-F238E27FC236}">
                <a16:creationId xmlns:a16="http://schemas.microsoft.com/office/drawing/2014/main" id="{786BEB91-B0F7-993A-30B2-29BAABDE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25784" y="5893278"/>
            <a:ext cx="241210" cy="241210"/>
          </a:xfrm>
          <a:prstGeom prst="rect">
            <a:avLst/>
          </a:prstGeom>
        </p:spPr>
      </p:pic>
      <p:pic>
        <p:nvPicPr>
          <p:cNvPr id="39" name="그래픽 38" descr="태양열 전지판 윤곽선">
            <a:extLst>
              <a:ext uri="{FF2B5EF4-FFF2-40B4-BE49-F238E27FC236}">
                <a16:creationId xmlns:a16="http://schemas.microsoft.com/office/drawing/2014/main" id="{D951A0CB-1EDC-EB59-6C26-424A4DBD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482295" y="5835284"/>
            <a:ext cx="241210" cy="241210"/>
          </a:xfrm>
          <a:prstGeom prst="rect">
            <a:avLst/>
          </a:prstGeom>
        </p:spPr>
      </p:pic>
      <p:pic>
        <p:nvPicPr>
          <p:cNvPr id="40" name="그래픽 39" descr="태양열 전지판 윤곽선">
            <a:extLst>
              <a:ext uri="{FF2B5EF4-FFF2-40B4-BE49-F238E27FC236}">
                <a16:creationId xmlns:a16="http://schemas.microsoft.com/office/drawing/2014/main" id="{9DAA2624-2929-5B46-0497-C3FA9D759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752042" y="5775995"/>
            <a:ext cx="241210" cy="241210"/>
          </a:xfrm>
          <a:prstGeom prst="rect">
            <a:avLst/>
          </a:prstGeom>
        </p:spPr>
      </p:pic>
      <p:pic>
        <p:nvPicPr>
          <p:cNvPr id="41" name="그래픽 40" descr="태양열 전지판 윤곽선">
            <a:extLst>
              <a:ext uri="{FF2B5EF4-FFF2-40B4-BE49-F238E27FC236}">
                <a16:creationId xmlns:a16="http://schemas.microsoft.com/office/drawing/2014/main" id="{51AF382A-49DF-CCBC-D816-FDF29BAF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807353" y="5950453"/>
            <a:ext cx="241210" cy="241210"/>
          </a:xfrm>
          <a:prstGeom prst="rect">
            <a:avLst/>
          </a:prstGeom>
        </p:spPr>
      </p:pic>
      <p:pic>
        <p:nvPicPr>
          <p:cNvPr id="42" name="그래픽 41" descr="태양열 전지판 윤곽선">
            <a:extLst>
              <a:ext uri="{FF2B5EF4-FFF2-40B4-BE49-F238E27FC236}">
                <a16:creationId xmlns:a16="http://schemas.microsoft.com/office/drawing/2014/main" id="{0FBF64EB-0A42-9682-CB7B-CFC8EBE11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540545" y="6009958"/>
            <a:ext cx="241210" cy="241210"/>
          </a:xfrm>
          <a:prstGeom prst="rect">
            <a:avLst/>
          </a:prstGeom>
        </p:spPr>
      </p:pic>
      <p:pic>
        <p:nvPicPr>
          <p:cNvPr id="43" name="그래픽 42" descr="태양열 전지판 윤곽선">
            <a:extLst>
              <a:ext uri="{FF2B5EF4-FFF2-40B4-BE49-F238E27FC236}">
                <a16:creationId xmlns:a16="http://schemas.microsoft.com/office/drawing/2014/main" id="{5A7377E9-637D-4850-C8E8-697D9DD77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86429" y="6078308"/>
            <a:ext cx="241210" cy="241210"/>
          </a:xfrm>
          <a:prstGeom prst="rect">
            <a:avLst/>
          </a:prstGeom>
        </p:spPr>
      </p:pic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990775" y="5703928"/>
            <a:ext cx="241210" cy="241210"/>
          </a:xfrm>
          <a:prstGeom prst="rect">
            <a:avLst/>
          </a:prstGeom>
        </p:spPr>
      </p:pic>
      <p:pic>
        <p:nvPicPr>
          <p:cNvPr id="45" name="그래픽 44" descr="태양열 전지판 윤곽선">
            <a:extLst>
              <a:ext uri="{FF2B5EF4-FFF2-40B4-BE49-F238E27FC236}">
                <a16:creationId xmlns:a16="http://schemas.microsoft.com/office/drawing/2014/main" id="{14898365-C707-E744-8280-16594E80C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17655" y="5649182"/>
            <a:ext cx="241210" cy="241210"/>
          </a:xfrm>
          <a:prstGeom prst="rect">
            <a:avLst/>
          </a:prstGeom>
        </p:spPr>
      </p:pic>
      <p:pic>
        <p:nvPicPr>
          <p:cNvPr id="46" name="그래픽 45" descr="태양열 전지판 윤곽선">
            <a:extLst>
              <a:ext uri="{FF2B5EF4-FFF2-40B4-BE49-F238E27FC236}">
                <a16:creationId xmlns:a16="http://schemas.microsoft.com/office/drawing/2014/main" id="{79D6D58C-A46B-77C4-8B37-F5FF239C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042168" y="5873624"/>
            <a:ext cx="241210" cy="241210"/>
          </a:xfrm>
          <a:prstGeom prst="rect">
            <a:avLst/>
          </a:prstGeom>
        </p:spPr>
      </p:pic>
      <p:pic>
        <p:nvPicPr>
          <p:cNvPr id="47" name="그래픽 46" descr="태양열 전지판 윤곽선">
            <a:extLst>
              <a:ext uri="{FF2B5EF4-FFF2-40B4-BE49-F238E27FC236}">
                <a16:creationId xmlns:a16="http://schemas.microsoft.com/office/drawing/2014/main" id="{5408A694-BAE4-D598-F2A4-128C8DFD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67121" y="5818845"/>
            <a:ext cx="241210" cy="241210"/>
          </a:xfrm>
          <a:prstGeom prst="rect">
            <a:avLst/>
          </a:prstGeom>
        </p:spPr>
      </p:pic>
      <p:pic>
        <p:nvPicPr>
          <p:cNvPr id="48" name="그래픽 47" descr="태양열 전지판 윤곽선">
            <a:extLst>
              <a:ext uri="{FF2B5EF4-FFF2-40B4-BE49-F238E27FC236}">
                <a16:creationId xmlns:a16="http://schemas.microsoft.com/office/drawing/2014/main" id="{01BB5983-10AC-2B0C-B5C8-2B34021B0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463133" y="6255158"/>
            <a:ext cx="153782" cy="153782"/>
          </a:xfrm>
          <a:prstGeom prst="rect">
            <a:avLst/>
          </a:prstGeom>
        </p:spPr>
      </p:pic>
      <p:pic>
        <p:nvPicPr>
          <p:cNvPr id="49" name="그래픽 48" descr="태양열 전지판 윤곽선">
            <a:extLst>
              <a:ext uri="{FF2B5EF4-FFF2-40B4-BE49-F238E27FC236}">
                <a16:creationId xmlns:a16="http://schemas.microsoft.com/office/drawing/2014/main" id="{598AB283-C6EA-347A-AF16-97B815216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688086" y="6200379"/>
            <a:ext cx="153782" cy="153782"/>
          </a:xfrm>
          <a:prstGeom prst="rect">
            <a:avLst/>
          </a:prstGeom>
        </p:spPr>
      </p:pic>
      <p:pic>
        <p:nvPicPr>
          <p:cNvPr id="50" name="그래픽 49" descr="태양열 전지판 윤곽선">
            <a:extLst>
              <a:ext uri="{FF2B5EF4-FFF2-40B4-BE49-F238E27FC236}">
                <a16:creationId xmlns:a16="http://schemas.microsoft.com/office/drawing/2014/main" id="{91B5A9FB-822E-EC94-9029-07C1209F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32048" y="6507570"/>
            <a:ext cx="153782" cy="153782"/>
          </a:xfrm>
          <a:prstGeom prst="rect">
            <a:avLst/>
          </a:prstGeom>
        </p:spPr>
      </p:pic>
      <p:pic>
        <p:nvPicPr>
          <p:cNvPr id="51" name="그래픽 50" descr="태양열 전지판 윤곽선">
            <a:extLst>
              <a:ext uri="{FF2B5EF4-FFF2-40B4-BE49-F238E27FC236}">
                <a16:creationId xmlns:a16="http://schemas.microsoft.com/office/drawing/2014/main" id="{477AB7DC-5C65-8F25-4454-920CCAE7F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57001" y="6452791"/>
            <a:ext cx="153782" cy="153782"/>
          </a:xfrm>
          <a:prstGeom prst="rect">
            <a:avLst/>
          </a:prstGeom>
        </p:spPr>
      </p:pic>
      <p:pic>
        <p:nvPicPr>
          <p:cNvPr id="52" name="그래픽 51" descr="태양열 전지판 윤곽선">
            <a:extLst>
              <a:ext uri="{FF2B5EF4-FFF2-40B4-BE49-F238E27FC236}">
                <a16:creationId xmlns:a16="http://schemas.microsoft.com/office/drawing/2014/main" id="{68CD9487-3335-7728-2614-D3E3C48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72186" y="6718710"/>
            <a:ext cx="153782" cy="153782"/>
          </a:xfrm>
          <a:prstGeom prst="rect">
            <a:avLst/>
          </a:prstGeom>
        </p:spPr>
      </p:pic>
      <p:pic>
        <p:nvPicPr>
          <p:cNvPr id="53" name="그래픽 52" descr="태양열 전지판 윤곽선">
            <a:extLst>
              <a:ext uri="{FF2B5EF4-FFF2-40B4-BE49-F238E27FC236}">
                <a16:creationId xmlns:a16="http://schemas.microsoft.com/office/drawing/2014/main" id="{2F3AC933-5EDA-6844-8440-D6B027BFF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97139" y="6663931"/>
            <a:ext cx="153782" cy="153782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627844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754" y="6340983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726233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39998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67236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79613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92329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86122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6085845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6058929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47999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F429A17-901B-1AB9-FF99-FDC9D1E72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98" y="-713815"/>
            <a:ext cx="3763508" cy="2705640"/>
          </a:xfrm>
          <a:prstGeom prst="rect">
            <a:avLst/>
          </a:prstGeom>
        </p:spPr>
      </p:pic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3066453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992367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EB18EF-300F-E019-2B28-F0907D0C873D}"/>
              </a:ext>
            </a:extLst>
          </p:cNvPr>
          <p:cNvSpPr txBox="1"/>
          <p:nvPr/>
        </p:nvSpPr>
        <p:spPr>
          <a:xfrm>
            <a:off x="2872647" y="-76257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363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5C7917-964F-EBEC-8A6F-BAF95B4D2F4A}"/>
              </a:ext>
            </a:extLst>
          </p:cNvPr>
          <p:cNvSpPr/>
          <p:nvPr/>
        </p:nvSpPr>
        <p:spPr>
          <a:xfrm>
            <a:off x="-49709" y="-415270"/>
            <a:ext cx="3897809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F1F429-EB7D-9590-A692-95D4ABD1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900"/>
            <a:ext cx="251344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04691-EC6D-2B87-4199-7DC485AA0B6B}"/>
              </a:ext>
            </a:extLst>
          </p:cNvPr>
          <p:cNvSpPr txBox="1"/>
          <p:nvPr/>
        </p:nvSpPr>
        <p:spPr>
          <a:xfrm>
            <a:off x="203200" y="-1255931"/>
            <a:ext cx="740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경기 시흥시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옥구천서로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131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번길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15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시화단지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503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정왕동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424074-0E90-DC8E-3F48-D412FAF9991E}"/>
              </a:ext>
            </a:extLst>
          </p:cNvPr>
          <p:cNvSpPr/>
          <p:nvPr/>
        </p:nvSpPr>
        <p:spPr>
          <a:xfrm>
            <a:off x="419100" y="342900"/>
            <a:ext cx="2032000" cy="64262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8FFD9-DD66-8C4A-F660-582B17AC7627}"/>
              </a:ext>
            </a:extLst>
          </p:cNvPr>
          <p:cNvSpPr txBox="1"/>
          <p:nvPr/>
        </p:nvSpPr>
        <p:spPr>
          <a:xfrm>
            <a:off x="2094340" y="-444258"/>
            <a:ext cx="6223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(a)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2DB93-6022-8C4E-6F7B-FC2A76F1F39E}"/>
              </a:ext>
            </a:extLst>
          </p:cNvPr>
          <p:cNvSpPr/>
          <p:nvPr/>
        </p:nvSpPr>
        <p:spPr>
          <a:xfrm>
            <a:off x="465137" y="409575"/>
            <a:ext cx="1939926" cy="3438525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6D1418A-667C-0052-DC76-878B8551B4E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1501946" y="-249494"/>
            <a:ext cx="525548" cy="659240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C2B4FF-53D3-3D9E-12D4-10E3BA34FC04}"/>
              </a:ext>
            </a:extLst>
          </p:cNvPr>
          <p:cNvCxnSpPr>
            <a:cxnSpLocks/>
            <a:stCxn id="18" idx="2"/>
            <a:endCxn id="26" idx="1"/>
          </p:cNvCxnSpPr>
          <p:nvPr/>
        </p:nvCxnSpPr>
        <p:spPr>
          <a:xfrm rot="5400000" flipH="1" flipV="1">
            <a:off x="1944869" y="2841780"/>
            <a:ext cx="496550" cy="1516089"/>
          </a:xfrm>
          <a:prstGeom prst="bentConnector4">
            <a:avLst>
              <a:gd name="adj1" fmla="val -46038"/>
              <a:gd name="adj2" fmla="val 7646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0E48AC-A900-E9FA-7CF3-2F4AB998D237}"/>
              </a:ext>
            </a:extLst>
          </p:cNvPr>
          <p:cNvSpPr txBox="1"/>
          <p:nvPr/>
        </p:nvSpPr>
        <p:spPr>
          <a:xfrm>
            <a:off x="2951189" y="3089940"/>
            <a:ext cx="6223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(b)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335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7500-5F6D-7E3C-8F21-79634D2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26" y="0"/>
            <a:ext cx="94115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>
            <a:off x="3334639" y="3985260"/>
            <a:ext cx="0" cy="55626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2705100" y="373134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5208778" y="45415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4998339" y="5097780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4010661" y="4667250"/>
            <a:ext cx="0" cy="79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3812551" y="544917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1803</Words>
  <Application>Microsoft Office PowerPoint</Application>
  <PresentationFormat>와이드스크린</PresentationFormat>
  <Paragraphs>224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-apple-system</vt:lpstr>
      <vt:lpstr>경기천년제목 Light</vt:lpstr>
      <vt:lpstr>경기천년제목 Medium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25</cp:revision>
  <dcterms:created xsi:type="dcterms:W3CDTF">2024-08-19T00:46:35Z</dcterms:created>
  <dcterms:modified xsi:type="dcterms:W3CDTF">2024-09-27T06:22:42Z</dcterms:modified>
</cp:coreProperties>
</file>