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66" d="100"/>
          <a:sy n="66" d="100"/>
        </p:scale>
        <p:origin x="3136" y="1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8F135-F210-4648-CF1B-8D28873C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27D4E-21A9-8B0A-B591-158841728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93478-1404-C85D-3527-8A9A3D89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EE4C7-13DC-6911-849C-CEE02398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BDACF-CFD5-F744-5C42-D2D37F71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2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9D54-52F9-9B05-943F-50E0ECD9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5CA0F-AC49-7BEB-90DA-5ABCD8B5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AECDB-8428-8652-496D-B979364B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9AE68-0061-C6CC-7826-66056C8E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A569-1152-2F43-4762-CFFE3783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17E75E-54C5-7BCF-FE09-3459AE85D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E73B9-D775-4A45-60EB-79EC7278E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DF3B4-186E-1DB3-5692-69FE55D8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89E38-97F1-A9E1-9117-5E804AB4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8052C-CCC6-C754-8457-885BA0CD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0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275E8-AE03-DB4D-C081-319A2830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1463A-206A-0BFF-11D1-558A4A3A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CD69B-E5F6-D0A1-D1A8-7425F38B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37CD3-7ADF-6BD8-88D5-831B875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6CBF3-D0EC-C193-FA6D-7E020B96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AD22A-5DF5-957A-D77E-C08877B5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002C6-7C95-4CB1-0556-5605C31F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6C35F-6B3C-59EF-93B0-CD9C4749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132F8-37E5-B608-E9CF-9C77D94A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8E2C9-BED3-0599-FD07-A04ACFA3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9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E0DD4-0228-068B-D67F-9BFADA7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25CC5-E3FF-4F28-27C7-90BC24CD9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4C15C-2AC0-6345-9605-BBA8605EE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8D5C9-7EDA-9EC0-A655-E9EE21C2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0214E-D0A2-7573-7185-F32796EB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FDD39-0792-6DE2-74B7-CA863658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2B80D-5D1C-FE3A-E6BA-7321E1BA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9DBC4-A818-68F2-E31F-E807D747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1946E-A17D-DD79-8EB9-F5BB7C08F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AC2BF-96B4-6CD5-A34B-607D2AD1C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2DCE0A-50B0-1E9B-B6AF-4B67E1CEA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29AC7D-365A-B10B-B168-4BC7182F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0E9AB6-759A-509A-477C-8ED76FA1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1AED18-2ECD-BA21-C7AE-FC9EDEC9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750A8-DF84-1317-6040-575ED2FE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3CCAFF-1C47-40F7-284C-710E2813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BCBBDA-11D5-5FCD-7771-4F3E003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11BF9-244C-67A3-1F4B-5024A5A2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12965-CB92-F5EB-6E4B-7B304F65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374855-5592-9B7E-06AD-6521D4B1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CF957-9287-0BED-3D38-3F39E64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B823A-129E-B767-F991-87EEBCF6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38DEE-CD9A-94E9-E611-A3117E85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2E19B-57DF-8C42-556D-5E7867F7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308B1-AC3E-40C6-FD50-5DAF0DAB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F8AE2-1623-BA40-C3E8-7AE84217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372CA-C7F0-494C-4062-2A974B88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7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F7C7-158B-EA25-C6A6-FA3E787D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3CDF3E-4D4B-6A79-28C3-9067A48C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7DAC5A-0225-E978-B51D-F53C962C2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9A2EA-DA41-B883-D5B3-BC6C295A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3EE90-0DB1-524E-9E87-C14F4C06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72C79-3963-B2EE-53DB-AC2320FD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F232E0-BB48-9E11-4FA7-C701BF99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37A5A-C2A7-E3C1-4918-F11FED7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ACABA-A60B-C3EF-E09E-3E00E6BE9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E928F-484F-4321-94D7-7697F8901549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43C9E-A0F2-EA18-B721-142C81F9C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34D02-61BA-4566-3F56-B5A133CF5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0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417830"/>
            <a:ext cx="0" cy="460978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80146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595964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594294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1008811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1249786"/>
            <a:ext cx="1130000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Land-use types : (1) Industrial complex, (2) Logistics complex, (3) Residential complex, (4) Public buildings, (5) Mountainous area, (6) Farmland, (7) Parking lot, (8) Roadside land, (9) Water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9EE1F19B-8DAC-5363-FA39-CDFA13E9B78E}"/>
              </a:ext>
            </a:extLst>
          </p:cNvPr>
          <p:cNvSpPr/>
          <p:nvPr/>
        </p:nvSpPr>
        <p:spPr>
          <a:xfrm rot="16200000">
            <a:off x="590752" y="240615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3">
            <a:extLst>
              <a:ext uri="{FF2B5EF4-FFF2-40B4-BE49-F238E27FC236}">
                <a16:creationId xmlns:a16="http://schemas.microsoft.com/office/drawing/2014/main" id="{176F8F81-95FF-63B1-7131-1935A09F2313}"/>
              </a:ext>
            </a:extLst>
          </p:cNvPr>
          <p:cNvSpPr/>
          <p:nvPr/>
        </p:nvSpPr>
        <p:spPr>
          <a:xfrm>
            <a:off x="536604" y="220350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ABFF-6BE7-7B32-A064-9FD1189D3B55}"/>
              </a:ext>
            </a:extLst>
          </p:cNvPr>
          <p:cNvSpPr txBox="1"/>
          <p:nvPr/>
        </p:nvSpPr>
        <p:spPr>
          <a:xfrm>
            <a:off x="536604" y="220846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1788-5D83-C51B-C05B-7E12AD0C50D1}"/>
              </a:ext>
            </a:extLst>
          </p:cNvPr>
          <p:cNvSpPr txBox="1"/>
          <p:nvPr/>
        </p:nvSpPr>
        <p:spPr>
          <a:xfrm>
            <a:off x="953631" y="2623304"/>
            <a:ext cx="2569600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48136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4608113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5020723"/>
            <a:ext cx="10650017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Expected annual average energy production divided by the annual energy production assuming the plant operates at rated capacity for every hour of the year.</a:t>
            </a:r>
            <a:endParaRPr lang="ko-KR" altLang="en-US" dirty="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626142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606301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384E4E-AEA3-4C21-214B-FBF167A9B097}"/>
              </a:ext>
            </a:extLst>
          </p:cNvPr>
          <p:cNvSpPr txBox="1"/>
          <p:nvPr/>
        </p:nvSpPr>
        <p:spPr>
          <a:xfrm>
            <a:off x="953631" y="6523966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/>
              <a:t>내용을 입력해주세요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ECF63E-998B-6BF8-51E2-A14E86A031CD}"/>
              </a:ext>
            </a:extLst>
          </p:cNvPr>
          <p:cNvSpPr txBox="1"/>
          <p:nvPr/>
        </p:nvSpPr>
        <p:spPr>
          <a:xfrm>
            <a:off x="953631" y="6764941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/>
              <a:t>내용을 입력해주세요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21107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044EF0-7DDC-B52A-826A-71B7D7FCE4C1}"/>
              </a:ext>
            </a:extLst>
          </p:cNvPr>
          <p:cNvCxnSpPr>
            <a:cxnSpLocks/>
          </p:cNvCxnSpPr>
          <p:nvPr/>
        </p:nvCxnSpPr>
        <p:spPr>
          <a:xfrm>
            <a:off x="1088008" y="29126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7959627-5479-7BA7-DAAB-B999CD2C7E87}"/>
              </a:ext>
            </a:extLst>
          </p:cNvPr>
          <p:cNvCxnSpPr>
            <a:cxnSpLocks/>
          </p:cNvCxnSpPr>
          <p:nvPr/>
        </p:nvCxnSpPr>
        <p:spPr>
          <a:xfrm>
            <a:off x="1088008" y="560979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71150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21107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C3912DD-4CE3-0800-0679-04676A6D16DC}"/>
              </a:ext>
            </a:extLst>
          </p:cNvPr>
          <p:cNvCxnSpPr>
            <a:cxnSpLocks/>
          </p:cNvCxnSpPr>
          <p:nvPr/>
        </p:nvCxnSpPr>
        <p:spPr>
          <a:xfrm>
            <a:off x="5642864" y="29126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BC58289-AC4E-24E6-877F-A3F43EAB8F04}"/>
              </a:ext>
            </a:extLst>
          </p:cNvPr>
          <p:cNvCxnSpPr>
            <a:cxnSpLocks/>
          </p:cNvCxnSpPr>
          <p:nvPr/>
        </p:nvCxnSpPr>
        <p:spPr>
          <a:xfrm>
            <a:off x="5642864" y="560979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71150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460875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Calculation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606572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2020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796394-66F7-0A01-F4D5-B619ABF5A71C}"/>
              </a:ext>
            </a:extLst>
          </p:cNvPr>
          <p:cNvSpPr txBox="1"/>
          <p:nvPr/>
        </p:nvSpPr>
        <p:spPr>
          <a:xfrm>
            <a:off x="953631" y="1846840"/>
            <a:ext cx="490639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types: (1-4) roof-top PV, (5-8) ground-mounted PV, (9) floating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35844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65F5B83-5462-720D-C913-038B8F279F0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4947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0771" y="1554385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21146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3848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6961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2610886" y="1554384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606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5041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1763" y="1554385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3700839" y="1648624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75760" y="1554386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00839" y="1653941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05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21185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616404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5228215" y="1748635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714996" y="1461046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29065" y="1749191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31911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29885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29934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3408324"/>
            <a:ext cx="5424421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2417D3F-3BC0-8906-3A0D-755CDDF24D09}"/>
              </a:ext>
            </a:extLst>
          </p:cNvPr>
          <p:cNvCxnSpPr>
            <a:cxnSpLocks/>
          </p:cNvCxnSpPr>
          <p:nvPr/>
        </p:nvCxnSpPr>
        <p:spPr>
          <a:xfrm>
            <a:off x="1088008" y="453590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071D766-31AF-44D7-8917-3CA25D017ED8}"/>
              </a:ext>
            </a:extLst>
          </p:cNvPr>
          <p:cNvCxnSpPr>
            <a:cxnSpLocks/>
          </p:cNvCxnSpPr>
          <p:nvPr/>
        </p:nvCxnSpPr>
        <p:spPr>
          <a:xfrm>
            <a:off x="5642864" y="453590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7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-1195071"/>
            <a:ext cx="0" cy="910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-811439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-1016936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-1018606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-60408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-36311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287495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266945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3082068"/>
            <a:ext cx="6443609" cy="100181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every hour of the year (%)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583724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563883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5359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658926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5359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658926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267009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564154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58164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93091" y="-1304532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943466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6080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969193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5933206" y="-1304533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928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7361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4083" y="-1304532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7023159" y="-1210293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598080" y="-1304531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23159" y="-1204976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27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043505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938724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8550535" y="-1102662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037316" y="-1397871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51385" y="-1102106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8543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6517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6566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1071524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590752" y="166108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536604" y="1458440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536604" y="146339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953631" y="1878240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1088008" y="25486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5642864" y="25486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1088008" y="13588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5642864" y="13588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9CD76F-76F1-0624-D997-2F87CB56411B}"/>
              </a:ext>
            </a:extLst>
          </p:cNvPr>
          <p:cNvCxnSpPr>
            <a:cxnSpLocks/>
          </p:cNvCxnSpPr>
          <p:nvPr/>
        </p:nvCxnSpPr>
        <p:spPr>
          <a:xfrm>
            <a:off x="1088008" y="41678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A4E6C01-4745-62C9-E7A1-02C092203FCA}"/>
              </a:ext>
            </a:extLst>
          </p:cNvPr>
          <p:cNvCxnSpPr>
            <a:cxnSpLocks/>
          </p:cNvCxnSpPr>
          <p:nvPr/>
        </p:nvCxnSpPr>
        <p:spPr>
          <a:xfrm>
            <a:off x="5642864" y="41678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6370D98-889F-E8A6-E0C3-C9129DB59E49}"/>
              </a:ext>
            </a:extLst>
          </p:cNvPr>
          <p:cNvSpPr/>
          <p:nvPr/>
        </p:nvSpPr>
        <p:spPr>
          <a:xfrm rot="16200000">
            <a:off x="590752" y="446801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A2D9434D-5A75-5098-543C-122DB315FADA}"/>
              </a:ext>
            </a:extLst>
          </p:cNvPr>
          <p:cNvSpPr/>
          <p:nvPr/>
        </p:nvSpPr>
        <p:spPr>
          <a:xfrm>
            <a:off x="536604" y="4262515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43BB6-9C44-EF95-7388-48EE3A31E145}"/>
              </a:ext>
            </a:extLst>
          </p:cNvPr>
          <p:cNvSpPr txBox="1"/>
          <p:nvPr/>
        </p:nvSpPr>
        <p:spPr>
          <a:xfrm>
            <a:off x="536604" y="4263152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992621-2BED-4E7C-A4D9-63D8C415161C}"/>
              </a:ext>
            </a:extLst>
          </p:cNvPr>
          <p:cNvSpPr txBox="1"/>
          <p:nvPr/>
        </p:nvSpPr>
        <p:spPr>
          <a:xfrm>
            <a:off x="953631" y="4665629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26A7CB-65AD-9C60-1090-24C5906A173C}"/>
              </a:ext>
            </a:extLst>
          </p:cNvPr>
          <p:cNvSpPr txBox="1"/>
          <p:nvPr/>
        </p:nvSpPr>
        <p:spPr>
          <a:xfrm>
            <a:off x="953631" y="6035557"/>
            <a:ext cx="3474143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</p:txBody>
      </p:sp>
    </p:spTree>
    <p:extLst>
      <p:ext uri="{BB962C8B-B14F-4D97-AF65-F5344CB8AC3E}">
        <p14:creationId xmlns:p14="http://schemas.microsoft.com/office/powerpoint/2010/main" val="39866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-1561898" y="-611414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-1616046" y="-816911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-1616047" y="-818581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-1199019" y="-404064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-1199019" y="-163089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-1064642" y="73594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3490214" y="73594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61898" y="105439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61898" y="18611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5466969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6BBDE1-0B90-0621-A7C6-2EA58BF16B00}"/>
              </a:ext>
            </a:extLst>
          </p:cNvPr>
          <p:cNvCxnSpPr>
            <a:cxnSpLocks/>
          </p:cNvCxnSpPr>
          <p:nvPr/>
        </p:nvCxnSpPr>
        <p:spPr>
          <a:xfrm flipV="1">
            <a:off x="11252647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5407341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5353193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5770220" y="-406608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5353193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5904597" y="8696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10459453" y="8696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5407341" y="11698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5353193" y="9643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5353193" y="9649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5770220" y="13674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15F2A60A-F594-1C92-0BFB-A51B593738CB}"/>
              </a:ext>
            </a:extLst>
          </p:cNvPr>
          <p:cNvSpPr/>
          <p:nvPr/>
        </p:nvSpPr>
        <p:spPr>
          <a:xfrm rot="16200000">
            <a:off x="11165578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13">
            <a:extLst>
              <a:ext uri="{FF2B5EF4-FFF2-40B4-BE49-F238E27FC236}">
                <a16:creationId xmlns:a16="http://schemas.microsoft.com/office/drawing/2014/main" id="{2D1C9CC2-E6A6-3E7A-C5A0-A677CDDB8BDC}"/>
              </a:ext>
            </a:extLst>
          </p:cNvPr>
          <p:cNvSpPr/>
          <p:nvPr/>
        </p:nvSpPr>
        <p:spPr>
          <a:xfrm>
            <a:off x="11111430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090912-477B-9322-1A8A-F6CA784B0C8C}"/>
              </a:ext>
            </a:extLst>
          </p:cNvPr>
          <p:cNvSpPr txBox="1"/>
          <p:nvPr/>
        </p:nvSpPr>
        <p:spPr>
          <a:xfrm>
            <a:off x="11528457" y="-40660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03D9DD-C176-E642-9893-079A46E4CAF2}"/>
              </a:ext>
            </a:extLst>
          </p:cNvPr>
          <p:cNvSpPr txBox="1"/>
          <p:nvPr/>
        </p:nvSpPr>
        <p:spPr>
          <a:xfrm>
            <a:off x="11111430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0BF8177-0D33-1445-9325-D134405CF7E9}"/>
              </a:ext>
            </a:extLst>
          </p:cNvPr>
          <p:cNvCxnSpPr>
            <a:cxnSpLocks/>
          </p:cNvCxnSpPr>
          <p:nvPr/>
        </p:nvCxnSpPr>
        <p:spPr>
          <a:xfrm>
            <a:off x="11662834" y="822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628B4AC-CA3B-313D-FA3A-48356F510361}"/>
              </a:ext>
            </a:extLst>
          </p:cNvPr>
          <p:cNvCxnSpPr>
            <a:cxnSpLocks/>
          </p:cNvCxnSpPr>
          <p:nvPr/>
        </p:nvCxnSpPr>
        <p:spPr>
          <a:xfrm>
            <a:off x="16217690" y="822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3B05586A-D9BC-3340-1372-5ABFF7A111AA}"/>
              </a:ext>
            </a:extLst>
          </p:cNvPr>
          <p:cNvSpPr/>
          <p:nvPr/>
        </p:nvSpPr>
        <p:spPr>
          <a:xfrm rot="16200000">
            <a:off x="11165578" y="12333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13">
            <a:extLst>
              <a:ext uri="{FF2B5EF4-FFF2-40B4-BE49-F238E27FC236}">
                <a16:creationId xmlns:a16="http://schemas.microsoft.com/office/drawing/2014/main" id="{C8E40C2A-D7CD-5EDE-AAA8-560D150A3148}"/>
              </a:ext>
            </a:extLst>
          </p:cNvPr>
          <p:cNvSpPr/>
          <p:nvPr/>
        </p:nvSpPr>
        <p:spPr>
          <a:xfrm>
            <a:off x="11111430" y="10278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E5F41B-DC28-F080-80EF-2225F3659AAE}"/>
              </a:ext>
            </a:extLst>
          </p:cNvPr>
          <p:cNvSpPr txBox="1"/>
          <p:nvPr/>
        </p:nvSpPr>
        <p:spPr>
          <a:xfrm>
            <a:off x="11111430" y="10284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FD37BC-9990-01A2-E02F-7A35B4C37216}"/>
              </a:ext>
            </a:extLst>
          </p:cNvPr>
          <p:cNvSpPr txBox="1"/>
          <p:nvPr/>
        </p:nvSpPr>
        <p:spPr>
          <a:xfrm>
            <a:off x="11528457" y="14309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07659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333240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104223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848950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761717"/>
            <a:ext cx="0" cy="288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-1549740" y="413088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-1616047" y="3937545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4350155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roof-top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-1616047" y="3938182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3.1 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562645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562645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-1549740" y="591443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-1616047" y="572110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-1616047" y="572173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3.2 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-1199020" y="6124216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7545290"/>
            <a:ext cx="0" cy="21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1895FE75-D96E-6BC2-533A-9F334BF7C341}"/>
              </a:ext>
            </a:extLst>
          </p:cNvPr>
          <p:cNvSpPr/>
          <p:nvPr/>
        </p:nvSpPr>
        <p:spPr>
          <a:xfrm rot="16200000">
            <a:off x="-1574340" y="7952155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6D7775FA-169A-C4A3-9665-FFA2D1884271}"/>
              </a:ext>
            </a:extLst>
          </p:cNvPr>
          <p:cNvSpPr/>
          <p:nvPr/>
        </p:nvSpPr>
        <p:spPr>
          <a:xfrm>
            <a:off x="-1641447" y="7759618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817222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E8EB2C-96B9-2759-7A8D-C610A5DE9B88}"/>
              </a:ext>
            </a:extLst>
          </p:cNvPr>
          <p:cNvSpPr txBox="1"/>
          <p:nvPr/>
        </p:nvSpPr>
        <p:spPr>
          <a:xfrm>
            <a:off x="-1641447" y="7760255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866112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866112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598246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404909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405546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739353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718803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718867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F7316C3C-150F-F234-4415-F80CE1A5903F}"/>
              </a:ext>
            </a:extLst>
          </p:cNvPr>
          <p:cNvSpPr/>
          <p:nvPr/>
        </p:nvSpPr>
        <p:spPr>
          <a:xfrm rot="16200000">
            <a:off x="-1574340" y="8953100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13">
            <a:extLst>
              <a:ext uri="{FF2B5EF4-FFF2-40B4-BE49-F238E27FC236}">
                <a16:creationId xmlns:a16="http://schemas.microsoft.com/office/drawing/2014/main" id="{5BD1C463-84C7-5235-8299-2FF658F13EA2}"/>
              </a:ext>
            </a:extLst>
          </p:cNvPr>
          <p:cNvSpPr/>
          <p:nvPr/>
        </p:nvSpPr>
        <p:spPr>
          <a:xfrm>
            <a:off x="-1641447" y="8760563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9086B8-8BF8-FFE9-48BD-F297843F2B3C}"/>
              </a:ext>
            </a:extLst>
          </p:cNvPr>
          <p:cNvSpPr txBox="1"/>
          <p:nvPr/>
        </p:nvSpPr>
        <p:spPr>
          <a:xfrm>
            <a:off x="-1224420" y="9173173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648D0B-39E4-B93B-EB1C-B10A1A69FF2D}"/>
              </a:ext>
            </a:extLst>
          </p:cNvPr>
          <p:cNvSpPr txBox="1"/>
          <p:nvPr/>
        </p:nvSpPr>
        <p:spPr>
          <a:xfrm>
            <a:off x="-1641447" y="8761200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BB4F2EF-CB56-255E-F9B2-2C78A1B567F7}"/>
              </a:ext>
            </a:extLst>
          </p:cNvPr>
          <p:cNvCxnSpPr>
            <a:cxnSpLocks/>
          </p:cNvCxnSpPr>
          <p:nvPr/>
        </p:nvCxnSpPr>
        <p:spPr>
          <a:xfrm>
            <a:off x="-1090043" y="946204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2878498-C70E-4499-CFDF-B86380EDFE90}"/>
              </a:ext>
            </a:extLst>
          </p:cNvPr>
          <p:cNvCxnSpPr>
            <a:cxnSpLocks/>
          </p:cNvCxnSpPr>
          <p:nvPr/>
        </p:nvCxnSpPr>
        <p:spPr>
          <a:xfrm>
            <a:off x="3464813" y="946204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AFFB8FF-1F61-83AE-20F4-15B012358FAF}"/>
              </a:ext>
            </a:extLst>
          </p:cNvPr>
          <p:cNvCxnSpPr>
            <a:cxnSpLocks/>
          </p:cNvCxnSpPr>
          <p:nvPr/>
        </p:nvCxnSpPr>
        <p:spPr>
          <a:xfrm>
            <a:off x="-1064643" y="639508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22D4386-A7DA-3289-2A96-B1B6D89E0453}"/>
              </a:ext>
            </a:extLst>
          </p:cNvPr>
          <p:cNvCxnSpPr>
            <a:cxnSpLocks/>
          </p:cNvCxnSpPr>
          <p:nvPr/>
        </p:nvCxnSpPr>
        <p:spPr>
          <a:xfrm>
            <a:off x="3490213" y="639508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514716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321380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319710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9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1017</Words>
  <Application>Microsoft Office PowerPoint</Application>
  <PresentationFormat>와이드스크린</PresentationFormat>
  <Paragraphs>95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경기천년제목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9</cp:revision>
  <dcterms:created xsi:type="dcterms:W3CDTF">2024-08-19T00:46:35Z</dcterms:created>
  <dcterms:modified xsi:type="dcterms:W3CDTF">2024-08-19T06:24:44Z</dcterms:modified>
</cp:coreProperties>
</file>