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3D1FD-D42C-4449-A400-DBB719A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4EBE1-E090-44C0-AB4C-D601A2E9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95A7-1121-410A-8D6A-C76FC830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8199-2F38-4C83-8037-2950770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F70D-4FAD-4650-BAD2-2E82717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86C0-61E6-4631-B123-A6CADFD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D5EF4-572D-4F31-92C0-08CBB385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804C-0457-44A3-B0E1-8A8B5B1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DB8-05EE-47EC-98E1-8FEF7F4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1243-D65E-4569-8906-57DA30A3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2F09D-4021-4081-B041-1FFF787F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44FD3-3F90-4B1D-82A6-DDA51BDC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502B-BF14-4AEE-847C-F60CE74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6D0C7-7F19-43DC-BB56-6D24CF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E5796-5595-4597-B9FA-18DD8ED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C57E-001D-410F-B33B-7FD6A4E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171D-03F0-4918-8936-C67E72E7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A8E9-371D-4C09-95C1-6392B012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48672-1027-4006-B1A4-B72828FA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EA53F-656E-4E42-AA42-5E79417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9F0F-F662-4926-8F6E-0DE070C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DB6C-273C-44F6-92C9-EFC3EE5C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5125-C2C1-45A1-9AB0-12C077C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E09-8633-486C-A065-0496EAA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FAA-20BB-4087-89FB-C0E84CD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2C5-33BA-40E3-A809-EC03FEFB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2CB9-1E67-4673-B0D1-D8A41C09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0A334-04DA-4B7D-B7F7-EAF5C046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DD2C4-B362-41CB-97C8-8020DCD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0EA35-789A-4387-998F-FF5EBF88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D4FE3-6E42-4333-9E36-B95A748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4AC5-14B2-4694-B97B-9B57DA8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C5F0-9A19-4D03-ABBA-29E0F51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A4747-63CD-4A19-A267-48C0A0DA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DC055-A436-4274-A893-9B75FD09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644147-E00A-4B0A-88B4-8E207245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90FE0-8313-4579-BA19-DDA8094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ADF91-4C8E-43A6-9BB4-F071DD9D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95817-D6C1-427C-883C-BEB40A8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5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D35B-833A-44FE-85F1-EA73645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B359B-4A23-4AAE-89EA-2BEE1FD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D77EE-1403-4628-8C37-F94D84E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6B92D-5108-45DE-8335-691DA9E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05F0F-DB46-4E4C-BB65-D4D3F7E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32E92-2D11-44DB-8592-9F1DF23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E53BF-8980-411C-8AC0-66F65EF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3E8D-D2C8-4451-BBA6-14E73DC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00E6-3797-4F08-BB22-9DB12E6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D17DE-ECF6-4690-90A2-3FB5FA6B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536E4-4F6D-4BA6-B97E-864D370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4E1DD-3372-479A-8102-555EBE3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88A85-B566-40FC-8995-8078B1F0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59CB-3145-418D-96C0-E54A12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FE1A-2BF5-4827-A4E1-2F4FBE19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20EDE-F00F-441C-B6E7-C96F1AC6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68569-9A65-4BAD-BA73-CDE4CC38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A9ECF-90C4-49E2-9E5A-A25784EE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C0556-571D-4360-AC84-A847802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91D6E-24DE-473B-96E1-27F0571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82A10-FFE1-4A09-BA9A-E70E8885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2BCEB-D408-4764-9659-6B935954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27CF0-F83C-46D0-AAF2-852D5388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7A615-AD85-40CC-90E5-35C4722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4FACAE-347D-5218-E9DD-BE8F3007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415" y="2136322"/>
            <a:ext cx="3617496" cy="20970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0B2D546-C0B0-3FBE-6511-1FD4C54175E5}"/>
              </a:ext>
            </a:extLst>
          </p:cNvPr>
          <p:cNvSpPr/>
          <p:nvPr/>
        </p:nvSpPr>
        <p:spPr>
          <a:xfrm>
            <a:off x="3386697" y="3187319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10,184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2BA514-E12E-0CE1-5A25-8B91284895FB}"/>
              </a:ext>
            </a:extLst>
          </p:cNvPr>
          <p:cNvSpPr/>
          <p:nvPr/>
        </p:nvSpPr>
        <p:spPr>
          <a:xfrm>
            <a:off x="4560398" y="3187319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295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0E3123-85AB-F2DA-9E1E-0CB668E344A3}"/>
              </a:ext>
            </a:extLst>
          </p:cNvPr>
          <p:cNvSpPr/>
          <p:nvPr/>
        </p:nvSpPr>
        <p:spPr>
          <a:xfrm>
            <a:off x="5661287" y="3187319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38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B2ACE6-E501-51EB-B059-C4BD323A8D01}"/>
              </a:ext>
            </a:extLst>
          </p:cNvPr>
          <p:cNvSpPr/>
          <p:nvPr/>
        </p:nvSpPr>
        <p:spPr>
          <a:xfrm>
            <a:off x="7231938" y="2749094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참고로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8760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0.15</a:t>
            </a:r>
            <a:r>
              <a:rPr lang="ko-KR" altLang="en-US" dirty="0">
                <a:solidFill>
                  <a:schemeClr val="tx1"/>
                </a:solidFill>
              </a:rPr>
              <a:t>를 나눈 수치입니다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38 = 49615/8760/0.15</a:t>
            </a:r>
          </a:p>
        </p:txBody>
      </p:sp>
    </p:spTree>
    <p:extLst>
      <p:ext uri="{BB962C8B-B14F-4D97-AF65-F5344CB8AC3E}">
        <p14:creationId xmlns:p14="http://schemas.microsoft.com/office/powerpoint/2010/main" val="5803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F9DD53-8256-E54C-E91B-499094AA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739637"/>
            <a:ext cx="9455636" cy="53787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3E507E-A5C2-43C7-4985-3FE1CD35AB37}"/>
              </a:ext>
            </a:extLst>
          </p:cNvPr>
          <p:cNvSpPr/>
          <p:nvPr/>
        </p:nvSpPr>
        <p:spPr>
          <a:xfrm>
            <a:off x="1245178" y="2621262"/>
            <a:ext cx="844878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이론적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25CA1A-D3CC-5434-3564-600DE3F34F12}"/>
              </a:ext>
            </a:extLst>
          </p:cNvPr>
          <p:cNvSpPr/>
          <p:nvPr/>
        </p:nvSpPr>
        <p:spPr>
          <a:xfrm>
            <a:off x="1245178" y="3694000"/>
            <a:ext cx="844878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기술적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5CEAA6-E804-D220-7E77-0D2B5233FE02}"/>
              </a:ext>
            </a:extLst>
          </p:cNvPr>
          <p:cNvSpPr/>
          <p:nvPr/>
        </p:nvSpPr>
        <p:spPr>
          <a:xfrm>
            <a:off x="6377296" y="5667282"/>
            <a:ext cx="4334247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다른 그림으로 </a:t>
            </a:r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바뀌는거죠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?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바뀔때도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 용어가 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이론적 </a:t>
            </a:r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잠재량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기술적 </a:t>
            </a:r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잠재량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시장 </a:t>
            </a:r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잠재량</a:t>
            </a:r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 으로 용어 </a:t>
            </a:r>
            <a:r>
              <a:rPr lang="ko-KR" alt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통일부탁드립니다</a:t>
            </a:r>
            <a:r>
              <a:rPr lang="en-US" altLang="ko-KR" sz="1600" dirty="0">
                <a:solidFill>
                  <a:schemeClr val="tx1"/>
                </a:solidFill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235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2F82BA-0021-9B86-BE25-34FF7986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41" y="771388"/>
            <a:ext cx="10058917" cy="5315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E3CBFF-5FB9-CC1E-A0C3-481C1EABF71E}"/>
              </a:ext>
            </a:extLst>
          </p:cNvPr>
          <p:cNvSpPr/>
          <p:nvPr/>
        </p:nvSpPr>
        <p:spPr>
          <a:xfrm>
            <a:off x="1284763" y="1314977"/>
            <a:ext cx="844878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이론적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8DB42-4A4B-4197-F595-413E7396C93D}"/>
              </a:ext>
            </a:extLst>
          </p:cNvPr>
          <p:cNvSpPr/>
          <p:nvPr/>
        </p:nvSpPr>
        <p:spPr>
          <a:xfrm>
            <a:off x="5856763" y="1314977"/>
            <a:ext cx="844878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기술적</a:t>
            </a:r>
            <a:endParaRPr lang="en-US" altLang="ko-KR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47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ssh</dc:creator>
  <cp:lastModifiedBy>Seungho Jeon</cp:lastModifiedBy>
  <cp:revision>10</cp:revision>
  <dcterms:created xsi:type="dcterms:W3CDTF">2025-07-22T09:10:29Z</dcterms:created>
  <dcterms:modified xsi:type="dcterms:W3CDTF">2025-07-24T05:59:17Z</dcterms:modified>
</cp:coreProperties>
</file>