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03" r:id="rId2"/>
    <p:sldId id="317" r:id="rId3"/>
    <p:sldId id="316" r:id="rId4"/>
    <p:sldId id="307" r:id="rId5"/>
    <p:sldId id="305" r:id="rId6"/>
    <p:sldId id="284" r:id="rId7"/>
    <p:sldId id="314" r:id="rId8"/>
    <p:sldId id="308" r:id="rId9"/>
    <p:sldId id="282" r:id="rId10"/>
    <p:sldId id="309" r:id="rId11"/>
    <p:sldId id="306" r:id="rId12"/>
    <p:sldId id="315" r:id="rId13"/>
    <p:sldId id="311" r:id="rId14"/>
    <p:sldId id="310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7384" autoAdjust="0"/>
  </p:normalViewPr>
  <p:slideViewPr>
    <p:cSldViewPr snapToGrid="0">
      <p:cViewPr>
        <p:scale>
          <a:sx n="66" d="100"/>
          <a:sy n="66" d="100"/>
        </p:scale>
        <p:origin x="377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5643-62CE-84F3-B3C5-B8263801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79A4E99-2898-B830-D3B9-A361D850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6339238" y="174691"/>
            <a:ext cx="3542599" cy="2454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E561A1-33A6-A55D-46D0-0142B369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" y="743082"/>
            <a:ext cx="5618831" cy="3201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28D111-DC7C-1DFC-D828-46AA2B32A178}"/>
              </a:ext>
            </a:extLst>
          </p:cNvPr>
          <p:cNvSpPr txBox="1"/>
          <p:nvPr/>
        </p:nvSpPr>
        <p:spPr>
          <a:xfrm>
            <a:off x="-1053138" y="1080417"/>
            <a:ext cx="139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수집데이터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2D8736-94E6-AF74-011B-D61FF3ECE94B}"/>
              </a:ext>
            </a:extLst>
          </p:cNvPr>
          <p:cNvSpPr/>
          <p:nvPr/>
        </p:nvSpPr>
        <p:spPr>
          <a:xfrm>
            <a:off x="6326349" y="455767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A387CA-A8B7-B59E-0F57-3D095C443AAE}"/>
              </a:ext>
            </a:extLst>
          </p:cNvPr>
          <p:cNvSpPr/>
          <p:nvPr/>
        </p:nvSpPr>
        <p:spPr>
          <a:xfrm>
            <a:off x="6326349" y="128019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2F53F7-0173-C7C7-B2C0-114C42ABC3BF}"/>
              </a:ext>
            </a:extLst>
          </p:cNvPr>
          <p:cNvSpPr/>
          <p:nvPr/>
        </p:nvSpPr>
        <p:spPr>
          <a:xfrm>
            <a:off x="7818317" y="69085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7B5BEB66-0C91-A823-EBD4-17DEAE84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68194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BD7913E-7B9C-D4CC-EF69-8E316A30B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681" y="69063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3BDECEB-6827-60BC-E914-D900D30E6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933" y="63989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82C80E4-0B8A-7328-9583-671C4DA63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75565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F09974D6-7E63-66BF-FD42-587E35A25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4" y="82751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8DC4243-1F9E-FCE3-225C-83E4B78FF27C}"/>
              </a:ext>
            </a:extLst>
          </p:cNvPr>
          <p:cNvSpPr txBox="1"/>
          <p:nvPr/>
        </p:nvSpPr>
        <p:spPr>
          <a:xfrm>
            <a:off x="8229067" y="66506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C6DA6D-A2C9-A18B-3BBA-82D373B1B0E6}"/>
              </a:ext>
            </a:extLst>
          </p:cNvPr>
          <p:cNvSpPr txBox="1"/>
          <p:nvPr/>
        </p:nvSpPr>
        <p:spPr>
          <a:xfrm>
            <a:off x="6299681" y="61042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E861766D-241D-DD55-C684-6488E34C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6299681" y="-9401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0D98A32-6921-C57F-9CFE-F0EC4624BB2F}"/>
              </a:ext>
            </a:extLst>
          </p:cNvPr>
          <p:cNvSpPr/>
          <p:nvPr/>
        </p:nvSpPr>
        <p:spPr>
          <a:xfrm>
            <a:off x="6352539" y="67760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4F51B7E-C0C5-AC61-7DD3-F7F568BF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013" y="-966474"/>
            <a:ext cx="3542599" cy="6858000"/>
          </a:xfrm>
          <a:prstGeom prst="rect">
            <a:avLst/>
          </a:prstGeom>
        </p:spPr>
      </p:pic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92872218-670B-C872-8001-1EDA3BC8C65F}"/>
              </a:ext>
            </a:extLst>
          </p:cNvPr>
          <p:cNvSpPr txBox="1">
            <a:spLocks/>
          </p:cNvSpPr>
          <p:nvPr/>
        </p:nvSpPr>
        <p:spPr>
          <a:xfrm>
            <a:off x="6996113" y="74884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B984CE-4EA7-A6FD-E2B9-82468A4ED4E0}"/>
              </a:ext>
            </a:extLst>
          </p:cNvPr>
          <p:cNvSpPr/>
          <p:nvPr/>
        </p:nvSpPr>
        <p:spPr>
          <a:xfrm>
            <a:off x="6209335" y="146504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B2C41-68E2-5CAC-C9CB-02CAE20F3536}"/>
              </a:ext>
            </a:extLst>
          </p:cNvPr>
          <p:cNvSpPr/>
          <p:nvPr/>
        </p:nvSpPr>
        <p:spPr>
          <a:xfrm>
            <a:off x="8020315" y="572816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0D6E32-D79E-677F-E973-6857C38F0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628" y="76605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FD4DE0-B788-96DA-DFD9-223398487FFF}"/>
              </a:ext>
            </a:extLst>
          </p:cNvPr>
          <p:cNvSpPr txBox="1"/>
          <p:nvPr/>
        </p:nvSpPr>
        <p:spPr>
          <a:xfrm>
            <a:off x="6312217" y="297089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31EEB4-3834-7EC3-C8ED-4CD4BE459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8629" y="654998"/>
            <a:ext cx="1032751" cy="95987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3EE745-FC6E-4C5F-DAFB-D70CE29A9221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 flipV="1">
            <a:off x="5608007" y="817716"/>
            <a:ext cx="3017467" cy="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AFF591-B14A-14D0-4345-09AE7781E047}"/>
              </a:ext>
            </a:extLst>
          </p:cNvPr>
          <p:cNvSpPr/>
          <p:nvPr/>
        </p:nvSpPr>
        <p:spPr>
          <a:xfrm>
            <a:off x="3154208" y="75628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1CA5B7-AB9F-BBB5-25DB-2F21E58F3F4D}"/>
              </a:ext>
            </a:extLst>
          </p:cNvPr>
          <p:cNvSpPr/>
          <p:nvPr/>
        </p:nvSpPr>
        <p:spPr>
          <a:xfrm>
            <a:off x="3154208" y="91018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A116D1-5F31-C062-487E-470D60B2C45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608007" y="973726"/>
            <a:ext cx="3017467" cy="614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A0E9FD-31BE-5515-8D82-93FCC3D25D4D}"/>
              </a:ext>
            </a:extLst>
          </p:cNvPr>
          <p:cNvSpPr/>
          <p:nvPr/>
        </p:nvSpPr>
        <p:spPr>
          <a:xfrm>
            <a:off x="3154208" y="1064569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C72745-077F-D9FB-7DE0-59E16F38F887}"/>
              </a:ext>
            </a:extLst>
          </p:cNvPr>
          <p:cNvSpPr/>
          <p:nvPr/>
        </p:nvSpPr>
        <p:spPr>
          <a:xfrm>
            <a:off x="6355302" y="300909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D527FE-E5BD-0F1C-057F-4F8E4BCBA27F}"/>
              </a:ext>
            </a:extLst>
          </p:cNvPr>
          <p:cNvSpPr/>
          <p:nvPr/>
        </p:nvSpPr>
        <p:spPr>
          <a:xfrm>
            <a:off x="3154208" y="121437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2F7274-EF87-71FC-FF48-064A16E7CBA6}"/>
              </a:ext>
            </a:extLst>
          </p:cNvPr>
          <p:cNvSpPr/>
          <p:nvPr/>
        </p:nvSpPr>
        <p:spPr>
          <a:xfrm>
            <a:off x="3154208" y="136620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D10F30-F549-E5FD-9F48-4A998ADEA793}"/>
              </a:ext>
            </a:extLst>
          </p:cNvPr>
          <p:cNvSpPr/>
          <p:nvPr/>
        </p:nvSpPr>
        <p:spPr>
          <a:xfrm>
            <a:off x="3230411" y="152010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88A493-31DE-5951-3BB7-F14C61DD2194}"/>
              </a:ext>
            </a:extLst>
          </p:cNvPr>
          <p:cNvSpPr/>
          <p:nvPr/>
        </p:nvSpPr>
        <p:spPr>
          <a:xfrm>
            <a:off x="3230411" y="1674486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241544-60A7-8A86-1298-AF0CCD7ABB91}"/>
              </a:ext>
            </a:extLst>
          </p:cNvPr>
          <p:cNvSpPr/>
          <p:nvPr/>
        </p:nvSpPr>
        <p:spPr>
          <a:xfrm>
            <a:off x="3230411" y="182429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58AD02-248F-FA9F-425B-190C382BC674}"/>
              </a:ext>
            </a:extLst>
          </p:cNvPr>
          <p:cNvSpPr/>
          <p:nvPr/>
        </p:nvSpPr>
        <p:spPr>
          <a:xfrm>
            <a:off x="3154208" y="196566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43109B-8A01-D0C3-68BA-2876504B8F68}"/>
              </a:ext>
            </a:extLst>
          </p:cNvPr>
          <p:cNvSpPr/>
          <p:nvPr/>
        </p:nvSpPr>
        <p:spPr>
          <a:xfrm>
            <a:off x="3154208" y="2119563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DFDF4-388D-626F-067C-9A344FB812E7}"/>
              </a:ext>
            </a:extLst>
          </p:cNvPr>
          <p:cNvSpPr/>
          <p:nvPr/>
        </p:nvSpPr>
        <p:spPr>
          <a:xfrm>
            <a:off x="3154208" y="227394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8AABB2-18E2-5DF2-22F1-A145D402E9C8}"/>
              </a:ext>
            </a:extLst>
          </p:cNvPr>
          <p:cNvSpPr/>
          <p:nvPr/>
        </p:nvSpPr>
        <p:spPr>
          <a:xfrm>
            <a:off x="3154208" y="242375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816662-E124-D1DF-B6A2-E516011F2E7D}"/>
              </a:ext>
            </a:extLst>
          </p:cNvPr>
          <p:cNvSpPr/>
          <p:nvPr/>
        </p:nvSpPr>
        <p:spPr>
          <a:xfrm>
            <a:off x="3154208" y="2575577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0CC4BF-9642-BB44-F4D9-50E9F40E7481}"/>
              </a:ext>
            </a:extLst>
          </p:cNvPr>
          <p:cNvSpPr/>
          <p:nvPr/>
        </p:nvSpPr>
        <p:spPr>
          <a:xfrm>
            <a:off x="3230411" y="2729480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0197D7-EA89-A824-FDFC-BED763498299}"/>
              </a:ext>
            </a:extLst>
          </p:cNvPr>
          <p:cNvSpPr/>
          <p:nvPr/>
        </p:nvSpPr>
        <p:spPr>
          <a:xfrm>
            <a:off x="3230411" y="288386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1473EE-7A74-1B6B-E48B-08C8EC9D93C9}"/>
              </a:ext>
            </a:extLst>
          </p:cNvPr>
          <p:cNvSpPr/>
          <p:nvPr/>
        </p:nvSpPr>
        <p:spPr>
          <a:xfrm>
            <a:off x="3230411" y="3033668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83E290-34BC-5873-AB7C-7F0D0748483D}"/>
              </a:ext>
            </a:extLst>
          </p:cNvPr>
          <p:cNvSpPr/>
          <p:nvPr/>
        </p:nvSpPr>
        <p:spPr>
          <a:xfrm>
            <a:off x="3230411" y="318347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2C90E-FF6D-2FB7-0CBE-65B0D10B306C}"/>
              </a:ext>
            </a:extLst>
          </p:cNvPr>
          <p:cNvSpPr/>
          <p:nvPr/>
        </p:nvSpPr>
        <p:spPr>
          <a:xfrm>
            <a:off x="3230411" y="3335301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512756-F48A-695F-7E62-173E7BB76E39}"/>
              </a:ext>
            </a:extLst>
          </p:cNvPr>
          <p:cNvSpPr/>
          <p:nvPr/>
        </p:nvSpPr>
        <p:spPr>
          <a:xfrm>
            <a:off x="3230411" y="3489204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E5E982-CD32-C3EA-5775-AC776884588E}"/>
              </a:ext>
            </a:extLst>
          </p:cNvPr>
          <p:cNvSpPr/>
          <p:nvPr/>
        </p:nvSpPr>
        <p:spPr>
          <a:xfrm>
            <a:off x="3230411" y="3643585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8A56D8-B112-69A0-9D8C-D5C383FB63C1}"/>
              </a:ext>
            </a:extLst>
          </p:cNvPr>
          <p:cNvSpPr/>
          <p:nvPr/>
        </p:nvSpPr>
        <p:spPr>
          <a:xfrm>
            <a:off x="3230411" y="379339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76EA334-B5F6-B604-B796-9AD16ABFAA88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5608007" y="1128107"/>
            <a:ext cx="747295" cy="4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508A56A-0E10-DCF7-F2A8-38589B9AA576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V="1">
            <a:off x="5608007" y="1175249"/>
            <a:ext cx="747295" cy="10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185B66E-4EEB-7EB2-20AF-97827BA82B38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5608007" y="1175249"/>
            <a:ext cx="747295" cy="254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8485861-DCB5-C636-E28B-C1022438DE31}"/>
              </a:ext>
            </a:extLst>
          </p:cNvPr>
          <p:cNvCxnSpPr>
            <a:cxnSpLocks/>
            <a:stCxn id="46" idx="3"/>
            <a:endCxn id="14" idx="1"/>
          </p:cNvCxnSpPr>
          <p:nvPr/>
        </p:nvCxnSpPr>
        <p:spPr>
          <a:xfrm>
            <a:off x="5684210" y="1583643"/>
            <a:ext cx="655697" cy="326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CF5C448-354A-1831-5A1A-27C98CAB7193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>
            <a:off x="5684210" y="1738024"/>
            <a:ext cx="655697" cy="3114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82155E5A-816C-D1D6-BA25-551BDA5DAD16}"/>
              </a:ext>
            </a:extLst>
          </p:cNvPr>
          <p:cNvCxnSpPr>
            <a:cxnSpLocks/>
            <a:stCxn id="48" idx="3"/>
            <a:endCxn id="14" idx="1"/>
          </p:cNvCxnSpPr>
          <p:nvPr/>
        </p:nvCxnSpPr>
        <p:spPr>
          <a:xfrm>
            <a:off x="5684210" y="1887831"/>
            <a:ext cx="655697" cy="2964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C244CE3-5E78-31EC-5AD7-56255EC671C5}"/>
              </a:ext>
            </a:extLst>
          </p:cNvPr>
          <p:cNvSpPr txBox="1"/>
          <p:nvPr/>
        </p:nvSpPr>
        <p:spPr>
          <a:xfrm>
            <a:off x="6252739" y="36465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2FF585-225B-72BA-E95B-E138F4286949}"/>
              </a:ext>
            </a:extLst>
          </p:cNvPr>
          <p:cNvSpPr txBox="1"/>
          <p:nvPr/>
        </p:nvSpPr>
        <p:spPr>
          <a:xfrm>
            <a:off x="6252739" y="-1871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4B6BBD-AE26-F453-EAFD-AC9E57196EE1}"/>
              </a:ext>
            </a:extLst>
          </p:cNvPr>
          <p:cNvSpPr txBox="1"/>
          <p:nvPr/>
        </p:nvSpPr>
        <p:spPr>
          <a:xfrm>
            <a:off x="6299681" y="3894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48F8E2-418A-38AA-5056-B1EFFDB89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53" y="43262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96E1CD-5EF6-603E-0B91-4EF4B8964AEC}"/>
              </a:ext>
            </a:extLst>
          </p:cNvPr>
          <p:cNvSpPr/>
          <p:nvPr/>
        </p:nvSpPr>
        <p:spPr>
          <a:xfrm>
            <a:off x="6339907" y="41459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B6DA8-3AAA-D5B1-FD9C-ACDF57CF22F8}"/>
              </a:ext>
            </a:extLst>
          </p:cNvPr>
          <p:cNvSpPr txBox="1"/>
          <p:nvPr/>
        </p:nvSpPr>
        <p:spPr>
          <a:xfrm>
            <a:off x="6299681" y="39060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C5AAE17-AFFB-2279-5421-FC8FDF15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614985" y="474477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BF2E40-6987-0D4D-3813-7BBFFF5B4091}"/>
              </a:ext>
            </a:extLst>
          </p:cNvPr>
          <p:cNvSpPr/>
          <p:nvPr/>
        </p:nvSpPr>
        <p:spPr>
          <a:xfrm>
            <a:off x="8625474" y="446364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CD9790-13DC-11BE-2BD9-8A60EA947A27}"/>
              </a:ext>
            </a:extLst>
          </p:cNvPr>
          <p:cNvSpPr/>
          <p:nvPr/>
        </p:nvSpPr>
        <p:spPr>
          <a:xfrm>
            <a:off x="8625474" y="121677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B6893E-8BFF-207B-E5D4-5341D2E22B8A}"/>
              </a:ext>
            </a:extLst>
          </p:cNvPr>
          <p:cNvSpPr txBox="1"/>
          <p:nvPr/>
        </p:nvSpPr>
        <p:spPr>
          <a:xfrm>
            <a:off x="6729413" y="-2158278"/>
            <a:ext cx="11382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경기도의 시군 전체에 대한 에너지 세부 소비현황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연도별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부문별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에너지원별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</a:t>
            </a:r>
            <a:endParaRPr lang="en-US" altLang="ko-KR" sz="800" b="1" dirty="0"/>
          </a:p>
          <a:p>
            <a:r>
              <a:rPr lang="ko-KR" altLang="en-US" sz="800" b="1" dirty="0"/>
              <a:t>공간분포 측면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왼쪽</a:t>
            </a:r>
            <a:r>
              <a:rPr lang="en-US" altLang="ko-KR" sz="800" b="1" dirty="0"/>
              <a:t>), </a:t>
            </a:r>
            <a:r>
              <a:rPr lang="ko-KR" altLang="en-US" sz="800" b="1" dirty="0"/>
              <a:t>그리고 시군간 비교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오른쪽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를 통해 살펴봅니다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0F2E4-757E-5308-6556-A3707B5024D1}"/>
              </a:ext>
            </a:extLst>
          </p:cNvPr>
          <p:cNvSpPr txBox="1"/>
          <p:nvPr/>
        </p:nvSpPr>
        <p:spPr>
          <a:xfrm>
            <a:off x="6252739" y="58303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E11DCBE-BACA-E71B-3E6D-65AC9AAC353F}"/>
              </a:ext>
            </a:extLst>
          </p:cNvPr>
          <p:cNvCxnSpPr>
            <a:cxnSpLocks/>
            <a:stCxn id="52" idx="3"/>
            <a:endCxn id="97" idx="1"/>
          </p:cNvCxnSpPr>
          <p:nvPr/>
        </p:nvCxnSpPr>
        <p:spPr>
          <a:xfrm>
            <a:off x="5608007" y="2183101"/>
            <a:ext cx="2698767" cy="6364759"/>
          </a:xfrm>
          <a:prstGeom prst="bentConnector3">
            <a:avLst>
              <a:gd name="adj1" fmla="val 5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BEA383-B824-C3C7-26F8-3998DAF0B9F8}"/>
              </a:ext>
            </a:extLst>
          </p:cNvPr>
          <p:cNvSpPr txBox="1"/>
          <p:nvPr/>
        </p:nvSpPr>
        <p:spPr>
          <a:xfrm>
            <a:off x="8229067" y="74276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5F4ACA-0AE5-ABC5-7C72-0F186C247591}"/>
              </a:ext>
            </a:extLst>
          </p:cNvPr>
          <p:cNvSpPr txBox="1"/>
          <p:nvPr/>
        </p:nvSpPr>
        <p:spPr>
          <a:xfrm>
            <a:off x="8229067" y="81549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FA85E63-6047-D582-FED0-E73370C4C633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>
            <a:off x="5608007" y="2029198"/>
            <a:ext cx="2698767" cy="5800054"/>
          </a:xfrm>
          <a:prstGeom prst="bentConnector3">
            <a:avLst>
              <a:gd name="adj1" fmla="val 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ECEF514-911D-D2B8-9149-63C3A8C3795B}"/>
              </a:ext>
            </a:extLst>
          </p:cNvPr>
          <p:cNvCxnSpPr>
            <a:cxnSpLocks/>
            <a:stCxn id="53" idx="3"/>
            <a:endCxn id="92" idx="1"/>
          </p:cNvCxnSpPr>
          <p:nvPr/>
        </p:nvCxnSpPr>
        <p:spPr>
          <a:xfrm>
            <a:off x="5608007" y="2337482"/>
            <a:ext cx="2698767" cy="4754702"/>
          </a:xfrm>
          <a:prstGeom prst="bentConnector3">
            <a:avLst>
              <a:gd name="adj1" fmla="val 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EF77CAD7-CE5E-42A4-730A-A4F796FE108B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>
            <a:off x="5608007" y="2487289"/>
            <a:ext cx="691674" cy="5335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2303124-C299-CA8F-AC78-7BE29EAECFB5}"/>
              </a:ext>
            </a:extLst>
          </p:cNvPr>
          <p:cNvCxnSpPr>
            <a:cxnSpLocks/>
            <a:stCxn id="54" idx="3"/>
            <a:endCxn id="94" idx="1"/>
          </p:cNvCxnSpPr>
          <p:nvPr/>
        </p:nvCxnSpPr>
        <p:spPr>
          <a:xfrm>
            <a:off x="5608007" y="2487289"/>
            <a:ext cx="691674" cy="5335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0B54A0A-D243-3F89-3D11-42CC341AAFD9}"/>
              </a:ext>
            </a:extLst>
          </p:cNvPr>
          <p:cNvCxnSpPr>
            <a:cxnSpLocks/>
            <a:stCxn id="55" idx="3"/>
            <a:endCxn id="94" idx="1"/>
          </p:cNvCxnSpPr>
          <p:nvPr/>
        </p:nvCxnSpPr>
        <p:spPr>
          <a:xfrm>
            <a:off x="5608007" y="2639115"/>
            <a:ext cx="691674" cy="5183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3209CC41-24C7-FDF2-6BC5-0A23ED398C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4298" y="112400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B1AEC8F6-4DEE-DC55-5D27-DEBD2ECA4089}"/>
              </a:ext>
            </a:extLst>
          </p:cNvPr>
          <p:cNvSpPr txBox="1"/>
          <p:nvPr/>
        </p:nvSpPr>
        <p:spPr>
          <a:xfrm>
            <a:off x="5866722" y="105377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8D71D8FF-C28D-9085-63B0-8B3E55280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64" y="112011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409638EA-939B-02D1-9944-C518ED4DB450}"/>
              </a:ext>
            </a:extLst>
          </p:cNvPr>
          <p:cNvSpPr txBox="1"/>
          <p:nvPr/>
        </p:nvSpPr>
        <p:spPr>
          <a:xfrm>
            <a:off x="5913664" y="108124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48CC8B29-2589-73B9-2BDF-0B23C4AB62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6769" y="112610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0BC4C88-66DC-98E3-4C53-3E89170B13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8213" y="123327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20D9BB06-3439-58D5-B5E2-E5C3DA39BC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6769" y="123327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A1B1E19-0FB1-DC2E-BE69-FD0DF604DECC}"/>
              </a:ext>
            </a:extLst>
          </p:cNvPr>
          <p:cNvSpPr txBox="1"/>
          <p:nvPr/>
        </p:nvSpPr>
        <p:spPr>
          <a:xfrm>
            <a:off x="10417460" y="113348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3~4 </a:t>
            </a:r>
            <a:r>
              <a:rPr lang="ko-KR" altLang="en-US" sz="1400" dirty="0"/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2F293-0F52-3E74-B072-B910E41B743F}"/>
              </a:ext>
            </a:extLst>
          </p:cNvPr>
          <p:cNvSpPr txBox="1"/>
          <p:nvPr/>
        </p:nvSpPr>
        <p:spPr>
          <a:xfrm>
            <a:off x="10307809" y="44783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7 </a:t>
            </a:r>
            <a:r>
              <a:rPr lang="ko-KR" altLang="en-US" sz="1400" dirty="0"/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546A1AB-488E-D930-146A-7CF22B1920E9}"/>
              </a:ext>
            </a:extLst>
          </p:cNvPr>
          <p:cNvSpPr txBox="1"/>
          <p:nvPr/>
        </p:nvSpPr>
        <p:spPr>
          <a:xfrm>
            <a:off x="10307809" y="74884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9 </a:t>
            </a:r>
            <a:r>
              <a:rPr lang="ko-KR" altLang="en-US" sz="1400" dirty="0"/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162D3AF-CC40-752B-91CA-5BD8D34E9CAD}"/>
              </a:ext>
            </a:extLst>
          </p:cNvPr>
          <p:cNvSpPr txBox="1"/>
          <p:nvPr/>
        </p:nvSpPr>
        <p:spPr>
          <a:xfrm>
            <a:off x="11323809" y="1082869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xx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6AD47C05-7743-F62F-EA94-CCC1734DF7B5}"/>
              </a:ext>
            </a:extLst>
          </p:cNvPr>
          <p:cNvCxnSpPr>
            <a:cxnSpLocks/>
            <a:stCxn id="56" idx="1"/>
            <a:endCxn id="139" idx="1"/>
          </p:cNvCxnSpPr>
          <p:nvPr/>
        </p:nvCxnSpPr>
        <p:spPr>
          <a:xfrm rot="10800000" flipH="1" flipV="1">
            <a:off x="3230410" y="2793017"/>
            <a:ext cx="4403887" cy="8885873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B2B260A-7BEE-2098-BA6B-83B765173982}"/>
              </a:ext>
            </a:extLst>
          </p:cNvPr>
          <p:cNvCxnSpPr>
            <a:cxnSpLocks/>
            <a:stCxn id="57" idx="1"/>
            <a:endCxn id="139" idx="1"/>
          </p:cNvCxnSpPr>
          <p:nvPr/>
        </p:nvCxnSpPr>
        <p:spPr>
          <a:xfrm rot="10800000" flipH="1" flipV="1">
            <a:off x="3230410" y="2947399"/>
            <a:ext cx="4403887" cy="8731492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04F0D3CE-291A-1110-70D7-4875A5470FC2}"/>
              </a:ext>
            </a:extLst>
          </p:cNvPr>
          <p:cNvCxnSpPr>
            <a:cxnSpLocks/>
            <a:stCxn id="58" idx="1"/>
            <a:endCxn id="139" idx="1"/>
          </p:cNvCxnSpPr>
          <p:nvPr/>
        </p:nvCxnSpPr>
        <p:spPr>
          <a:xfrm rot="10800000" flipH="1" flipV="1">
            <a:off x="3230410" y="3097205"/>
            <a:ext cx="4403887" cy="8581685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335DB263-F641-16F1-B16E-41B4C70E29A7}"/>
              </a:ext>
            </a:extLst>
          </p:cNvPr>
          <p:cNvCxnSpPr>
            <a:cxnSpLocks/>
            <a:stCxn id="59" idx="1"/>
            <a:endCxn id="139" idx="1"/>
          </p:cNvCxnSpPr>
          <p:nvPr/>
        </p:nvCxnSpPr>
        <p:spPr>
          <a:xfrm rot="10800000" flipH="1" flipV="1">
            <a:off x="3230410" y="3247013"/>
            <a:ext cx="4403887" cy="8431878"/>
          </a:xfrm>
          <a:prstGeom prst="bentConnector3">
            <a:avLst>
              <a:gd name="adj1" fmla="val -5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E4C2116-6958-BCFF-DF1E-435157C998FD}"/>
              </a:ext>
            </a:extLst>
          </p:cNvPr>
          <p:cNvCxnSpPr>
            <a:cxnSpLocks/>
            <a:stCxn id="60" idx="1"/>
            <a:endCxn id="143" idx="1"/>
          </p:cNvCxnSpPr>
          <p:nvPr/>
        </p:nvCxnSpPr>
        <p:spPr>
          <a:xfrm rot="10800000" flipH="1" flipV="1">
            <a:off x="3230411" y="3398839"/>
            <a:ext cx="5916358" cy="8289034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4847F11-EC61-3F50-E256-098F6BA942AA}"/>
              </a:ext>
            </a:extLst>
          </p:cNvPr>
          <p:cNvCxnSpPr>
            <a:cxnSpLocks/>
            <a:stCxn id="61" idx="1"/>
            <a:endCxn id="143" idx="1"/>
          </p:cNvCxnSpPr>
          <p:nvPr/>
        </p:nvCxnSpPr>
        <p:spPr>
          <a:xfrm rot="10800000" flipH="1" flipV="1">
            <a:off x="3230411" y="3552741"/>
            <a:ext cx="5916358" cy="8135131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88D29A9E-66ED-8B5E-DD24-D1EDE44DDDDE}"/>
              </a:ext>
            </a:extLst>
          </p:cNvPr>
          <p:cNvCxnSpPr>
            <a:cxnSpLocks/>
            <a:stCxn id="62" idx="1"/>
            <a:endCxn id="144" idx="1"/>
          </p:cNvCxnSpPr>
          <p:nvPr/>
        </p:nvCxnSpPr>
        <p:spPr>
          <a:xfrm rot="10800000" flipH="1" flipV="1">
            <a:off x="3230411" y="3707122"/>
            <a:ext cx="4397802" cy="8976207"/>
          </a:xfrm>
          <a:prstGeom prst="bentConnector3">
            <a:avLst>
              <a:gd name="adj1" fmla="val -5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72054C5-2701-541D-D7DF-586F11700578}"/>
              </a:ext>
            </a:extLst>
          </p:cNvPr>
          <p:cNvSpPr txBox="1"/>
          <p:nvPr/>
        </p:nvSpPr>
        <p:spPr>
          <a:xfrm>
            <a:off x="9068921" y="111165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8E2F685-BA13-EDBE-BEB4-C01B041960E8}"/>
              </a:ext>
            </a:extLst>
          </p:cNvPr>
          <p:cNvSpPr txBox="1"/>
          <p:nvPr/>
        </p:nvSpPr>
        <p:spPr>
          <a:xfrm>
            <a:off x="9068921" y="122095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8B522B-D4F7-0392-C69E-00C9755031D8}"/>
              </a:ext>
            </a:extLst>
          </p:cNvPr>
          <p:cNvSpPr txBox="1"/>
          <p:nvPr/>
        </p:nvSpPr>
        <p:spPr>
          <a:xfrm>
            <a:off x="7545842" y="122095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C53DC-845B-235A-3732-33CA6AC8C4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5884" y="41543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844D3B-44C7-27B9-8764-930D2CFC49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8614" y="247926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EC8ECE-5EAA-2B34-AA6B-6DAD8C327BB3}"/>
              </a:ext>
            </a:extLst>
          </p:cNvPr>
          <p:cNvSpPr/>
          <p:nvPr/>
        </p:nvSpPr>
        <p:spPr>
          <a:xfrm>
            <a:off x="7085414" y="2102017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F694778-C87C-FC8A-797D-80FC360AA6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6290" y="545781"/>
            <a:ext cx="2341718" cy="15056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0F99AC7-FA14-9207-5CFA-D6215689CB18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5608008" y="621062"/>
            <a:ext cx="1477406" cy="2282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922BE4-2473-C7E5-A8B1-0E7523E6F21B}"/>
              </a:ext>
            </a:extLst>
          </p:cNvPr>
          <p:cNvSpPr txBox="1"/>
          <p:nvPr/>
        </p:nvSpPr>
        <p:spPr>
          <a:xfrm>
            <a:off x="7044000" y="209878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ACD3946-39B9-FD83-7EC2-B2ECA78190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2156" y="4500048"/>
            <a:ext cx="2301877" cy="130432"/>
          </a:xfrm>
          <a:prstGeom prst="rect">
            <a:avLst/>
          </a:prstGeom>
        </p:spPr>
      </p:pic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A722BB2-0FE8-99A8-B370-044102D8AA33}"/>
              </a:ext>
            </a:extLst>
          </p:cNvPr>
          <p:cNvCxnSpPr>
            <a:cxnSpLocks/>
            <a:stCxn id="73" idx="3"/>
            <a:endCxn id="91" idx="1"/>
          </p:cNvCxnSpPr>
          <p:nvPr/>
        </p:nvCxnSpPr>
        <p:spPr>
          <a:xfrm>
            <a:off x="5554033" y="4565264"/>
            <a:ext cx="1531381" cy="5107565"/>
          </a:xfrm>
          <a:prstGeom prst="bentConnector3">
            <a:avLst>
              <a:gd name="adj1" fmla="val 12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544790-166F-551E-C61C-BBBA81E34A93}"/>
              </a:ext>
            </a:extLst>
          </p:cNvPr>
          <p:cNvSpPr/>
          <p:nvPr/>
        </p:nvSpPr>
        <p:spPr>
          <a:xfrm>
            <a:off x="3230411" y="4501142"/>
            <a:ext cx="2453799" cy="127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8EB8F85-BEB4-94F7-DE7C-DF6EB2375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8614" y="92486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E52F8FB7-09CA-1C4E-5CE9-DA1452D2BCD0}"/>
              </a:ext>
            </a:extLst>
          </p:cNvPr>
          <p:cNvSpPr/>
          <p:nvPr/>
        </p:nvSpPr>
        <p:spPr>
          <a:xfrm>
            <a:off x="7085414" y="88713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D35FC4-8DE2-BE45-8E4C-C92C5CC290CC}"/>
              </a:ext>
            </a:extLst>
          </p:cNvPr>
          <p:cNvSpPr txBox="1"/>
          <p:nvPr/>
        </p:nvSpPr>
        <p:spPr>
          <a:xfrm>
            <a:off x="7044000" y="88681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E09BEF7E-7B70-9CDD-B554-AF32893172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0213" y="4455617"/>
            <a:ext cx="1444572" cy="179938"/>
          </a:xfrm>
          <a:prstGeom prst="rect">
            <a:avLst/>
          </a:prstGeom>
        </p:spPr>
      </p:pic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1025B229-AF59-6551-CCF9-71AEED8A4A95}"/>
              </a:ext>
            </a:extLst>
          </p:cNvPr>
          <p:cNvCxnSpPr>
            <a:cxnSpLocks/>
            <a:stCxn id="63" idx="1"/>
            <a:endCxn id="145" idx="1"/>
          </p:cNvCxnSpPr>
          <p:nvPr/>
        </p:nvCxnSpPr>
        <p:spPr>
          <a:xfrm rot="10800000" flipH="1" flipV="1">
            <a:off x="3230411" y="3856929"/>
            <a:ext cx="5916358" cy="8825941"/>
          </a:xfrm>
          <a:prstGeom prst="bentConnector3">
            <a:avLst>
              <a:gd name="adj1" fmla="val -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34FE232-04BE-CE94-2F82-CF8EC0EBDF53}"/>
              </a:ext>
            </a:extLst>
          </p:cNvPr>
          <p:cNvSpPr txBox="1"/>
          <p:nvPr/>
        </p:nvSpPr>
        <p:spPr>
          <a:xfrm>
            <a:off x="10417460" y="2729972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5 </a:t>
            </a:r>
            <a:r>
              <a:rPr lang="ko-KR" altLang="en-US" sz="1400" dirty="0"/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2A561C-1D84-9E90-7A93-31D4DAE3A001}"/>
              </a:ext>
            </a:extLst>
          </p:cNvPr>
          <p:cNvSpPr txBox="1"/>
          <p:nvPr/>
        </p:nvSpPr>
        <p:spPr>
          <a:xfrm>
            <a:off x="10307809" y="93682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슬라이드 </a:t>
            </a:r>
            <a:r>
              <a:rPr lang="en-US" altLang="ko-KR" sz="1400" dirty="0"/>
              <a:t>10 </a:t>
            </a:r>
            <a:r>
              <a:rPr lang="ko-KR" altLang="en-US" sz="1400" dirty="0"/>
              <a:t>참고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91200F45-C23A-9AA5-30DA-EBBCFBB5484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279" y="2087860"/>
            <a:ext cx="1527549" cy="2228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2BFB3A-AE89-E08A-CB63-9F564E8693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342" y="51282"/>
            <a:ext cx="6252375" cy="62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3DD8AB-38C4-5735-6318-A2C24C2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6A7090-C93F-1C62-65F8-3E914A47A69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222570-7D45-A77C-FEF9-E97CDF07F009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FCB797-7F1E-5AC3-6C57-57D7B5E8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08" r="57035" b="57084"/>
          <a:stretch/>
        </p:blipFill>
        <p:spPr>
          <a:xfrm>
            <a:off x="4517043" y="1588307"/>
            <a:ext cx="2914075" cy="33098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0283F-1024-093C-F78E-6B66BA7C9575}"/>
              </a:ext>
            </a:extLst>
          </p:cNvPr>
          <p:cNvSpPr/>
          <p:nvPr/>
        </p:nvSpPr>
        <p:spPr>
          <a:xfrm>
            <a:off x="7608420" y="429166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1D2728-53AB-D7D8-C859-B2183B5DC487}"/>
              </a:ext>
            </a:extLst>
          </p:cNvPr>
          <p:cNvSpPr/>
          <p:nvPr/>
        </p:nvSpPr>
        <p:spPr>
          <a:xfrm>
            <a:off x="7608419" y="2345994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아래쪽 화살표 3">
            <a:extLst>
              <a:ext uri="{FF2B5EF4-FFF2-40B4-BE49-F238E27FC236}">
                <a16:creationId xmlns:a16="http://schemas.microsoft.com/office/drawing/2014/main" id="{D5BECC1C-7B11-B789-5CB4-43215DFF4D9D}"/>
              </a:ext>
            </a:extLst>
          </p:cNvPr>
          <p:cNvSpPr/>
          <p:nvPr/>
        </p:nvSpPr>
        <p:spPr>
          <a:xfrm>
            <a:off x="5327565" y="5182681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B8C395-6FB9-C5B5-E9C2-38E911762704}"/>
              </a:ext>
            </a:extLst>
          </p:cNvPr>
          <p:cNvSpPr/>
          <p:nvPr/>
        </p:nvSpPr>
        <p:spPr>
          <a:xfrm>
            <a:off x="3990595" y="5665553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D6650-AA0B-0E5F-BE79-DC3B548E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9" y="1060938"/>
            <a:ext cx="4499305" cy="4181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1A1798-4FEE-94D1-33EA-486F8A76B848}"/>
              </a:ext>
            </a:extLst>
          </p:cNvPr>
          <p:cNvSpPr/>
          <p:nvPr/>
        </p:nvSpPr>
        <p:spPr>
          <a:xfrm>
            <a:off x="7608419" y="155483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FF1BE-A4D1-3448-945C-D9847F924088}"/>
              </a:ext>
            </a:extLst>
          </p:cNvPr>
          <p:cNvSpPr/>
          <p:nvPr/>
        </p:nvSpPr>
        <p:spPr>
          <a:xfrm>
            <a:off x="7608419" y="3500009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5BC7-C8D1-2C7C-B87E-2E0AAAB49B35}"/>
              </a:ext>
            </a:extLst>
          </p:cNvPr>
          <p:cNvSpPr txBox="1"/>
          <p:nvPr/>
        </p:nvSpPr>
        <p:spPr>
          <a:xfrm>
            <a:off x="234569" y="538266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25EAD-4632-4CA3-0552-27148F390E24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C8B5-BB6A-45DE-896E-22803F5F8C8C}"/>
              </a:ext>
            </a:extLst>
          </p:cNvPr>
          <p:cNvSpPr txBox="1"/>
          <p:nvPr/>
        </p:nvSpPr>
        <p:spPr>
          <a:xfrm>
            <a:off x="281511" y="29204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1540</Words>
  <Application>Microsoft Office PowerPoint</Application>
  <PresentationFormat>A4 용지(210x297mm)</PresentationFormat>
  <Paragraphs>238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353</cp:revision>
  <dcterms:created xsi:type="dcterms:W3CDTF">2021-05-17T05:54:11Z</dcterms:created>
  <dcterms:modified xsi:type="dcterms:W3CDTF">2025-02-17T07:45:16Z</dcterms:modified>
</cp:coreProperties>
</file>