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A400D-B317-FFE8-82FB-D601BF3CD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3CEA-8B04-DEB9-FA57-B6FDDF519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696C9-0D1E-C988-3195-A5318CCC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5E70C-C106-AEA2-BB15-B15FA62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96A8C-F75D-0A48-FFF8-A35848D0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6DF5F-87AA-3D0E-C140-C93EB3FF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2B8CAB-4082-7378-746A-47800B07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28B16-C8ED-F032-5602-DB93976A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2E24D-F2A4-5A28-6D07-8F66B2FA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C68F7-7E8E-66B5-675C-658E4AB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5B19C3-D87D-03EB-50C1-1B6200B09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4B70C-9DE0-9CE6-6884-89CB81E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E955B-599B-6FBE-713C-706A3412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3D6F-AAF9-98CA-8E82-83B32882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58A5A-3CD9-35C5-95E3-777B0D2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29CE-2784-C349-8B14-36118BC6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56C34-E735-D3E0-4E90-33F35E47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CAA18-67BE-F156-17BC-574C4698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99296-42F9-BE35-CBF2-81A46AC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CDEB-BDED-2C63-FCFD-4846D02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4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58212-C211-4EE6-FC43-C0FAFB34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96347-6545-BD39-785B-641A8B40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0C69E-EF5B-ABC6-093C-C96F627F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235F6-BA8F-72C1-218B-8C73B54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8D141-177B-A43C-D15D-A403E3B3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9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CD95C-430F-1E41-773A-1A3EF7DA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40C40-0D76-12EE-85E0-756BE305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88BBF-8780-A4A9-E2CA-BF06B2C7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9F88-6CFB-3C35-375E-52BB73AA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B9E8-98DC-2FB0-D31A-9FC7BD4E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3AC8B-A32C-4F8A-87A5-4831DF6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89680-0522-9478-C0FE-302A77EF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038F-B961-145B-6DB4-92AA568B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AE8C7-AFF2-7853-2386-2655DC1D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7AC58-0663-2182-5C7A-96E2B5B50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65F93-3279-BB65-E930-7D4B1215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C3AEDB-10AD-54A1-6C38-C5E29C88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6AE8D2-4FDA-BD9B-E080-98CF1F25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11DBD-DD76-D525-23DE-E19C0463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3BA8-0AF2-F2A3-7B01-9F505537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D2B4CE-F2B4-9558-745C-2D6A38FE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016C7-AFFA-AEC7-F27D-43B2EAC7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8A167-AEE7-79D8-68A1-CF011D00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220898-0432-375D-CB5C-19F9E8FE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588A4B-09A5-B083-A329-9B8EE68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76094-109F-1F9B-C24A-1352EE9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B8223-F5D7-B7CC-6E86-078D4B93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CE8DE-C50E-0FFA-E31A-0DB6A28F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36D24-67C0-842E-BAE5-8ADC845C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5ED06-9C6F-D7DD-17FC-9D51E0B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F40E8-516A-193E-661A-454CDDD5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9CF61-6763-CB0F-6557-1B08661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9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B845-FA01-26F1-D3BF-E6AC35B1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AA522D-F5F0-D436-15F9-3872A16B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2CC74-5819-8F17-3BF1-0ACAE747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F7E1-A152-798A-C62E-9419632E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B4B04-7628-5384-0C0E-E5FB8A08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CAD54-2188-91B0-6E17-738384C8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C0133D-BECD-EFED-C306-850E3987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4CAAC-BAB8-FB4F-1B01-E59396E3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92116-AC64-743A-E4E4-09AF0DE4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D06A0-FA01-4C3E-99FD-33CA498A463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4977C-E388-5C2C-8286-2680C0DEC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DACC9-69A4-4A80-F4BE-AF7A542A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2BFC3F-3B0F-4A2B-A710-59203B33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0" y="888340"/>
            <a:ext cx="4123640" cy="2044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68769F-1CEF-DDA9-7398-87ECF590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940434"/>
            <a:ext cx="6927850" cy="3434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B59E70-E013-F7DC-847D-5372A29F313B}"/>
              </a:ext>
            </a:extLst>
          </p:cNvPr>
          <p:cNvSpPr/>
          <p:nvPr/>
        </p:nvSpPr>
        <p:spPr>
          <a:xfrm>
            <a:off x="4057650" y="313690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경기도 태양광 설치면적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380F75-BB7D-F877-B4BF-52ABA4E0CAD0}"/>
              </a:ext>
            </a:extLst>
          </p:cNvPr>
          <p:cNvSpPr/>
          <p:nvPr/>
        </p:nvSpPr>
        <p:spPr>
          <a:xfrm>
            <a:off x="6248400" y="313690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설치용량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DDA45-F98B-2D96-10D5-D89A5B09E02E}"/>
              </a:ext>
            </a:extLst>
          </p:cNvPr>
          <p:cNvSpPr/>
          <p:nvPr/>
        </p:nvSpPr>
        <p:spPr>
          <a:xfrm>
            <a:off x="8547100" y="313690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연간 발전량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7B5D6-591A-89F5-D954-52BB297890F6}"/>
              </a:ext>
            </a:extLst>
          </p:cNvPr>
          <p:cNvSpPr/>
          <p:nvPr/>
        </p:nvSpPr>
        <p:spPr>
          <a:xfrm>
            <a:off x="4057650" y="3467676"/>
            <a:ext cx="46355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9C55C9-12D8-B0DF-01F0-8091AC2300C6}"/>
              </a:ext>
            </a:extLst>
          </p:cNvPr>
          <p:cNvSpPr/>
          <p:nvPr/>
        </p:nvSpPr>
        <p:spPr>
          <a:xfrm>
            <a:off x="4057650" y="4519115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건물형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8EE572-5BBB-DD46-001B-09C04BE2AF74}"/>
              </a:ext>
            </a:extLst>
          </p:cNvPr>
          <p:cNvSpPr/>
          <p:nvPr/>
        </p:nvSpPr>
        <p:spPr>
          <a:xfrm>
            <a:off x="4057650" y="5628280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지상형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C901F4-FAA8-FCCC-2D74-69C2A9979FEC}"/>
              </a:ext>
            </a:extLst>
          </p:cNvPr>
          <p:cNvSpPr/>
          <p:nvPr/>
        </p:nvSpPr>
        <p:spPr>
          <a:xfrm>
            <a:off x="6292850" y="4519115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건물형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42FFB-8BFC-34C6-D6DA-A1242DCAB5BB}"/>
              </a:ext>
            </a:extLst>
          </p:cNvPr>
          <p:cNvSpPr/>
          <p:nvPr/>
        </p:nvSpPr>
        <p:spPr>
          <a:xfrm>
            <a:off x="6292850" y="5628280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지상형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FE29EE-E900-32D0-6844-FF8C34D17B23}"/>
              </a:ext>
            </a:extLst>
          </p:cNvPr>
          <p:cNvSpPr/>
          <p:nvPr/>
        </p:nvSpPr>
        <p:spPr>
          <a:xfrm>
            <a:off x="8655050" y="4519115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건물형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242033-236A-E2EE-28FE-81244ED01702}"/>
              </a:ext>
            </a:extLst>
          </p:cNvPr>
          <p:cNvSpPr/>
          <p:nvPr/>
        </p:nvSpPr>
        <p:spPr>
          <a:xfrm>
            <a:off x="8655050" y="5628280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지상형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7D316A-D05F-AEBA-61D4-DAFC6EAA603C}"/>
              </a:ext>
            </a:extLst>
          </p:cNvPr>
          <p:cNvSpPr/>
          <p:nvPr/>
        </p:nvSpPr>
        <p:spPr>
          <a:xfrm>
            <a:off x="4057650" y="4217202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경기도 태양광 설치면적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59ABD5-0657-BEA5-44E8-FD4C93B4E93F}"/>
              </a:ext>
            </a:extLst>
          </p:cNvPr>
          <p:cNvSpPr/>
          <p:nvPr/>
        </p:nvSpPr>
        <p:spPr>
          <a:xfrm>
            <a:off x="6248400" y="4217202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설치용량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D19A9F-9966-B957-B499-2780C6DE51A5}"/>
              </a:ext>
            </a:extLst>
          </p:cNvPr>
          <p:cNvSpPr/>
          <p:nvPr/>
        </p:nvSpPr>
        <p:spPr>
          <a:xfrm>
            <a:off x="8547100" y="4217202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연간 발전량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60BD3-2E45-B766-FC52-979382064AD4}"/>
              </a:ext>
            </a:extLst>
          </p:cNvPr>
          <p:cNvSpPr/>
          <p:nvPr/>
        </p:nvSpPr>
        <p:spPr>
          <a:xfrm>
            <a:off x="4057650" y="535523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경기도 태양광 설치면적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161CC6-5B7A-B9D6-FE3A-3C7845F7B2DC}"/>
              </a:ext>
            </a:extLst>
          </p:cNvPr>
          <p:cNvSpPr/>
          <p:nvPr/>
        </p:nvSpPr>
        <p:spPr>
          <a:xfrm>
            <a:off x="6248400" y="535523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설치용량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5BF2EE-8754-93F5-88BF-CDE0F7A92A21}"/>
              </a:ext>
            </a:extLst>
          </p:cNvPr>
          <p:cNvSpPr/>
          <p:nvPr/>
        </p:nvSpPr>
        <p:spPr>
          <a:xfrm>
            <a:off x="8547100" y="535523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연간 발전량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9C11C1-E727-BF5A-58ED-104F29861510}"/>
              </a:ext>
            </a:extLst>
          </p:cNvPr>
          <p:cNvSpPr/>
          <p:nvPr/>
        </p:nvSpPr>
        <p:spPr>
          <a:xfrm>
            <a:off x="4241800" y="3677051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11,346,011m</a:t>
            </a:r>
            <a:r>
              <a:rPr lang="en-US" altLang="ko-KR" sz="1100" baseline="30000" dirty="0">
                <a:solidFill>
                  <a:schemeClr val="tx1"/>
                </a:solidFill>
              </a:rPr>
              <a:t>2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8C6C5C-96B0-89AC-4559-0833D150B9FE}"/>
              </a:ext>
            </a:extLst>
          </p:cNvPr>
          <p:cNvSpPr/>
          <p:nvPr/>
        </p:nvSpPr>
        <p:spPr>
          <a:xfrm>
            <a:off x="4241800" y="480913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8,228,005m</a:t>
            </a:r>
            <a:r>
              <a:rPr lang="en-US" altLang="ko-KR" sz="1100" baseline="30000" dirty="0">
                <a:solidFill>
                  <a:schemeClr val="tx1"/>
                </a:solidFill>
              </a:rPr>
              <a:t>2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5557D-5AEA-07F3-7EA6-B495B61DD724}"/>
              </a:ext>
            </a:extLst>
          </p:cNvPr>
          <p:cNvSpPr/>
          <p:nvPr/>
        </p:nvSpPr>
        <p:spPr>
          <a:xfrm>
            <a:off x="4241800" y="588446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3,118,006m</a:t>
            </a:r>
            <a:r>
              <a:rPr lang="en-US" altLang="ko-KR" sz="1100" baseline="30000" dirty="0">
                <a:solidFill>
                  <a:schemeClr val="tx1"/>
                </a:solidFill>
              </a:rPr>
              <a:t>2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13D4E0-8B48-BE84-39B1-6505B661F9D5}"/>
              </a:ext>
            </a:extLst>
          </p:cNvPr>
          <p:cNvSpPr/>
          <p:nvPr/>
        </p:nvSpPr>
        <p:spPr>
          <a:xfrm>
            <a:off x="6638925" y="3677051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2,602MW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E4C2FF-539B-0E18-D19D-5C97114A559F}"/>
              </a:ext>
            </a:extLst>
          </p:cNvPr>
          <p:cNvSpPr/>
          <p:nvPr/>
        </p:nvSpPr>
        <p:spPr>
          <a:xfrm>
            <a:off x="6638925" y="480913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1,887MW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59DE0E-A158-96E0-A442-542F31787E5D}"/>
              </a:ext>
            </a:extLst>
          </p:cNvPr>
          <p:cNvSpPr/>
          <p:nvPr/>
        </p:nvSpPr>
        <p:spPr>
          <a:xfrm>
            <a:off x="6638925" y="588446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715MW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5D2EEE-CC98-3DD1-C5CB-0229CC314680}"/>
              </a:ext>
            </a:extLst>
          </p:cNvPr>
          <p:cNvSpPr/>
          <p:nvPr/>
        </p:nvSpPr>
        <p:spPr>
          <a:xfrm>
            <a:off x="8905875" y="3677051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3,419,417MWh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74FE39-C696-7BF6-1021-4DB14FB95D7F}"/>
              </a:ext>
            </a:extLst>
          </p:cNvPr>
          <p:cNvSpPr/>
          <p:nvPr/>
        </p:nvSpPr>
        <p:spPr>
          <a:xfrm>
            <a:off x="8905875" y="480913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2,479,724MWh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564D53-0DBC-7E9C-FE9F-DCBC0D76207B}"/>
              </a:ext>
            </a:extLst>
          </p:cNvPr>
          <p:cNvSpPr/>
          <p:nvPr/>
        </p:nvSpPr>
        <p:spPr>
          <a:xfrm>
            <a:off x="8905875" y="5884460"/>
            <a:ext cx="1682750" cy="27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939,693MWh</a:t>
            </a:r>
            <a:endParaRPr lang="ko-KR" alt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8D8F42-9BE7-456B-4FD0-DC19F1D00F70}"/>
              </a:ext>
            </a:extLst>
          </p:cNvPr>
          <p:cNvSpPr/>
          <p:nvPr/>
        </p:nvSpPr>
        <p:spPr>
          <a:xfrm>
            <a:off x="6292850" y="3417678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73122D-1286-35F2-C6A8-98977D9A24EC}"/>
              </a:ext>
            </a:extLst>
          </p:cNvPr>
          <p:cNvSpPr/>
          <p:nvPr/>
        </p:nvSpPr>
        <p:spPr>
          <a:xfrm>
            <a:off x="8655050" y="3417678"/>
            <a:ext cx="546100" cy="13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B6C06663-CF25-2BBD-A318-E89AEC9BA064}"/>
              </a:ext>
            </a:extLst>
          </p:cNvPr>
          <p:cNvSpPr/>
          <p:nvPr/>
        </p:nvSpPr>
        <p:spPr>
          <a:xfrm>
            <a:off x="4667250" y="1299983"/>
            <a:ext cx="5022850" cy="775473"/>
          </a:xfrm>
          <a:prstGeom prst="wedgeRectCallout">
            <a:avLst>
              <a:gd name="adj1" fmla="val -5534"/>
              <a:gd name="adj2" fmla="val 13114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아래 내용으로 바꿔주세요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C365B28E-8CE0-68BE-E174-FC8FAADDCEB1}"/>
              </a:ext>
            </a:extLst>
          </p:cNvPr>
          <p:cNvSpPr/>
          <p:nvPr/>
        </p:nvSpPr>
        <p:spPr>
          <a:xfrm>
            <a:off x="207060" y="214871"/>
            <a:ext cx="5022850" cy="485619"/>
          </a:xfrm>
          <a:prstGeom prst="wedgeRectCallout">
            <a:avLst>
              <a:gd name="adj1" fmla="val -20578"/>
              <a:gd name="adj2" fmla="val 8326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태양광 설비현황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9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6</cp:revision>
  <dcterms:created xsi:type="dcterms:W3CDTF">2025-07-10T01:27:58Z</dcterms:created>
  <dcterms:modified xsi:type="dcterms:W3CDTF">2025-07-15T01:53:13Z</dcterms:modified>
</cp:coreProperties>
</file>