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3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15F064-F56A-391B-9A4F-00F7429F6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EB886BC-FBFE-F47F-9A25-A59ED20B7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4C735-3A85-5335-7580-8ED721DDC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B1CC6-4543-DA80-3A49-498376568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60354-3CC4-4BFF-E446-719D0FDF8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48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D039-4852-A798-86A3-615B77C12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E1E34C5-BFF3-134B-8D8F-D746D1BA9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203F1-9A5B-09CC-3728-7DC4444B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EF965D-4408-C74E-93E0-2A1EE99FB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F2A899-599E-0222-A7BC-C4E053E88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155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33592E-E4C4-4506-65BC-E24EF5B3DB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7183BF-3982-36E0-D5E3-6F1077E03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68195-B994-7C5F-78CD-6938EBE13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21F574-4B8A-CDF2-4F0D-AF62BA7FD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4DF42-F474-AF52-E8FF-26D04408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493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FCF06-6473-F313-7085-9978814D5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F8D2E0-50D9-2443-DE51-A44F2EF0F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37368B-855F-C87F-0D1B-7FC2C4466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BCF6BB-63AC-71E2-61EB-D4746294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E036E8-7BCF-FA83-ADE3-2370DB06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43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D1BD3-4404-75BC-9BD5-A8F778245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E2B6C-8691-4789-0F69-14724FD6E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7A89A9-A258-1B74-77E9-EA82151C1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CD0FF6-9BA4-2209-01DF-9654D8B1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F1606-8C24-4FCB-07B4-B8B0FEF81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2216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E9EB5-21BB-E563-7189-F058A550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CBB98A-2B41-8FB0-54B5-7B44A328B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084EC-385C-1FA7-2A56-29AE84046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239346-9D78-65EF-DCC1-F743BC918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B50EC4-258B-57BC-B41E-27DEBFE25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DB519-2380-3C02-48A0-B1506CE6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437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7BF9D7-9635-6E0D-1A2D-3D406DF14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B172CA-79F5-CB5D-0427-BC2AD38BB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09B6F-1ADB-E4F2-737E-45F1BCCDB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87A9FB-9697-CAD3-E1D5-C857ADCADD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D3E667B-6830-2893-8F44-ED4B76E1CD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407C71-E8FF-8344-4402-381DB61E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CD4153-58E8-C8D1-6540-01D84802C9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54252A3-6F15-15E5-0CDE-FD7273E35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058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5B983-2EB9-F8BB-A643-FFE5DF31E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B0EE50-8B49-4E0C-2464-C4CC55C19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2EEBF7-208C-5C75-FD9B-9E9A9622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8811DC-4810-B932-700E-B3C65B5F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6685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13A415-4E8B-090C-DEA3-16ED10C2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CBD82F-347A-C674-3E4E-B342BCBA5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C6088-3404-891C-A78C-2518B673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342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A0C57-F46D-97F0-DAA3-AF770FB2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03D743-896E-87D3-36F2-22690237B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F772E1-4134-24FF-ED42-B7B4FCBDF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B66D88-1696-E793-9ED7-0254900C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55B880-99C3-D2A0-3734-8F1DD72A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372953-8FA3-8B1B-9C02-5737D4B5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5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83DFDA-7415-1AF9-0371-E6CB723F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A9AA26-A3B1-252A-B3C3-B5D558125D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9CC773-4555-BA62-6B79-94CFF26BB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6F435B-3DA0-54DF-0643-8DF366CA9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2C934A-1FA9-34FB-A2EC-4B090C20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21680B-C20A-A71B-6F74-BFF296C16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58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6715FFB-2E8C-705A-D6D9-4FB47969B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8BEA79-0F00-1DDE-1643-82B0CF182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FB66D9-774B-7FD9-ABE0-AB2F4DC7A7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1FF5B5-B24B-43CB-A108-8F15A2BE336C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D68E3B-C01C-9310-64E4-CB4377D1F0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E829A0-00DC-16CB-1DCD-6460DEF077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0B90CD-E382-4585-BF06-ADE166E16C6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5925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4F6AEA9-654D-5840-281E-5E1C60392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8876" y="2529279"/>
            <a:ext cx="5138488" cy="345626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E200F5C-6FA4-1697-95B2-FA42A7917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059" y="2529280"/>
            <a:ext cx="5078609" cy="3399838"/>
          </a:xfrm>
          <a:prstGeom prst="rect">
            <a:avLst/>
          </a:prstGeom>
        </p:spPr>
      </p:pic>
      <p:sp>
        <p:nvSpPr>
          <p:cNvPr id="8" name="말풍선: 타원형 7">
            <a:extLst>
              <a:ext uri="{FF2B5EF4-FFF2-40B4-BE49-F238E27FC236}">
                <a16:creationId xmlns:a16="http://schemas.microsoft.com/office/drawing/2014/main" id="{C8D19479-6B9E-A3F8-AFDE-DC20A07F96E3}"/>
              </a:ext>
            </a:extLst>
          </p:cNvPr>
          <p:cNvSpPr/>
          <p:nvPr/>
        </p:nvSpPr>
        <p:spPr>
          <a:xfrm>
            <a:off x="800100" y="700807"/>
            <a:ext cx="4425950" cy="2195504"/>
          </a:xfrm>
          <a:prstGeom prst="wedgeEllipseCallout">
            <a:avLst>
              <a:gd name="adj1" fmla="val 49825"/>
              <a:gd name="adj2" fmla="val 9215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에너지원</a:t>
            </a:r>
            <a:r>
              <a:rPr lang="en-US" altLang="ko-KR" sz="1100" b="1" dirty="0">
                <a:solidFill>
                  <a:schemeClr val="tx1"/>
                </a:solidFill>
              </a:rPr>
              <a:t>/</a:t>
            </a:r>
            <a:r>
              <a:rPr lang="ko-KR" altLang="en-US" sz="1100" b="1" dirty="0">
                <a:solidFill>
                  <a:schemeClr val="tx1"/>
                </a:solidFill>
              </a:rPr>
              <a:t>부문별에는 에너지원이 맨처음에 나오고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하나의 에너지원을 </a:t>
            </a:r>
            <a:r>
              <a:rPr lang="ko-KR" altLang="en-US" sz="1100" b="1" dirty="0" err="1">
                <a:solidFill>
                  <a:schemeClr val="tx1"/>
                </a:solidFill>
              </a:rPr>
              <a:t>클릭했을때</a:t>
            </a:r>
            <a:r>
              <a:rPr lang="ko-KR" altLang="en-US" sz="1100" b="1" dirty="0">
                <a:solidFill>
                  <a:schemeClr val="tx1"/>
                </a:solidFill>
              </a:rPr>
              <a:t> 부문이 </a:t>
            </a:r>
            <a:r>
              <a:rPr lang="ko-KR" altLang="en-US" sz="1100" b="1" dirty="0" err="1">
                <a:solidFill>
                  <a:schemeClr val="tx1"/>
                </a:solidFill>
              </a:rPr>
              <a:t>나와야합니다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현재</a:t>
            </a:r>
            <a:r>
              <a:rPr lang="en-US" altLang="ko-KR" sz="1100" b="1" dirty="0">
                <a:solidFill>
                  <a:schemeClr val="tx1"/>
                </a:solidFill>
              </a:rPr>
              <a:t>,</a:t>
            </a:r>
            <a:r>
              <a:rPr lang="ko-KR" altLang="en-US" sz="1100" b="1" dirty="0">
                <a:solidFill>
                  <a:schemeClr val="tx1"/>
                </a:solidFill>
              </a:rPr>
              <a:t> 부문이 먼저 나오고 있습니다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숫자들도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살펴 보면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지금 테이블 표출이 뭔가 </a:t>
            </a:r>
            <a:r>
              <a:rPr lang="ko-KR" altLang="en-US" sz="1100" b="1" dirty="0" err="1">
                <a:solidFill>
                  <a:schemeClr val="tx1"/>
                </a:solidFill>
              </a:rPr>
              <a:t>꼬인것</a:t>
            </a:r>
            <a:r>
              <a:rPr lang="ko-KR" altLang="en-US" sz="1100" b="1" dirty="0">
                <a:solidFill>
                  <a:schemeClr val="tx1"/>
                </a:solidFill>
              </a:rPr>
              <a:t> 같습니다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97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Arial</vt:lpstr>
      <vt:lpstr>맑은 고딕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Seungho Jeon</dc:creator>
  <cp:lastModifiedBy>Seungho Jeon</cp:lastModifiedBy>
  <cp:revision>3</cp:revision>
  <dcterms:created xsi:type="dcterms:W3CDTF">2025-07-15T04:23:23Z</dcterms:created>
  <dcterms:modified xsi:type="dcterms:W3CDTF">2025-07-15T04:29:49Z</dcterms:modified>
</cp:coreProperties>
</file>