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3" r:id="rId2"/>
  </p:sldMasterIdLst>
  <p:notesMasterIdLst>
    <p:notesMasterId r:id="rId5"/>
  </p:notesMasterIdLst>
  <p:sldIdLst>
    <p:sldId id="308" r:id="rId3"/>
    <p:sldId id="307" r:id="rId4"/>
  </p:sldIdLst>
  <p:sldSz cx="21674138" cy="16256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20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6B238"/>
    <a:srgbClr val="E9EEF2"/>
    <a:srgbClr val="FF0000"/>
    <a:srgbClr val="004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83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2112" y="66"/>
      </p:cViewPr>
      <p:guideLst>
        <p:guide orient="horz" pos="5120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68" d="100"/>
          <a:sy n="168" d="100"/>
        </p:scale>
        <p:origin x="54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18DF1-4C31-4ECF-8ADC-9E344B886E11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1E723-89E1-4648-A20C-3FDC5179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41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1E723-89E1-4648-A20C-3FDC5179826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126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1E723-89E1-4648-A20C-3FDC5179826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5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94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4327407"/>
            <a:ext cx="9211509" cy="1031428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4327407"/>
            <a:ext cx="9211509" cy="1031428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8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865485"/>
            <a:ext cx="18693944" cy="314207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2" y="3984979"/>
            <a:ext cx="9169175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2" y="5937956"/>
            <a:ext cx="9169175" cy="87338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3" y="3984979"/>
            <a:ext cx="9214332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3" y="5937956"/>
            <a:ext cx="9214332" cy="87338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43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69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083733"/>
            <a:ext cx="6990474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2340567"/>
            <a:ext cx="10972532" cy="11552296"/>
          </a:xfrm>
        </p:spPr>
        <p:txBody>
          <a:bodyPr/>
          <a:lstStyle>
            <a:lvl1pPr>
              <a:defRPr sz="7585"/>
            </a:lvl1pPr>
            <a:lvl2pPr>
              <a:defRPr sz="6637"/>
            </a:lvl2pPr>
            <a:lvl3pPr>
              <a:defRPr sz="5689"/>
            </a:lvl3pPr>
            <a:lvl4pPr>
              <a:defRPr sz="4741"/>
            </a:lvl4pPr>
            <a:lvl5pPr>
              <a:defRPr sz="4741"/>
            </a:lvl5pPr>
            <a:lvl6pPr>
              <a:defRPr sz="4741"/>
            </a:lvl6pPr>
            <a:lvl7pPr>
              <a:defRPr sz="4741"/>
            </a:lvl7pPr>
            <a:lvl8pPr>
              <a:defRPr sz="4741"/>
            </a:lvl8pPr>
            <a:lvl9pPr>
              <a:defRPr sz="4741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4876800"/>
            <a:ext cx="6990474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67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083733"/>
            <a:ext cx="6990474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2340567"/>
            <a:ext cx="10972532" cy="11552296"/>
          </a:xfrm>
        </p:spPr>
        <p:txBody>
          <a:bodyPr anchor="t"/>
          <a:lstStyle>
            <a:lvl1pPr marL="0" indent="0">
              <a:buNone/>
              <a:defRPr sz="7585"/>
            </a:lvl1pPr>
            <a:lvl2pPr marL="1083701" indent="0">
              <a:buNone/>
              <a:defRPr sz="6637"/>
            </a:lvl2pPr>
            <a:lvl3pPr marL="2167402" indent="0">
              <a:buNone/>
              <a:defRPr sz="5689"/>
            </a:lvl3pPr>
            <a:lvl4pPr marL="3251103" indent="0">
              <a:buNone/>
              <a:defRPr sz="4741"/>
            </a:lvl4pPr>
            <a:lvl5pPr marL="4334805" indent="0">
              <a:buNone/>
              <a:defRPr sz="4741"/>
            </a:lvl5pPr>
            <a:lvl6pPr marL="5418506" indent="0">
              <a:buNone/>
              <a:defRPr sz="4741"/>
            </a:lvl6pPr>
            <a:lvl7pPr marL="6502207" indent="0">
              <a:buNone/>
              <a:defRPr sz="4741"/>
            </a:lvl7pPr>
            <a:lvl8pPr marL="7585908" indent="0">
              <a:buNone/>
              <a:defRPr sz="4741"/>
            </a:lvl8pPr>
            <a:lvl9pPr marL="8669609" indent="0">
              <a:buNone/>
              <a:defRPr sz="4741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4876800"/>
            <a:ext cx="6990474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24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1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6" y="865481"/>
            <a:ext cx="4673486" cy="13776209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8" y="865481"/>
            <a:ext cx="13749531" cy="13776209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64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5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91B6A2-3D9E-9B83-5CCD-9E37BCDD5A2C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02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9EDEC-8D77-03EF-2495-B98205708D26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386478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03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D79DD-F1D6-EE04-1E2C-5B60A834E297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271095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04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F0AFD4-8251-CEC2-DB94-6A66C42386F4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195339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05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E10461-DDA5-DFF8-4856-64E1F1D112F9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75336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06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5C1956-B5BC-AE93-FC58-682C2444770B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110188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561" y="2660416"/>
            <a:ext cx="18423017" cy="5659496"/>
          </a:xfrm>
        </p:spPr>
        <p:txBody>
          <a:bodyPr anchor="b"/>
          <a:lstStyle>
            <a:lvl1pPr algn="ctr">
              <a:defRPr sz="14222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8538164"/>
            <a:ext cx="16255604" cy="3924769"/>
          </a:xfrm>
        </p:spPr>
        <p:txBody>
          <a:bodyPr/>
          <a:lstStyle>
            <a:lvl1pPr marL="0" indent="0" algn="ctr">
              <a:buNone/>
              <a:defRPr sz="5689"/>
            </a:lvl1pPr>
            <a:lvl2pPr marL="1083701" indent="0" algn="ctr">
              <a:buNone/>
              <a:defRPr sz="4741"/>
            </a:lvl2pPr>
            <a:lvl3pPr marL="2167402" indent="0" algn="ctr">
              <a:buNone/>
              <a:defRPr sz="4267"/>
            </a:lvl3pPr>
            <a:lvl4pPr marL="3251103" indent="0" algn="ctr">
              <a:buNone/>
              <a:defRPr sz="3792"/>
            </a:lvl4pPr>
            <a:lvl5pPr marL="4334805" indent="0" algn="ctr">
              <a:buNone/>
              <a:defRPr sz="3792"/>
            </a:lvl5pPr>
            <a:lvl6pPr marL="5418506" indent="0" algn="ctr">
              <a:buNone/>
              <a:defRPr sz="3792"/>
            </a:lvl6pPr>
            <a:lvl7pPr marL="6502207" indent="0" algn="ctr">
              <a:buNone/>
              <a:defRPr sz="3792"/>
            </a:lvl7pPr>
            <a:lvl8pPr marL="7585908" indent="0" algn="ctr">
              <a:buNone/>
              <a:defRPr sz="3792"/>
            </a:lvl8pPr>
            <a:lvl9pPr marL="8669609" indent="0" algn="ctr">
              <a:buNone/>
              <a:defRPr sz="3792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1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9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10" y="4052716"/>
            <a:ext cx="18693944" cy="6762043"/>
          </a:xfrm>
        </p:spPr>
        <p:txBody>
          <a:bodyPr anchor="b"/>
          <a:lstStyle>
            <a:lvl1pPr>
              <a:defRPr sz="14222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10" y="10878731"/>
            <a:ext cx="18693944" cy="3555999"/>
          </a:xfrm>
        </p:spPr>
        <p:txBody>
          <a:bodyPr/>
          <a:lstStyle>
            <a:lvl1pPr marL="0" indent="0">
              <a:buNone/>
              <a:defRPr sz="5689">
                <a:solidFill>
                  <a:schemeClr val="tx1"/>
                </a:solidFill>
              </a:defRPr>
            </a:lvl1pPr>
            <a:lvl2pPr marL="1083701" indent="0">
              <a:buNone/>
              <a:defRPr sz="4741">
                <a:solidFill>
                  <a:schemeClr val="tx1">
                    <a:tint val="75000"/>
                  </a:schemeClr>
                </a:solidFill>
              </a:defRPr>
            </a:lvl2pPr>
            <a:lvl3pPr marL="216740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3pPr>
            <a:lvl4pPr marL="3251103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4pPr>
            <a:lvl5pPr marL="4334805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5pPr>
            <a:lvl6pPr marL="5418506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6pPr>
            <a:lvl7pPr marL="6502207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7pPr>
            <a:lvl8pPr marL="7585908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8pPr>
            <a:lvl9pPr marL="8669609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9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D8CABF8-B97D-A61F-A3DE-1AA93C59092A}"/>
              </a:ext>
            </a:extLst>
          </p:cNvPr>
          <p:cNvSpPr txBox="1"/>
          <p:nvPr userDrawn="1"/>
        </p:nvSpPr>
        <p:spPr>
          <a:xfrm>
            <a:off x="9011292" y="15517953"/>
            <a:ext cx="3651562" cy="7681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/>
            <a:fld id="{62A6F05F-5ED0-4AAD-8FEF-51E549B14E54}" type="slidenum">
              <a:rPr lang="en-US" altLang="ko-KR" sz="506" smtClean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pPr algn="ctr"/>
              <a:t>‹#›</a:t>
            </a:fld>
            <a:endParaRPr lang="ko-KR" altLang="en-US" sz="506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7" name="Gerade Verbindung 114">
            <a:extLst>
              <a:ext uri="{FF2B5EF4-FFF2-40B4-BE49-F238E27FC236}">
                <a16:creationId xmlns:a16="http://schemas.microsoft.com/office/drawing/2014/main" id="{BAB292B2-1C79-52A2-8D33-D6B6788C04FB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05793" y="2194865"/>
            <a:ext cx="0" cy="28468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그래픽 33">
            <a:extLst>
              <a:ext uri="{FF2B5EF4-FFF2-40B4-BE49-F238E27FC236}">
                <a16:creationId xmlns:a16="http://schemas.microsoft.com/office/drawing/2014/main" id="{7C7AA2B8-1A66-CEB2-2F40-BDD9E46A4F78}"/>
              </a:ext>
            </a:extLst>
          </p:cNvPr>
          <p:cNvSpPr/>
          <p:nvPr userDrawn="1"/>
        </p:nvSpPr>
        <p:spPr>
          <a:xfrm>
            <a:off x="-474332" y="87913"/>
            <a:ext cx="2552871" cy="2271801"/>
          </a:xfrm>
          <a:custGeom>
            <a:avLst/>
            <a:gdLst>
              <a:gd name="connsiteX0" fmla="*/ 0 w 9144475"/>
              <a:gd name="connsiteY0" fmla="*/ 0 h 6103114"/>
              <a:gd name="connsiteX1" fmla="*/ 0 w 9144475"/>
              <a:gd name="connsiteY1" fmla="*/ 0 h 6103114"/>
              <a:gd name="connsiteX2" fmla="*/ 0 w 9144475"/>
              <a:gd name="connsiteY2" fmla="*/ 6103115 h 6103114"/>
              <a:gd name="connsiteX3" fmla="*/ 4740195 w 9144475"/>
              <a:gd name="connsiteY3" fmla="*/ 6103115 h 6103114"/>
              <a:gd name="connsiteX4" fmla="*/ 5939736 w 9144475"/>
              <a:gd name="connsiteY4" fmla="*/ 5321594 h 6103114"/>
              <a:gd name="connsiteX5" fmla="*/ 7166982 w 9144475"/>
              <a:gd name="connsiteY5" fmla="*/ 2542960 h 6103114"/>
              <a:gd name="connsiteX6" fmla="*/ 7166982 w 9144475"/>
              <a:gd name="connsiteY6" fmla="*/ 2542960 h 6103114"/>
              <a:gd name="connsiteX7" fmla="*/ 7944935 w 9144475"/>
              <a:gd name="connsiteY7" fmla="*/ 781521 h 6103114"/>
              <a:gd name="connsiteX8" fmla="*/ 9144475 w 9144475"/>
              <a:gd name="connsiteY8" fmla="*/ 0 h 6103114"/>
              <a:gd name="connsiteX9" fmla="*/ 0 w 9144475"/>
              <a:gd name="connsiteY9" fmla="*/ 0 h 610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475" h="6103114">
                <a:moveTo>
                  <a:pt x="0" y="0"/>
                </a:moveTo>
                <a:lnTo>
                  <a:pt x="0" y="0"/>
                </a:lnTo>
                <a:lnTo>
                  <a:pt x="0" y="6103115"/>
                </a:lnTo>
                <a:lnTo>
                  <a:pt x="4740195" y="6103115"/>
                </a:lnTo>
                <a:cubicBezTo>
                  <a:pt x="5259524" y="6103115"/>
                  <a:pt x="5729923" y="5796630"/>
                  <a:pt x="5939736" y="5321594"/>
                </a:cubicBezTo>
                <a:lnTo>
                  <a:pt x="7166982" y="2542960"/>
                </a:lnTo>
                <a:lnTo>
                  <a:pt x="7166982" y="2542960"/>
                </a:lnTo>
                <a:lnTo>
                  <a:pt x="7944935" y="781521"/>
                </a:lnTo>
                <a:cubicBezTo>
                  <a:pt x="8154748" y="306485"/>
                  <a:pt x="8625146" y="0"/>
                  <a:pt x="9144475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99000">
                <a:srgbClr val="003B68">
                  <a:lumMod val="99000"/>
                  <a:lumOff val="1000"/>
                </a:srgbClr>
              </a:gs>
              <a:gs pos="8000">
                <a:srgbClr val="0072B8"/>
              </a:gs>
            </a:gsLst>
            <a:lin ang="6000000" scaled="0"/>
          </a:gradFill>
          <a:ln w="2297" cap="flat">
            <a:noFill/>
            <a:prstDash val="solid"/>
            <a:miter/>
          </a:ln>
          <a:effectLst>
            <a:outerShdw blurRad="63500" dir="960000" algn="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60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451AC86C-FD82-D3A5-06E8-60235C4D8252}"/>
              </a:ext>
            </a:extLst>
          </p:cNvPr>
          <p:cNvSpPr/>
          <p:nvPr userDrawn="1"/>
        </p:nvSpPr>
        <p:spPr>
          <a:xfrm>
            <a:off x="-481846" y="-1882"/>
            <a:ext cx="22155986" cy="2361593"/>
          </a:xfrm>
          <a:custGeom>
            <a:avLst/>
            <a:gdLst>
              <a:gd name="connsiteX0" fmla="*/ 9223373 w 12460121"/>
              <a:gd name="connsiteY0" fmla="*/ 0 h 996297"/>
              <a:gd name="connsiteX1" fmla="*/ 12460121 w 12460121"/>
              <a:gd name="connsiteY1" fmla="*/ 0 h 996297"/>
              <a:gd name="connsiteX2" fmla="*/ 12460121 w 12460121"/>
              <a:gd name="connsiteY2" fmla="*/ 37785 h 996297"/>
              <a:gd name="connsiteX3" fmla="*/ 9309218 w 12460121"/>
              <a:gd name="connsiteY3" fmla="*/ 37785 h 996297"/>
              <a:gd name="connsiteX4" fmla="*/ 9309218 w 12460121"/>
              <a:gd name="connsiteY4" fmla="*/ 37881 h 996297"/>
              <a:gd name="connsiteX5" fmla="*/ 9274115 w 12460121"/>
              <a:gd name="connsiteY5" fmla="*/ 37881 h 996297"/>
              <a:gd name="connsiteX6" fmla="*/ 3709212 w 12460121"/>
              <a:gd name="connsiteY6" fmla="*/ 37881 h 996297"/>
              <a:gd name="connsiteX7" fmla="*/ 3674109 w 12460121"/>
              <a:gd name="connsiteY7" fmla="*/ 37881 h 996297"/>
              <a:gd name="connsiteX8" fmla="*/ 3674109 w 12460121"/>
              <a:gd name="connsiteY8" fmla="*/ 37880 h 996297"/>
              <a:gd name="connsiteX9" fmla="*/ 2463846 w 12460121"/>
              <a:gd name="connsiteY9" fmla="*/ 37880 h 996297"/>
              <a:gd name="connsiteX10" fmla="*/ 1436026 w 12460121"/>
              <a:gd name="connsiteY10" fmla="*/ 37880 h 996297"/>
              <a:gd name="connsiteX11" fmla="*/ 1247654 w 12460121"/>
              <a:gd name="connsiteY11" fmla="*/ 160608 h 996297"/>
              <a:gd name="connsiteX12" fmla="*/ 1125485 w 12460121"/>
              <a:gd name="connsiteY12" fmla="*/ 437221 h 996297"/>
              <a:gd name="connsiteX13" fmla="*/ 932762 w 12460121"/>
              <a:gd name="connsiteY13" fmla="*/ 873569 h 996297"/>
              <a:gd name="connsiteX14" fmla="*/ 744390 w 12460121"/>
              <a:gd name="connsiteY14" fmla="*/ 996297 h 996297"/>
              <a:gd name="connsiteX15" fmla="*/ 691639 w 12460121"/>
              <a:gd name="connsiteY15" fmla="*/ 996297 h 996297"/>
              <a:gd name="connsiteX16" fmla="*/ 503266 w 12460121"/>
              <a:gd name="connsiteY16" fmla="*/ 873569 h 996297"/>
              <a:gd name="connsiteX17" fmla="*/ 310542 w 12460121"/>
              <a:gd name="connsiteY17" fmla="*/ 437221 h 996297"/>
              <a:gd name="connsiteX18" fmla="*/ 188374 w 12460121"/>
              <a:gd name="connsiteY18" fmla="*/ 160608 h 996297"/>
              <a:gd name="connsiteX19" fmla="*/ 1 w 12460121"/>
              <a:gd name="connsiteY19" fmla="*/ 37880 h 996297"/>
              <a:gd name="connsiteX20" fmla="*/ 0 w 12460121"/>
              <a:gd name="connsiteY20" fmla="*/ 37880 h 996297"/>
              <a:gd name="connsiteX21" fmla="*/ 0 w 12460121"/>
              <a:gd name="connsiteY21" fmla="*/ 22593 h 996297"/>
              <a:gd name="connsiteX22" fmla="*/ 270170 w 12460121"/>
              <a:gd name="connsiteY22" fmla="*/ 22593 h 996297"/>
              <a:gd name="connsiteX23" fmla="*/ 270170 w 12460121"/>
              <a:gd name="connsiteY23" fmla="*/ 795 h 996297"/>
              <a:gd name="connsiteX24" fmla="*/ 9223373 w 12460121"/>
              <a:gd name="connsiteY24" fmla="*/ 795 h 99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60121" h="996297">
                <a:moveTo>
                  <a:pt x="9223373" y="0"/>
                </a:moveTo>
                <a:lnTo>
                  <a:pt x="12460121" y="0"/>
                </a:lnTo>
                <a:lnTo>
                  <a:pt x="12460121" y="37785"/>
                </a:lnTo>
                <a:lnTo>
                  <a:pt x="9309218" y="37785"/>
                </a:lnTo>
                <a:lnTo>
                  <a:pt x="9309218" y="37881"/>
                </a:lnTo>
                <a:lnTo>
                  <a:pt x="9274115" y="37881"/>
                </a:lnTo>
                <a:lnTo>
                  <a:pt x="3709212" y="37881"/>
                </a:lnTo>
                <a:lnTo>
                  <a:pt x="3674109" y="37881"/>
                </a:lnTo>
                <a:lnTo>
                  <a:pt x="3674109" y="37880"/>
                </a:lnTo>
                <a:lnTo>
                  <a:pt x="2463846" y="37880"/>
                </a:lnTo>
                <a:lnTo>
                  <a:pt x="1436026" y="37880"/>
                </a:lnTo>
                <a:cubicBezTo>
                  <a:pt x="1354472" y="37880"/>
                  <a:pt x="1280603" y="86010"/>
                  <a:pt x="1247654" y="160608"/>
                </a:cubicBezTo>
                <a:lnTo>
                  <a:pt x="1125485" y="437221"/>
                </a:lnTo>
                <a:lnTo>
                  <a:pt x="932762" y="873569"/>
                </a:lnTo>
                <a:cubicBezTo>
                  <a:pt x="899813" y="948168"/>
                  <a:pt x="825943" y="996297"/>
                  <a:pt x="744390" y="996297"/>
                </a:cubicBezTo>
                <a:lnTo>
                  <a:pt x="691639" y="996297"/>
                </a:lnTo>
                <a:cubicBezTo>
                  <a:pt x="610085" y="996297"/>
                  <a:pt x="536214" y="948168"/>
                  <a:pt x="503266" y="873569"/>
                </a:cubicBezTo>
                <a:lnTo>
                  <a:pt x="310542" y="437221"/>
                </a:lnTo>
                <a:lnTo>
                  <a:pt x="188374" y="160608"/>
                </a:lnTo>
                <a:cubicBezTo>
                  <a:pt x="155426" y="86010"/>
                  <a:pt x="81555" y="37880"/>
                  <a:pt x="1" y="37880"/>
                </a:cubicBezTo>
                <a:lnTo>
                  <a:pt x="0" y="37880"/>
                </a:lnTo>
                <a:lnTo>
                  <a:pt x="0" y="22593"/>
                </a:lnTo>
                <a:lnTo>
                  <a:pt x="270170" y="22593"/>
                </a:lnTo>
                <a:lnTo>
                  <a:pt x="270170" y="795"/>
                </a:lnTo>
                <a:lnTo>
                  <a:pt x="9223373" y="795"/>
                </a:lnTo>
                <a:close/>
              </a:path>
            </a:pathLst>
          </a:custGeom>
          <a:gradFill>
            <a:gsLst>
              <a:gs pos="31000">
                <a:srgbClr val="0072B8"/>
              </a:gs>
              <a:gs pos="99000">
                <a:srgbClr val="003B68"/>
              </a:gs>
            </a:gsLst>
            <a:lin ang="6000000" scaled="0"/>
          </a:gradFill>
          <a:ln w="22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760" dirty="0">
              <a:solidFill>
                <a:schemeClr val="tx1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06F6484-9841-4C88-92B9-4A3265B78C52}"/>
              </a:ext>
            </a:extLst>
          </p:cNvPr>
          <p:cNvGrpSpPr/>
          <p:nvPr userDrawn="1"/>
        </p:nvGrpSpPr>
        <p:grpSpPr>
          <a:xfrm>
            <a:off x="1240753" y="36240"/>
            <a:ext cx="20433384" cy="2271805"/>
            <a:chOff x="720164" y="15288"/>
            <a:chExt cx="8338357" cy="958418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C856399F-D532-87D2-203E-DAA7BDB0E8D3}"/>
                </a:ext>
              </a:extLst>
            </p:cNvPr>
            <p:cNvSpPr/>
            <p:nvPr userDrawn="1"/>
          </p:nvSpPr>
          <p:spPr>
            <a:xfrm>
              <a:off x="720164" y="76701"/>
              <a:ext cx="8243143" cy="863902"/>
            </a:xfrm>
            <a:custGeom>
              <a:avLst/>
              <a:gdLst>
                <a:gd name="connsiteX0" fmla="*/ 464817 w 8338854"/>
                <a:gd name="connsiteY0" fmla="*/ 0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97533 w 8338854"/>
                <a:gd name="connsiteY19" fmla="*/ 108532 h 873933"/>
                <a:gd name="connsiteX20" fmla="*/ 464817 w 8338854"/>
                <a:gd name="connsiteY20" fmla="*/ 0 h 873933"/>
                <a:gd name="connsiteX0" fmla="*/ 464817 w 8338854"/>
                <a:gd name="connsiteY0" fmla="*/ 0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464817 w 8338854"/>
                <a:gd name="connsiteY20" fmla="*/ 0 h 873933"/>
                <a:gd name="connsiteX0" fmla="*/ 385596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85596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25302 w 8338854"/>
                <a:gd name="connsiteY19" fmla="*/ 102108 h 873933"/>
                <a:gd name="connsiteX20" fmla="*/ 366955 w 8338854"/>
                <a:gd name="connsiteY20" fmla="*/ 3212 h 87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38854" h="873933">
                  <a:moveTo>
                    <a:pt x="366955" y="3212"/>
                  </a:moveTo>
                  <a:lnTo>
                    <a:pt x="960576" y="0"/>
                  </a:lnTo>
                  <a:lnTo>
                    <a:pt x="1903289" y="0"/>
                  </a:lnTo>
                  <a:lnTo>
                    <a:pt x="2399048" y="0"/>
                  </a:lnTo>
                  <a:lnTo>
                    <a:pt x="6323069" y="0"/>
                  </a:lnTo>
                  <a:lnTo>
                    <a:pt x="6818828" y="0"/>
                  </a:lnTo>
                  <a:lnTo>
                    <a:pt x="7761541" y="0"/>
                  </a:lnTo>
                  <a:lnTo>
                    <a:pt x="8257300" y="0"/>
                  </a:lnTo>
                  <a:cubicBezTo>
                    <a:pt x="8316302" y="0"/>
                    <a:pt x="8355736" y="60777"/>
                    <a:pt x="8331691" y="114662"/>
                  </a:cubicBezTo>
                  <a:lnTo>
                    <a:pt x="8041322" y="765400"/>
                  </a:lnTo>
                  <a:cubicBezTo>
                    <a:pt x="8011862" y="831415"/>
                    <a:pt x="7946330" y="873933"/>
                    <a:pt x="7874037" y="873933"/>
                  </a:cubicBezTo>
                  <a:lnTo>
                    <a:pt x="7378278" y="873933"/>
                  </a:lnTo>
                  <a:lnTo>
                    <a:pt x="6435565" y="873933"/>
                  </a:lnTo>
                  <a:lnTo>
                    <a:pt x="5939806" y="873933"/>
                  </a:lnTo>
                  <a:lnTo>
                    <a:pt x="2015786" y="873933"/>
                  </a:lnTo>
                  <a:lnTo>
                    <a:pt x="1520027" y="873933"/>
                  </a:lnTo>
                  <a:lnTo>
                    <a:pt x="577314" y="873933"/>
                  </a:lnTo>
                  <a:lnTo>
                    <a:pt x="81555" y="873933"/>
                  </a:lnTo>
                  <a:cubicBezTo>
                    <a:pt x="22553" y="873933"/>
                    <a:pt x="-16882" y="813156"/>
                    <a:pt x="7163" y="759271"/>
                  </a:cubicBezTo>
                  <a:cubicBezTo>
                    <a:pt x="106283" y="474909"/>
                    <a:pt x="142492" y="341505"/>
                    <a:pt x="225302" y="102108"/>
                  </a:cubicBezTo>
                  <a:cubicBezTo>
                    <a:pt x="254762" y="36094"/>
                    <a:pt x="294662" y="3212"/>
                    <a:pt x="366955" y="3212"/>
                  </a:cubicBezTo>
                  <a:close/>
                </a:path>
              </a:pathLst>
            </a:custGeom>
            <a:pattFill prst="ltDnDiag">
              <a:fgClr>
                <a:schemeClr val="bg1"/>
              </a:fgClr>
              <a:bgClr>
                <a:schemeClr val="bg1">
                  <a:lumMod val="95000"/>
                </a:schemeClr>
              </a:bgClr>
            </a:pattFill>
            <a:ln w="15875" cap="flat">
              <a:gradFill>
                <a:gsLst>
                  <a:gs pos="0">
                    <a:schemeClr val="bg1">
                      <a:lumMod val="95000"/>
                      <a:alpha val="41000"/>
                    </a:schemeClr>
                  </a:gs>
                  <a:gs pos="100000">
                    <a:schemeClr val="bg1">
                      <a:lumMod val="85000"/>
                      <a:alpha val="66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76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99A401-4915-27B4-3CF3-0E771CDA342F}"/>
                </a:ext>
              </a:extLst>
            </p:cNvPr>
            <p:cNvSpPr/>
            <p:nvPr userDrawn="1"/>
          </p:nvSpPr>
          <p:spPr>
            <a:xfrm>
              <a:off x="5291683" y="15288"/>
              <a:ext cx="3766838" cy="95841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7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D9DA318D-98D7-F509-61CF-85301E10E57C}"/>
              </a:ext>
            </a:extLst>
          </p:cNvPr>
          <p:cNvSpPr/>
          <p:nvPr userDrawn="1"/>
        </p:nvSpPr>
        <p:spPr>
          <a:xfrm>
            <a:off x="-1833033" y="87913"/>
            <a:ext cx="2315695" cy="2271801"/>
          </a:xfrm>
          <a:custGeom>
            <a:avLst/>
            <a:gdLst>
              <a:gd name="connsiteX0" fmla="*/ 0 w 1333405"/>
              <a:gd name="connsiteY0" fmla="*/ 0 h 981075"/>
              <a:gd name="connsiteX1" fmla="*/ 1333405 w 1333405"/>
              <a:gd name="connsiteY1" fmla="*/ 0 h 981075"/>
              <a:gd name="connsiteX2" fmla="*/ 1280781 w 1333405"/>
              <a:gd name="connsiteY2" fmla="*/ 119854 h 981075"/>
              <a:gd name="connsiteX3" fmla="*/ 1277147 w 1333405"/>
              <a:gd name="connsiteY3" fmla="*/ 125629 h 981075"/>
              <a:gd name="connsiteX4" fmla="*/ 1152091 w 1333405"/>
              <a:gd name="connsiteY4" fmla="*/ 408781 h 981075"/>
              <a:gd name="connsiteX5" fmla="*/ 954812 w 1333405"/>
              <a:gd name="connsiteY5" fmla="*/ 855446 h 981075"/>
              <a:gd name="connsiteX6" fmla="*/ 761986 w 1333405"/>
              <a:gd name="connsiteY6" fmla="*/ 981075 h 981075"/>
              <a:gd name="connsiteX7" fmla="*/ 707988 w 1333405"/>
              <a:gd name="connsiteY7" fmla="*/ 981075 h 981075"/>
              <a:gd name="connsiteX8" fmla="*/ 515162 w 1333405"/>
              <a:gd name="connsiteY8" fmla="*/ 855446 h 981075"/>
              <a:gd name="connsiteX9" fmla="*/ 317882 w 1333405"/>
              <a:gd name="connsiteY9" fmla="*/ 408781 h 981075"/>
              <a:gd name="connsiteX10" fmla="*/ 192826 w 1333405"/>
              <a:gd name="connsiteY10" fmla="*/ 125629 h 981075"/>
              <a:gd name="connsiteX11" fmla="*/ 0 w 1333405"/>
              <a:gd name="connsiteY11" fmla="*/ 0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33405" h="981075">
                <a:moveTo>
                  <a:pt x="0" y="0"/>
                </a:moveTo>
                <a:lnTo>
                  <a:pt x="1333405" y="0"/>
                </a:lnTo>
                <a:lnTo>
                  <a:pt x="1280781" y="119854"/>
                </a:lnTo>
                <a:lnTo>
                  <a:pt x="1277147" y="125629"/>
                </a:lnTo>
                <a:lnTo>
                  <a:pt x="1152091" y="408781"/>
                </a:lnTo>
                <a:lnTo>
                  <a:pt x="954812" y="855446"/>
                </a:lnTo>
                <a:cubicBezTo>
                  <a:pt x="921084" y="931808"/>
                  <a:pt x="845468" y="981075"/>
                  <a:pt x="761986" y="981075"/>
                </a:cubicBezTo>
                <a:lnTo>
                  <a:pt x="707988" y="981075"/>
                </a:lnTo>
                <a:cubicBezTo>
                  <a:pt x="624506" y="981075"/>
                  <a:pt x="548889" y="931808"/>
                  <a:pt x="515162" y="855446"/>
                </a:cubicBezTo>
                <a:lnTo>
                  <a:pt x="317882" y="408781"/>
                </a:lnTo>
                <a:lnTo>
                  <a:pt x="192826" y="125629"/>
                </a:lnTo>
                <a:cubicBezTo>
                  <a:pt x="159099" y="49267"/>
                  <a:pt x="83482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072B8">
                  <a:alpha val="30000"/>
                </a:srgbClr>
              </a:gs>
              <a:gs pos="100000">
                <a:srgbClr val="F6B238">
                  <a:alpha val="42000"/>
                </a:srgbClr>
              </a:gs>
            </a:gsLst>
            <a:lin ang="6000000" scaled="0"/>
          </a:gradFill>
          <a:ln w="22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60"/>
          </a:p>
        </p:txBody>
      </p:sp>
      <p:grpSp>
        <p:nvGrpSpPr>
          <p:cNvPr id="15" name="그래픽 6">
            <a:extLst>
              <a:ext uri="{FF2B5EF4-FFF2-40B4-BE49-F238E27FC236}">
                <a16:creationId xmlns:a16="http://schemas.microsoft.com/office/drawing/2014/main" id="{DAFC6F3E-B848-7325-72C8-89109B77E15A}"/>
              </a:ext>
            </a:extLst>
          </p:cNvPr>
          <p:cNvGrpSpPr/>
          <p:nvPr userDrawn="1"/>
        </p:nvGrpSpPr>
        <p:grpSpPr>
          <a:xfrm>
            <a:off x="18704891" y="15162105"/>
            <a:ext cx="2052046" cy="607952"/>
            <a:chOff x="5697000" y="3045000"/>
            <a:chExt cx="3448080" cy="766140"/>
          </a:xfrm>
        </p:grpSpPr>
        <p:grpSp>
          <p:nvGrpSpPr>
            <p:cNvPr id="16" name="그래픽 6">
              <a:extLst>
                <a:ext uri="{FF2B5EF4-FFF2-40B4-BE49-F238E27FC236}">
                  <a16:creationId xmlns:a16="http://schemas.microsoft.com/office/drawing/2014/main" id="{A64D838D-92B8-4E4C-9DB0-E06C7BB036FA}"/>
                </a:ext>
              </a:extLst>
            </p:cNvPr>
            <p:cNvGrpSpPr/>
            <p:nvPr/>
          </p:nvGrpSpPr>
          <p:grpSpPr>
            <a:xfrm>
              <a:off x="5697000" y="3045000"/>
              <a:ext cx="1456979" cy="766020"/>
              <a:chOff x="5697000" y="3045000"/>
              <a:chExt cx="1456979" cy="766020"/>
            </a:xfrm>
          </p:grpSpPr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3C82BC5-4B70-57D0-6B47-8F706C8B021B}"/>
                  </a:ext>
                </a:extLst>
              </p:cNvPr>
              <p:cNvSpPr/>
              <p:nvPr/>
            </p:nvSpPr>
            <p:spPr>
              <a:xfrm>
                <a:off x="5697000" y="3045000"/>
                <a:ext cx="349799" cy="382379"/>
              </a:xfrm>
              <a:custGeom>
                <a:avLst/>
                <a:gdLst>
                  <a:gd name="connsiteX0" fmla="*/ 349800 w 349799"/>
                  <a:gd name="connsiteY0" fmla="*/ 101040 h 382379"/>
                  <a:gd name="connsiteX1" fmla="*/ 315120 w 349799"/>
                  <a:gd name="connsiteY1" fmla="*/ 0 h 382379"/>
                  <a:gd name="connsiteX2" fmla="*/ 0 w 349799"/>
                  <a:gd name="connsiteY2" fmla="*/ 360780 h 382379"/>
                  <a:gd name="connsiteX3" fmla="*/ 104640 w 349799"/>
                  <a:gd name="connsiteY3" fmla="*/ 382380 h 382379"/>
                  <a:gd name="connsiteX4" fmla="*/ 349800 w 349799"/>
                  <a:gd name="connsiteY4" fmla="*/ 101040 h 382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799" h="382379">
                    <a:moveTo>
                      <a:pt x="349800" y="101040"/>
                    </a:moveTo>
                    <a:lnTo>
                      <a:pt x="315120" y="0"/>
                    </a:lnTo>
                    <a:cubicBezTo>
                      <a:pt x="155100" y="54900"/>
                      <a:pt x="33240" y="191880"/>
                      <a:pt x="0" y="360780"/>
                    </a:cubicBezTo>
                    <a:lnTo>
                      <a:pt x="104640" y="382380"/>
                    </a:lnTo>
                    <a:cubicBezTo>
                      <a:pt x="130260" y="250680"/>
                      <a:pt x="225060" y="143820"/>
                      <a:pt x="349800" y="101040"/>
                    </a:cubicBezTo>
                    <a:close/>
                  </a:path>
                </a:pathLst>
              </a:custGeom>
              <a:solidFill>
                <a:srgbClr val="F8991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FD9CD095-5A0E-584A-FF6E-A709C09E113D}"/>
                  </a:ext>
                </a:extLst>
              </p:cNvPr>
              <p:cNvSpPr/>
              <p:nvPr/>
            </p:nvSpPr>
            <p:spPr>
              <a:xfrm>
                <a:off x="6432960" y="3457859"/>
                <a:ext cx="141239" cy="323700"/>
              </a:xfrm>
              <a:custGeom>
                <a:avLst/>
                <a:gdLst>
                  <a:gd name="connsiteX0" fmla="*/ 0 w 141239"/>
                  <a:gd name="connsiteY0" fmla="*/ 323700 h 323700"/>
                  <a:gd name="connsiteX1" fmla="*/ 141240 w 141239"/>
                  <a:gd name="connsiteY1" fmla="*/ 323700 h 323700"/>
                  <a:gd name="connsiteX2" fmla="*/ 141240 w 141239"/>
                  <a:gd name="connsiteY2" fmla="*/ 116640 h 323700"/>
                  <a:gd name="connsiteX3" fmla="*/ 0 w 141239"/>
                  <a:gd name="connsiteY3" fmla="*/ 0 h 323700"/>
                  <a:gd name="connsiteX4" fmla="*/ 0 w 141239"/>
                  <a:gd name="connsiteY4" fmla="*/ 323700 h 32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39" h="323700">
                    <a:moveTo>
                      <a:pt x="0" y="323700"/>
                    </a:moveTo>
                    <a:lnTo>
                      <a:pt x="141240" y="323700"/>
                    </a:lnTo>
                    <a:lnTo>
                      <a:pt x="141240" y="116640"/>
                    </a:lnTo>
                    <a:cubicBezTo>
                      <a:pt x="91860" y="68040"/>
                      <a:pt x="44040" y="32640"/>
                      <a:pt x="0" y="0"/>
                    </a:cubicBezTo>
                    <a:lnTo>
                      <a:pt x="0" y="32370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C945C141-7EFE-D0C6-9ADB-464BB271E54B}"/>
                  </a:ext>
                </a:extLst>
              </p:cNvPr>
              <p:cNvSpPr/>
              <p:nvPr/>
            </p:nvSpPr>
            <p:spPr>
              <a:xfrm>
                <a:off x="7012740" y="3215700"/>
                <a:ext cx="141239" cy="565860"/>
              </a:xfrm>
              <a:custGeom>
                <a:avLst/>
                <a:gdLst>
                  <a:gd name="connsiteX0" fmla="*/ 0 w 141239"/>
                  <a:gd name="connsiteY0" fmla="*/ 0 h 565860"/>
                  <a:gd name="connsiteX1" fmla="*/ 141240 w 141239"/>
                  <a:gd name="connsiteY1" fmla="*/ 0 h 565860"/>
                  <a:gd name="connsiteX2" fmla="*/ 141240 w 141239"/>
                  <a:gd name="connsiteY2" fmla="*/ 565860 h 565860"/>
                  <a:gd name="connsiteX3" fmla="*/ 0 w 141239"/>
                  <a:gd name="connsiteY3" fmla="*/ 565860 h 565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239" h="565860">
                    <a:moveTo>
                      <a:pt x="0" y="0"/>
                    </a:moveTo>
                    <a:lnTo>
                      <a:pt x="141240" y="0"/>
                    </a:lnTo>
                    <a:lnTo>
                      <a:pt x="141240" y="565860"/>
                    </a:lnTo>
                    <a:lnTo>
                      <a:pt x="0" y="56586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C9CEC972-9D7B-13C1-8BCA-F49E77E68C22}"/>
                  </a:ext>
                </a:extLst>
              </p:cNvPr>
              <p:cNvSpPr/>
              <p:nvPr/>
            </p:nvSpPr>
            <p:spPr>
              <a:xfrm>
                <a:off x="5855819" y="3186899"/>
                <a:ext cx="1116540" cy="624120"/>
              </a:xfrm>
              <a:custGeom>
                <a:avLst/>
                <a:gdLst>
                  <a:gd name="connsiteX0" fmla="*/ 1020060 w 1116540"/>
                  <a:gd name="connsiteY0" fmla="*/ 201840 h 624120"/>
                  <a:gd name="connsiteX1" fmla="*/ 822960 w 1116540"/>
                  <a:gd name="connsiteY1" fmla="*/ 28860 h 624120"/>
                  <a:gd name="connsiteX2" fmla="*/ 576780 w 1116540"/>
                  <a:gd name="connsiteY2" fmla="*/ 28860 h 624120"/>
                  <a:gd name="connsiteX3" fmla="*/ 576780 w 1116540"/>
                  <a:gd name="connsiteY3" fmla="*/ 87120 h 624120"/>
                  <a:gd name="connsiteX4" fmla="*/ 312120 w 1116540"/>
                  <a:gd name="connsiteY4" fmla="*/ 0 h 624120"/>
                  <a:gd name="connsiteX5" fmla="*/ 0 w 1116540"/>
                  <a:gd name="connsiteY5" fmla="*/ 312060 h 624120"/>
                  <a:gd name="connsiteX6" fmla="*/ 310080 w 1116540"/>
                  <a:gd name="connsiteY6" fmla="*/ 624120 h 624120"/>
                  <a:gd name="connsiteX7" fmla="*/ 309960 w 1116540"/>
                  <a:gd name="connsiteY7" fmla="*/ 624120 h 624120"/>
                  <a:gd name="connsiteX8" fmla="*/ 310980 w 1116540"/>
                  <a:gd name="connsiteY8" fmla="*/ 624120 h 624120"/>
                  <a:gd name="connsiteX9" fmla="*/ 311761 w 1116540"/>
                  <a:gd name="connsiteY9" fmla="*/ 624120 h 624120"/>
                  <a:gd name="connsiteX10" fmla="*/ 312060 w 1116540"/>
                  <a:gd name="connsiteY10" fmla="*/ 624120 h 624120"/>
                  <a:gd name="connsiteX11" fmla="*/ 312600 w 1116540"/>
                  <a:gd name="connsiteY11" fmla="*/ 624120 h 624120"/>
                  <a:gd name="connsiteX12" fmla="*/ 474720 w 1116540"/>
                  <a:gd name="connsiteY12" fmla="*/ 595320 h 624120"/>
                  <a:gd name="connsiteX13" fmla="*/ 476160 w 1116540"/>
                  <a:gd name="connsiteY13" fmla="*/ 594600 h 624120"/>
                  <a:gd name="connsiteX14" fmla="*/ 479520 w 1116540"/>
                  <a:gd name="connsiteY14" fmla="*/ 592980 h 624120"/>
                  <a:gd name="connsiteX15" fmla="*/ 484560 w 1116540"/>
                  <a:gd name="connsiteY15" fmla="*/ 590340 h 624120"/>
                  <a:gd name="connsiteX16" fmla="*/ 485280 w 1116540"/>
                  <a:gd name="connsiteY16" fmla="*/ 589980 h 624120"/>
                  <a:gd name="connsiteX17" fmla="*/ 499920 w 1116540"/>
                  <a:gd name="connsiteY17" fmla="*/ 580380 h 624120"/>
                  <a:gd name="connsiteX18" fmla="*/ 499920 w 1116540"/>
                  <a:gd name="connsiteY18" fmla="*/ 270900 h 624120"/>
                  <a:gd name="connsiteX19" fmla="*/ 262320 w 1116540"/>
                  <a:gd name="connsiteY19" fmla="*/ 270900 h 624120"/>
                  <a:gd name="connsiteX20" fmla="*/ 262320 w 1116540"/>
                  <a:gd name="connsiteY20" fmla="*/ 385620 h 624120"/>
                  <a:gd name="connsiteX21" fmla="*/ 364980 w 1116540"/>
                  <a:gd name="connsiteY21" fmla="*/ 385620 h 624120"/>
                  <a:gd name="connsiteX22" fmla="*/ 364980 w 1116540"/>
                  <a:gd name="connsiteY22" fmla="*/ 497340 h 624120"/>
                  <a:gd name="connsiteX23" fmla="*/ 312120 w 1116540"/>
                  <a:gd name="connsiteY23" fmla="*/ 504720 h 624120"/>
                  <a:gd name="connsiteX24" fmla="*/ 119400 w 1116540"/>
                  <a:gd name="connsiteY24" fmla="*/ 312000 h 624120"/>
                  <a:gd name="connsiteX25" fmla="*/ 312120 w 1116540"/>
                  <a:gd name="connsiteY25" fmla="*/ 119280 h 624120"/>
                  <a:gd name="connsiteX26" fmla="*/ 576780 w 1116540"/>
                  <a:gd name="connsiteY26" fmla="*/ 226080 h 624120"/>
                  <a:gd name="connsiteX27" fmla="*/ 746400 w 1116540"/>
                  <a:gd name="connsiteY27" fmla="*/ 374880 h 624120"/>
                  <a:gd name="connsiteX28" fmla="*/ 925020 w 1116540"/>
                  <a:gd name="connsiteY28" fmla="*/ 594540 h 624120"/>
                  <a:gd name="connsiteX29" fmla="*/ 1116541 w 1116540"/>
                  <a:gd name="connsiteY29" fmla="*/ 594540 h 624120"/>
                  <a:gd name="connsiteX30" fmla="*/ 910200 w 1116540"/>
                  <a:gd name="connsiteY30" fmla="*/ 359640 h 624120"/>
                  <a:gd name="connsiteX31" fmla="*/ 1020000 w 1116540"/>
                  <a:gd name="connsiteY31" fmla="*/ 201660 h 624120"/>
                  <a:gd name="connsiteX32" fmla="*/ 821160 w 1116540"/>
                  <a:gd name="connsiteY32" fmla="*/ 275340 h 624120"/>
                  <a:gd name="connsiteX33" fmla="*/ 717300 w 1116540"/>
                  <a:gd name="connsiteY33" fmla="*/ 187320 h 624120"/>
                  <a:gd name="connsiteX34" fmla="*/ 717300 w 1116540"/>
                  <a:gd name="connsiteY34" fmla="*/ 125220 h 624120"/>
                  <a:gd name="connsiteX35" fmla="*/ 810900 w 1116540"/>
                  <a:gd name="connsiteY35" fmla="*/ 125220 h 624120"/>
                  <a:gd name="connsiteX36" fmla="*/ 876120 w 1116540"/>
                  <a:gd name="connsiteY36" fmla="*/ 201840 h 624120"/>
                  <a:gd name="connsiteX37" fmla="*/ 821160 w 1116540"/>
                  <a:gd name="connsiteY37" fmla="*/ 275340 h 62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116540" h="624120">
                    <a:moveTo>
                      <a:pt x="1020060" y="201840"/>
                    </a:moveTo>
                    <a:cubicBezTo>
                      <a:pt x="1020060" y="93180"/>
                      <a:pt x="946981" y="33240"/>
                      <a:pt x="822960" y="28860"/>
                    </a:cubicBezTo>
                    <a:lnTo>
                      <a:pt x="576780" y="28860"/>
                    </a:lnTo>
                    <a:lnTo>
                      <a:pt x="576780" y="87120"/>
                    </a:lnTo>
                    <a:cubicBezTo>
                      <a:pt x="493500" y="34980"/>
                      <a:pt x="412920" y="1440"/>
                      <a:pt x="312120" y="0"/>
                    </a:cubicBezTo>
                    <a:cubicBezTo>
                      <a:pt x="139740" y="0"/>
                      <a:pt x="0" y="139740"/>
                      <a:pt x="0" y="312060"/>
                    </a:cubicBezTo>
                    <a:cubicBezTo>
                      <a:pt x="0" y="484380"/>
                      <a:pt x="138660" y="623040"/>
                      <a:pt x="310080" y="624120"/>
                    </a:cubicBezTo>
                    <a:lnTo>
                      <a:pt x="309960" y="624120"/>
                    </a:lnTo>
                    <a:cubicBezTo>
                      <a:pt x="310320" y="624120"/>
                      <a:pt x="310620" y="624120"/>
                      <a:pt x="310980" y="624120"/>
                    </a:cubicBezTo>
                    <a:lnTo>
                      <a:pt x="311761" y="624120"/>
                    </a:lnTo>
                    <a:cubicBezTo>
                      <a:pt x="311761" y="624120"/>
                      <a:pt x="312000" y="624120"/>
                      <a:pt x="312060" y="624120"/>
                    </a:cubicBezTo>
                    <a:cubicBezTo>
                      <a:pt x="312240" y="624120"/>
                      <a:pt x="312420" y="624120"/>
                      <a:pt x="312600" y="624120"/>
                    </a:cubicBezTo>
                    <a:cubicBezTo>
                      <a:pt x="396420" y="624180"/>
                      <a:pt x="447541" y="608040"/>
                      <a:pt x="474720" y="595320"/>
                    </a:cubicBezTo>
                    <a:cubicBezTo>
                      <a:pt x="475200" y="595080"/>
                      <a:pt x="475680" y="594840"/>
                      <a:pt x="476160" y="594600"/>
                    </a:cubicBezTo>
                    <a:cubicBezTo>
                      <a:pt x="477300" y="594060"/>
                      <a:pt x="478380" y="593520"/>
                      <a:pt x="479520" y="592980"/>
                    </a:cubicBezTo>
                    <a:cubicBezTo>
                      <a:pt x="481320" y="592080"/>
                      <a:pt x="483000" y="591180"/>
                      <a:pt x="484560" y="590340"/>
                    </a:cubicBezTo>
                    <a:cubicBezTo>
                      <a:pt x="484800" y="590220"/>
                      <a:pt x="485041" y="590100"/>
                      <a:pt x="485280" y="589980"/>
                    </a:cubicBezTo>
                    <a:cubicBezTo>
                      <a:pt x="495360" y="584400"/>
                      <a:pt x="499920" y="580380"/>
                      <a:pt x="499920" y="580380"/>
                    </a:cubicBezTo>
                    <a:lnTo>
                      <a:pt x="499920" y="270900"/>
                    </a:lnTo>
                    <a:lnTo>
                      <a:pt x="262320" y="270900"/>
                    </a:lnTo>
                    <a:lnTo>
                      <a:pt x="262320" y="385620"/>
                    </a:lnTo>
                    <a:lnTo>
                      <a:pt x="364980" y="385620"/>
                    </a:lnTo>
                    <a:lnTo>
                      <a:pt x="364980" y="497340"/>
                    </a:lnTo>
                    <a:cubicBezTo>
                      <a:pt x="348180" y="502140"/>
                      <a:pt x="330480" y="504720"/>
                      <a:pt x="312120" y="504720"/>
                    </a:cubicBezTo>
                    <a:cubicBezTo>
                      <a:pt x="205680" y="504720"/>
                      <a:pt x="119400" y="418440"/>
                      <a:pt x="119400" y="312000"/>
                    </a:cubicBezTo>
                    <a:cubicBezTo>
                      <a:pt x="119400" y="205560"/>
                      <a:pt x="205680" y="119280"/>
                      <a:pt x="312120" y="119280"/>
                    </a:cubicBezTo>
                    <a:cubicBezTo>
                      <a:pt x="389041" y="118740"/>
                      <a:pt x="465120" y="143520"/>
                      <a:pt x="576780" y="226080"/>
                    </a:cubicBezTo>
                    <a:cubicBezTo>
                      <a:pt x="629160" y="264900"/>
                      <a:pt x="686940" y="312420"/>
                      <a:pt x="746400" y="374880"/>
                    </a:cubicBezTo>
                    <a:cubicBezTo>
                      <a:pt x="803520" y="435060"/>
                      <a:pt x="863280" y="507720"/>
                      <a:pt x="925020" y="594540"/>
                    </a:cubicBezTo>
                    <a:lnTo>
                      <a:pt x="1116541" y="594540"/>
                    </a:lnTo>
                    <a:cubicBezTo>
                      <a:pt x="1087320" y="555600"/>
                      <a:pt x="1013220" y="461700"/>
                      <a:pt x="910200" y="359640"/>
                    </a:cubicBezTo>
                    <a:cubicBezTo>
                      <a:pt x="980400" y="335100"/>
                      <a:pt x="1020000" y="281520"/>
                      <a:pt x="1020000" y="201660"/>
                    </a:cubicBezTo>
                    <a:close/>
                    <a:moveTo>
                      <a:pt x="821160" y="275340"/>
                    </a:moveTo>
                    <a:cubicBezTo>
                      <a:pt x="787800" y="245220"/>
                      <a:pt x="752940" y="215520"/>
                      <a:pt x="717300" y="187320"/>
                    </a:cubicBezTo>
                    <a:lnTo>
                      <a:pt x="717300" y="125220"/>
                    </a:lnTo>
                    <a:lnTo>
                      <a:pt x="810900" y="125220"/>
                    </a:lnTo>
                    <a:cubicBezTo>
                      <a:pt x="852000" y="127800"/>
                      <a:pt x="876120" y="154320"/>
                      <a:pt x="876120" y="201840"/>
                    </a:cubicBezTo>
                    <a:cubicBezTo>
                      <a:pt x="876120" y="241800"/>
                      <a:pt x="850920" y="266820"/>
                      <a:pt x="821160" y="275340"/>
                    </a:cubicBez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7" name="그래픽 6">
              <a:extLst>
                <a:ext uri="{FF2B5EF4-FFF2-40B4-BE49-F238E27FC236}">
                  <a16:creationId xmlns:a16="http://schemas.microsoft.com/office/drawing/2014/main" id="{9F385B98-A252-6E77-8B89-3CCC3233AD0F}"/>
                </a:ext>
              </a:extLst>
            </p:cNvPr>
            <p:cNvGrpSpPr/>
            <p:nvPr/>
          </p:nvGrpSpPr>
          <p:grpSpPr>
            <a:xfrm>
              <a:off x="7343159" y="3201120"/>
              <a:ext cx="1801920" cy="610020"/>
              <a:chOff x="7343159" y="3201120"/>
              <a:chExt cx="1801920" cy="610020"/>
            </a:xfrm>
            <a:solidFill>
              <a:srgbClr val="221E1F"/>
            </a:solidFill>
          </p:grpSpPr>
          <p:grpSp>
            <p:nvGrpSpPr>
              <p:cNvPr id="18" name="그래픽 6">
                <a:extLst>
                  <a:ext uri="{FF2B5EF4-FFF2-40B4-BE49-F238E27FC236}">
                    <a16:creationId xmlns:a16="http://schemas.microsoft.com/office/drawing/2014/main" id="{24DA42B2-209E-9735-EFAF-D493FC11FA6C}"/>
                  </a:ext>
                </a:extLst>
              </p:cNvPr>
              <p:cNvGrpSpPr/>
              <p:nvPr/>
            </p:nvGrpSpPr>
            <p:grpSpPr>
              <a:xfrm>
                <a:off x="7343159" y="3201120"/>
                <a:ext cx="1801920" cy="417719"/>
                <a:chOff x="7343159" y="3201120"/>
                <a:chExt cx="1801920" cy="417719"/>
              </a:xfrm>
              <a:solidFill>
                <a:srgbClr val="221E1F"/>
              </a:solidFill>
            </p:grpSpPr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C09C4C61-EC52-8A07-14C9-E8AC49C809B1}"/>
                    </a:ext>
                  </a:extLst>
                </p:cNvPr>
                <p:cNvSpPr/>
                <p:nvPr/>
              </p:nvSpPr>
              <p:spPr>
                <a:xfrm>
                  <a:off x="7945620" y="3215400"/>
                  <a:ext cx="57419" cy="377640"/>
                </a:xfrm>
                <a:custGeom>
                  <a:avLst/>
                  <a:gdLst>
                    <a:gd name="connsiteX0" fmla="*/ 0 w 57419"/>
                    <a:gd name="connsiteY0" fmla="*/ 0 h 377640"/>
                    <a:gd name="connsiteX1" fmla="*/ 57420 w 57419"/>
                    <a:gd name="connsiteY1" fmla="*/ 0 h 377640"/>
                    <a:gd name="connsiteX2" fmla="*/ 57420 w 57419"/>
                    <a:gd name="connsiteY2" fmla="*/ 377640 h 377640"/>
                    <a:gd name="connsiteX3" fmla="*/ 0 w 57419"/>
                    <a:gd name="connsiteY3" fmla="*/ 377640 h 377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419" h="377640">
                      <a:moveTo>
                        <a:pt x="0" y="0"/>
                      </a:moveTo>
                      <a:lnTo>
                        <a:pt x="57420" y="0"/>
                      </a:lnTo>
                      <a:lnTo>
                        <a:pt x="57420" y="377640"/>
                      </a:lnTo>
                      <a:lnTo>
                        <a:pt x="0" y="3776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A803477B-D637-287C-208D-AB227116416A}"/>
                    </a:ext>
                  </a:extLst>
                </p:cNvPr>
                <p:cNvSpPr/>
                <p:nvPr/>
              </p:nvSpPr>
              <p:spPr>
                <a:xfrm>
                  <a:off x="7724580" y="3231779"/>
                  <a:ext cx="180744" cy="281700"/>
                </a:xfrm>
                <a:custGeom>
                  <a:avLst/>
                  <a:gdLst>
                    <a:gd name="connsiteX0" fmla="*/ 180720 w 180744"/>
                    <a:gd name="connsiteY0" fmla="*/ 0 h 281700"/>
                    <a:gd name="connsiteX1" fmla="*/ 0 w 180744"/>
                    <a:gd name="connsiteY1" fmla="*/ 0 h 281700"/>
                    <a:gd name="connsiteX2" fmla="*/ 0 w 180744"/>
                    <a:gd name="connsiteY2" fmla="*/ 41400 h 281700"/>
                    <a:gd name="connsiteX3" fmla="*/ 121740 w 180744"/>
                    <a:gd name="connsiteY3" fmla="*/ 41400 h 281700"/>
                    <a:gd name="connsiteX4" fmla="*/ 0 w 180744"/>
                    <a:gd name="connsiteY4" fmla="*/ 226800 h 281700"/>
                    <a:gd name="connsiteX5" fmla="*/ 0 w 180744"/>
                    <a:gd name="connsiteY5" fmla="*/ 281700 h 281700"/>
                    <a:gd name="connsiteX6" fmla="*/ 173339 w 180744"/>
                    <a:gd name="connsiteY6" fmla="*/ 96540 h 281700"/>
                    <a:gd name="connsiteX7" fmla="*/ 180720 w 180744"/>
                    <a:gd name="connsiteY7" fmla="*/ 0 h 28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0744" h="281700">
                      <a:moveTo>
                        <a:pt x="180720" y="0"/>
                      </a:move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21740" y="41400"/>
                      </a:lnTo>
                      <a:cubicBezTo>
                        <a:pt x="120600" y="124920"/>
                        <a:pt x="91380" y="199380"/>
                        <a:pt x="0" y="226800"/>
                      </a:cubicBezTo>
                      <a:lnTo>
                        <a:pt x="0" y="281700"/>
                      </a:lnTo>
                      <a:cubicBezTo>
                        <a:pt x="93780" y="266580"/>
                        <a:pt x="155339" y="198600"/>
                        <a:pt x="173339" y="96540"/>
                      </a:cubicBezTo>
                      <a:cubicBezTo>
                        <a:pt x="181559" y="49860"/>
                        <a:pt x="180720" y="0"/>
                        <a:pt x="1807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3286AEE2-68EF-0C8B-53BE-14D5C413D115}"/>
                    </a:ext>
                  </a:extLst>
                </p:cNvPr>
                <p:cNvSpPr/>
                <p:nvPr/>
              </p:nvSpPr>
              <p:spPr>
                <a:xfrm>
                  <a:off x="7402139" y="3425280"/>
                  <a:ext cx="229560" cy="193559"/>
                </a:xfrm>
                <a:custGeom>
                  <a:avLst/>
                  <a:gdLst>
                    <a:gd name="connsiteX0" fmla="*/ 114780 w 229560"/>
                    <a:gd name="connsiteY0" fmla="*/ 0 h 193559"/>
                    <a:gd name="connsiteX1" fmla="*/ 0 w 229560"/>
                    <a:gd name="connsiteY1" fmla="*/ 96840 h 193559"/>
                    <a:gd name="connsiteX2" fmla="*/ 114780 w 229560"/>
                    <a:gd name="connsiteY2" fmla="*/ 193560 h 193559"/>
                    <a:gd name="connsiteX3" fmla="*/ 229560 w 229560"/>
                    <a:gd name="connsiteY3" fmla="*/ 96840 h 193559"/>
                    <a:gd name="connsiteX4" fmla="*/ 114780 w 229560"/>
                    <a:gd name="connsiteY4" fmla="*/ 0 h 193559"/>
                    <a:gd name="connsiteX5" fmla="*/ 114780 w 229560"/>
                    <a:gd name="connsiteY5" fmla="*/ 147840 h 193559"/>
                    <a:gd name="connsiteX6" fmla="*/ 56400 w 229560"/>
                    <a:gd name="connsiteY6" fmla="*/ 96840 h 193559"/>
                    <a:gd name="connsiteX7" fmla="*/ 114780 w 229560"/>
                    <a:gd name="connsiteY7" fmla="*/ 45720 h 193559"/>
                    <a:gd name="connsiteX8" fmla="*/ 173041 w 229560"/>
                    <a:gd name="connsiteY8" fmla="*/ 96840 h 193559"/>
                    <a:gd name="connsiteX9" fmla="*/ 114780 w 229560"/>
                    <a:gd name="connsiteY9" fmla="*/ 147840 h 193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9560" h="193559">
                      <a:moveTo>
                        <a:pt x="114780" y="0"/>
                      </a:moveTo>
                      <a:cubicBezTo>
                        <a:pt x="51420" y="0"/>
                        <a:pt x="0" y="43380"/>
                        <a:pt x="0" y="96840"/>
                      </a:cubicBezTo>
                      <a:cubicBezTo>
                        <a:pt x="0" y="150300"/>
                        <a:pt x="51420" y="193560"/>
                        <a:pt x="114780" y="193560"/>
                      </a:cubicBezTo>
                      <a:cubicBezTo>
                        <a:pt x="178140" y="193560"/>
                        <a:pt x="229560" y="150180"/>
                        <a:pt x="229560" y="96840"/>
                      </a:cubicBezTo>
                      <a:cubicBezTo>
                        <a:pt x="229560" y="43500"/>
                        <a:pt x="178140" y="0"/>
                        <a:pt x="114780" y="0"/>
                      </a:cubicBezTo>
                      <a:moveTo>
                        <a:pt x="114780" y="147840"/>
                      </a:moveTo>
                      <a:cubicBezTo>
                        <a:pt x="82560" y="147840"/>
                        <a:pt x="56400" y="124920"/>
                        <a:pt x="56400" y="96840"/>
                      </a:cubicBezTo>
                      <a:cubicBezTo>
                        <a:pt x="56400" y="68760"/>
                        <a:pt x="82560" y="45720"/>
                        <a:pt x="114780" y="45720"/>
                      </a:cubicBezTo>
                      <a:cubicBezTo>
                        <a:pt x="147000" y="45720"/>
                        <a:pt x="173041" y="68580"/>
                        <a:pt x="173041" y="96840"/>
                      </a:cubicBezTo>
                      <a:cubicBezTo>
                        <a:pt x="173041" y="125100"/>
                        <a:pt x="146941" y="147840"/>
                        <a:pt x="114780" y="14784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EA2867E6-FB08-FFEB-87EA-24239449ADC4}"/>
                    </a:ext>
                  </a:extLst>
                </p:cNvPr>
                <p:cNvSpPr/>
                <p:nvPr/>
              </p:nvSpPr>
              <p:spPr>
                <a:xfrm>
                  <a:off x="7501860" y="3215220"/>
                  <a:ext cx="140939" cy="218760"/>
                </a:xfrm>
                <a:custGeom>
                  <a:avLst/>
                  <a:gdLst>
                    <a:gd name="connsiteX0" fmla="*/ 82500 w 140939"/>
                    <a:gd name="connsiteY0" fmla="*/ 0 h 218760"/>
                    <a:gd name="connsiteX1" fmla="*/ 82500 w 140939"/>
                    <a:gd name="connsiteY1" fmla="*/ 46620 h 218760"/>
                    <a:gd name="connsiteX2" fmla="*/ 8520 w 140939"/>
                    <a:gd name="connsiteY2" fmla="*/ 46620 h 218760"/>
                    <a:gd name="connsiteX3" fmla="*/ 8520 w 140939"/>
                    <a:gd name="connsiteY3" fmla="*/ 87840 h 218760"/>
                    <a:gd name="connsiteX4" fmla="*/ 82500 w 140939"/>
                    <a:gd name="connsiteY4" fmla="*/ 87840 h 218760"/>
                    <a:gd name="connsiteX5" fmla="*/ 82500 w 140939"/>
                    <a:gd name="connsiteY5" fmla="*/ 120240 h 218760"/>
                    <a:gd name="connsiteX6" fmla="*/ 0 w 140939"/>
                    <a:gd name="connsiteY6" fmla="*/ 120240 h 218760"/>
                    <a:gd name="connsiteX7" fmla="*/ 0 w 140939"/>
                    <a:gd name="connsiteY7" fmla="*/ 161460 h 218760"/>
                    <a:gd name="connsiteX8" fmla="*/ 82500 w 140939"/>
                    <a:gd name="connsiteY8" fmla="*/ 161460 h 218760"/>
                    <a:gd name="connsiteX9" fmla="*/ 82500 w 140939"/>
                    <a:gd name="connsiteY9" fmla="*/ 218760 h 218760"/>
                    <a:gd name="connsiteX10" fmla="*/ 140940 w 140939"/>
                    <a:gd name="connsiteY10" fmla="*/ 218760 h 218760"/>
                    <a:gd name="connsiteX11" fmla="*/ 140940 w 140939"/>
                    <a:gd name="connsiteY11" fmla="*/ 0 h 218760"/>
                    <a:gd name="connsiteX12" fmla="*/ 82500 w 140939"/>
                    <a:gd name="connsiteY12" fmla="*/ 0 h 218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939" h="218760">
                      <a:moveTo>
                        <a:pt x="82500" y="0"/>
                      </a:moveTo>
                      <a:lnTo>
                        <a:pt x="82500" y="46620"/>
                      </a:lnTo>
                      <a:lnTo>
                        <a:pt x="8520" y="46620"/>
                      </a:lnTo>
                      <a:lnTo>
                        <a:pt x="8520" y="87840"/>
                      </a:lnTo>
                      <a:lnTo>
                        <a:pt x="82500" y="87840"/>
                      </a:lnTo>
                      <a:lnTo>
                        <a:pt x="82500" y="120240"/>
                      </a:lnTo>
                      <a:lnTo>
                        <a:pt x="0" y="120240"/>
                      </a:lnTo>
                      <a:lnTo>
                        <a:pt x="0" y="161460"/>
                      </a:lnTo>
                      <a:lnTo>
                        <a:pt x="82500" y="161460"/>
                      </a:lnTo>
                      <a:lnTo>
                        <a:pt x="82500" y="218760"/>
                      </a:lnTo>
                      <a:lnTo>
                        <a:pt x="140940" y="218760"/>
                      </a:lnTo>
                      <a:lnTo>
                        <a:pt x="140940" y="0"/>
                      </a:lnTo>
                      <a:lnTo>
                        <a:pt x="8250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A03DB027-2F6F-6F7D-E169-03B234E14153}"/>
                    </a:ext>
                  </a:extLst>
                </p:cNvPr>
                <p:cNvSpPr/>
                <p:nvPr/>
              </p:nvSpPr>
              <p:spPr>
                <a:xfrm>
                  <a:off x="7343159" y="3228720"/>
                  <a:ext cx="177240" cy="207119"/>
                </a:xfrm>
                <a:custGeom>
                  <a:avLst/>
                  <a:gdLst>
                    <a:gd name="connsiteX0" fmla="*/ 0 w 177240"/>
                    <a:gd name="connsiteY0" fmla="*/ 0 h 207119"/>
                    <a:gd name="connsiteX1" fmla="*/ 0 w 177240"/>
                    <a:gd name="connsiteY1" fmla="*/ 41220 h 207119"/>
                    <a:gd name="connsiteX2" fmla="*/ 119400 w 177240"/>
                    <a:gd name="connsiteY2" fmla="*/ 41220 h 207119"/>
                    <a:gd name="connsiteX3" fmla="*/ 0 w 177240"/>
                    <a:gd name="connsiteY3" fmla="*/ 155160 h 207119"/>
                    <a:gd name="connsiteX4" fmla="*/ 0 w 177240"/>
                    <a:gd name="connsiteY4" fmla="*/ 207120 h 207119"/>
                    <a:gd name="connsiteX5" fmla="*/ 171660 w 177240"/>
                    <a:gd name="connsiteY5" fmla="*/ 59220 h 207119"/>
                    <a:gd name="connsiteX6" fmla="*/ 177240 w 177240"/>
                    <a:gd name="connsiteY6" fmla="*/ 0 h 207119"/>
                    <a:gd name="connsiteX7" fmla="*/ 0 w 177240"/>
                    <a:gd name="connsiteY7" fmla="*/ 0 h 207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7240" h="207119">
                      <a:moveTo>
                        <a:pt x="0" y="0"/>
                      </a:moveTo>
                      <a:lnTo>
                        <a:pt x="0" y="41220"/>
                      </a:lnTo>
                      <a:lnTo>
                        <a:pt x="119400" y="41220"/>
                      </a:lnTo>
                      <a:cubicBezTo>
                        <a:pt x="115320" y="95460"/>
                        <a:pt x="66540" y="135660"/>
                        <a:pt x="0" y="155160"/>
                      </a:cubicBezTo>
                      <a:lnTo>
                        <a:pt x="0" y="207120"/>
                      </a:lnTo>
                      <a:cubicBezTo>
                        <a:pt x="71880" y="200700"/>
                        <a:pt x="156420" y="143160"/>
                        <a:pt x="171660" y="59220"/>
                      </a:cubicBezTo>
                      <a:cubicBezTo>
                        <a:pt x="176700" y="31680"/>
                        <a:pt x="177240" y="0"/>
                        <a:pt x="1772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E9943D87-468C-6AB9-04F2-4A8F6EC15F2B}"/>
                    </a:ext>
                  </a:extLst>
                </p:cNvPr>
                <p:cNvSpPr/>
                <p:nvPr/>
              </p:nvSpPr>
              <p:spPr>
                <a:xfrm>
                  <a:off x="8459699" y="3222060"/>
                  <a:ext cx="327240" cy="370920"/>
                </a:xfrm>
                <a:custGeom>
                  <a:avLst/>
                  <a:gdLst>
                    <a:gd name="connsiteX0" fmla="*/ 295440 w 327240"/>
                    <a:gd name="connsiteY0" fmla="*/ 0 h 370920"/>
                    <a:gd name="connsiteX1" fmla="*/ 31740 w 327240"/>
                    <a:gd name="connsiteY1" fmla="*/ 0 h 370920"/>
                    <a:gd name="connsiteX2" fmla="*/ 31740 w 327240"/>
                    <a:gd name="connsiteY2" fmla="*/ 41340 h 370920"/>
                    <a:gd name="connsiteX3" fmla="*/ 234780 w 327240"/>
                    <a:gd name="connsiteY3" fmla="*/ 41340 h 370920"/>
                    <a:gd name="connsiteX4" fmla="*/ 234780 w 327240"/>
                    <a:gd name="connsiteY4" fmla="*/ 170820 h 370920"/>
                    <a:gd name="connsiteX5" fmla="*/ 0 w 327240"/>
                    <a:gd name="connsiteY5" fmla="*/ 170820 h 370920"/>
                    <a:gd name="connsiteX6" fmla="*/ 0 w 327240"/>
                    <a:gd name="connsiteY6" fmla="*/ 212280 h 370920"/>
                    <a:gd name="connsiteX7" fmla="*/ 134821 w 327240"/>
                    <a:gd name="connsiteY7" fmla="*/ 212280 h 370920"/>
                    <a:gd name="connsiteX8" fmla="*/ 134821 w 327240"/>
                    <a:gd name="connsiteY8" fmla="*/ 370920 h 370920"/>
                    <a:gd name="connsiteX9" fmla="*/ 192240 w 327240"/>
                    <a:gd name="connsiteY9" fmla="*/ 370920 h 370920"/>
                    <a:gd name="connsiteX10" fmla="*/ 192240 w 327240"/>
                    <a:gd name="connsiteY10" fmla="*/ 212280 h 370920"/>
                    <a:gd name="connsiteX11" fmla="*/ 327240 w 327240"/>
                    <a:gd name="connsiteY11" fmla="*/ 212280 h 370920"/>
                    <a:gd name="connsiteX12" fmla="*/ 327240 w 327240"/>
                    <a:gd name="connsiteY12" fmla="*/ 170820 h 370920"/>
                    <a:gd name="connsiteX13" fmla="*/ 295381 w 327240"/>
                    <a:gd name="connsiteY13" fmla="*/ 170820 h 370920"/>
                    <a:gd name="connsiteX14" fmla="*/ 295440 w 327240"/>
                    <a:gd name="connsiteY14" fmla="*/ 0 h 370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27240" h="370920">
                      <a:moveTo>
                        <a:pt x="295440" y="0"/>
                      </a:moveTo>
                      <a:lnTo>
                        <a:pt x="31740" y="0"/>
                      </a:lnTo>
                      <a:lnTo>
                        <a:pt x="31740" y="41340"/>
                      </a:lnTo>
                      <a:lnTo>
                        <a:pt x="234780" y="41340"/>
                      </a:lnTo>
                      <a:lnTo>
                        <a:pt x="234780" y="170820"/>
                      </a:lnTo>
                      <a:lnTo>
                        <a:pt x="0" y="170820"/>
                      </a:lnTo>
                      <a:lnTo>
                        <a:pt x="0" y="212280"/>
                      </a:lnTo>
                      <a:lnTo>
                        <a:pt x="134821" y="212280"/>
                      </a:lnTo>
                      <a:lnTo>
                        <a:pt x="134821" y="370920"/>
                      </a:lnTo>
                      <a:lnTo>
                        <a:pt x="192240" y="370920"/>
                      </a:lnTo>
                      <a:lnTo>
                        <a:pt x="192240" y="212280"/>
                      </a:lnTo>
                      <a:lnTo>
                        <a:pt x="327240" y="212280"/>
                      </a:lnTo>
                      <a:lnTo>
                        <a:pt x="327240" y="170820"/>
                      </a:lnTo>
                      <a:lnTo>
                        <a:pt x="295381" y="170820"/>
                      </a:lnTo>
                      <a:lnTo>
                        <a:pt x="2954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2BEAC756-452D-E674-6BA6-B78213009E5E}"/>
                    </a:ext>
                  </a:extLst>
                </p:cNvPr>
                <p:cNvSpPr/>
                <p:nvPr/>
              </p:nvSpPr>
              <p:spPr>
                <a:xfrm>
                  <a:off x="8854379" y="3201120"/>
                  <a:ext cx="206460" cy="175200"/>
                </a:xfrm>
                <a:custGeom>
                  <a:avLst/>
                  <a:gdLst>
                    <a:gd name="connsiteX0" fmla="*/ 103260 w 206460"/>
                    <a:gd name="connsiteY0" fmla="*/ 0 h 175200"/>
                    <a:gd name="connsiteX1" fmla="*/ 0 w 206460"/>
                    <a:gd name="connsiteY1" fmla="*/ 87540 h 175200"/>
                    <a:gd name="connsiteX2" fmla="*/ 103260 w 206460"/>
                    <a:gd name="connsiteY2" fmla="*/ 175200 h 175200"/>
                    <a:gd name="connsiteX3" fmla="*/ 206460 w 206460"/>
                    <a:gd name="connsiteY3" fmla="*/ 87540 h 175200"/>
                    <a:gd name="connsiteX4" fmla="*/ 103260 w 206460"/>
                    <a:gd name="connsiteY4" fmla="*/ 0 h 175200"/>
                    <a:gd name="connsiteX5" fmla="*/ 103260 w 206460"/>
                    <a:gd name="connsiteY5" fmla="*/ 132600 h 175200"/>
                    <a:gd name="connsiteX6" fmla="*/ 59580 w 206460"/>
                    <a:gd name="connsiteY6" fmla="*/ 87540 h 175200"/>
                    <a:gd name="connsiteX7" fmla="*/ 103260 w 206460"/>
                    <a:gd name="connsiteY7" fmla="*/ 42540 h 175200"/>
                    <a:gd name="connsiteX8" fmla="*/ 147000 w 206460"/>
                    <a:gd name="connsiteY8" fmla="*/ 87540 h 175200"/>
                    <a:gd name="connsiteX9" fmla="*/ 103260 w 206460"/>
                    <a:gd name="connsiteY9" fmla="*/ 132600 h 17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6460" h="175200">
                      <a:moveTo>
                        <a:pt x="103260" y="0"/>
                      </a:moveTo>
                      <a:cubicBezTo>
                        <a:pt x="46260" y="0"/>
                        <a:pt x="0" y="39180"/>
                        <a:pt x="0" y="87540"/>
                      </a:cubicBezTo>
                      <a:cubicBezTo>
                        <a:pt x="0" y="135900"/>
                        <a:pt x="46260" y="175200"/>
                        <a:pt x="103260" y="175200"/>
                      </a:cubicBezTo>
                      <a:cubicBezTo>
                        <a:pt x="160260" y="175200"/>
                        <a:pt x="206460" y="136020"/>
                        <a:pt x="206460" y="87540"/>
                      </a:cubicBezTo>
                      <a:cubicBezTo>
                        <a:pt x="206460" y="39060"/>
                        <a:pt x="160260" y="0"/>
                        <a:pt x="103260" y="0"/>
                      </a:cubicBezTo>
                      <a:moveTo>
                        <a:pt x="103260" y="132600"/>
                      </a:moveTo>
                      <a:cubicBezTo>
                        <a:pt x="79080" y="132600"/>
                        <a:pt x="59580" y="112440"/>
                        <a:pt x="59580" y="87540"/>
                      </a:cubicBezTo>
                      <a:cubicBezTo>
                        <a:pt x="59580" y="62640"/>
                        <a:pt x="79080" y="42540"/>
                        <a:pt x="103260" y="42540"/>
                      </a:cubicBezTo>
                      <a:cubicBezTo>
                        <a:pt x="127440" y="42540"/>
                        <a:pt x="147000" y="62700"/>
                        <a:pt x="147000" y="87540"/>
                      </a:cubicBezTo>
                      <a:cubicBezTo>
                        <a:pt x="147000" y="112380"/>
                        <a:pt x="127440" y="132600"/>
                        <a:pt x="103260" y="1326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4" name="자유형: 도형 53">
                  <a:extLst>
                    <a:ext uri="{FF2B5EF4-FFF2-40B4-BE49-F238E27FC236}">
                      <a16:creationId xmlns:a16="http://schemas.microsoft.com/office/drawing/2014/main" id="{554BD1E8-C0F8-25F0-B16F-FF7AF451AE17}"/>
                    </a:ext>
                  </a:extLst>
                </p:cNvPr>
                <p:cNvSpPr/>
                <p:nvPr/>
              </p:nvSpPr>
              <p:spPr>
                <a:xfrm>
                  <a:off x="8840520" y="3384480"/>
                  <a:ext cx="227759" cy="93000"/>
                </a:xfrm>
                <a:custGeom>
                  <a:avLst/>
                  <a:gdLst>
                    <a:gd name="connsiteX0" fmla="*/ 101640 w 227759"/>
                    <a:gd name="connsiteY0" fmla="*/ 93000 h 93000"/>
                    <a:gd name="connsiteX1" fmla="*/ 160260 w 227759"/>
                    <a:gd name="connsiteY1" fmla="*/ 93000 h 93000"/>
                    <a:gd name="connsiteX2" fmla="*/ 160260 w 227759"/>
                    <a:gd name="connsiteY2" fmla="*/ 41400 h 93000"/>
                    <a:gd name="connsiteX3" fmla="*/ 227760 w 227759"/>
                    <a:gd name="connsiteY3" fmla="*/ 41400 h 93000"/>
                    <a:gd name="connsiteX4" fmla="*/ 227760 w 227759"/>
                    <a:gd name="connsiteY4" fmla="*/ 0 h 93000"/>
                    <a:gd name="connsiteX5" fmla="*/ 0 w 227759"/>
                    <a:gd name="connsiteY5" fmla="*/ 0 h 93000"/>
                    <a:gd name="connsiteX6" fmla="*/ 0 w 227759"/>
                    <a:gd name="connsiteY6" fmla="*/ 41400 h 93000"/>
                    <a:gd name="connsiteX7" fmla="*/ 101640 w 227759"/>
                    <a:gd name="connsiteY7" fmla="*/ 41400 h 93000"/>
                    <a:gd name="connsiteX8" fmla="*/ 101640 w 227759"/>
                    <a:gd name="connsiteY8" fmla="*/ 93000 h 93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7759" h="93000">
                      <a:moveTo>
                        <a:pt x="101640" y="93000"/>
                      </a:moveTo>
                      <a:lnTo>
                        <a:pt x="160260" y="93000"/>
                      </a:lnTo>
                      <a:lnTo>
                        <a:pt x="160260" y="41400"/>
                      </a:lnTo>
                      <a:lnTo>
                        <a:pt x="227760" y="41400"/>
                      </a:lnTo>
                      <a:lnTo>
                        <a:pt x="227760" y="0"/>
                      </a:ln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01640" y="41400"/>
                      </a:lnTo>
                      <a:lnTo>
                        <a:pt x="101640" y="930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5" name="자유형: 도형 54">
                  <a:extLst>
                    <a:ext uri="{FF2B5EF4-FFF2-40B4-BE49-F238E27FC236}">
                      <a16:creationId xmlns:a16="http://schemas.microsoft.com/office/drawing/2014/main" id="{C7D407C9-E26C-7A9E-988C-E15480D2ED83}"/>
                    </a:ext>
                  </a:extLst>
                </p:cNvPr>
                <p:cNvSpPr/>
                <p:nvPr/>
              </p:nvSpPr>
              <p:spPr>
                <a:xfrm>
                  <a:off x="9032699" y="3215220"/>
                  <a:ext cx="112380" cy="303899"/>
                </a:xfrm>
                <a:custGeom>
                  <a:avLst/>
                  <a:gdLst>
                    <a:gd name="connsiteX0" fmla="*/ 53761 w 112380"/>
                    <a:gd name="connsiteY0" fmla="*/ 0 h 303899"/>
                    <a:gd name="connsiteX1" fmla="*/ 53761 w 112380"/>
                    <a:gd name="connsiteY1" fmla="*/ 229500 h 303899"/>
                    <a:gd name="connsiteX2" fmla="*/ 0 w 112380"/>
                    <a:gd name="connsiteY2" fmla="*/ 229500 h 303899"/>
                    <a:gd name="connsiteX3" fmla="*/ 0 w 112380"/>
                    <a:gd name="connsiteY3" fmla="*/ 270900 h 303899"/>
                    <a:gd name="connsiteX4" fmla="*/ 53761 w 112380"/>
                    <a:gd name="connsiteY4" fmla="*/ 270900 h 303899"/>
                    <a:gd name="connsiteX5" fmla="*/ 53761 w 112380"/>
                    <a:gd name="connsiteY5" fmla="*/ 303900 h 303899"/>
                    <a:gd name="connsiteX6" fmla="*/ 112381 w 112380"/>
                    <a:gd name="connsiteY6" fmla="*/ 303900 h 303899"/>
                    <a:gd name="connsiteX7" fmla="*/ 112381 w 112380"/>
                    <a:gd name="connsiteY7" fmla="*/ 0 h 303899"/>
                    <a:gd name="connsiteX8" fmla="*/ 53761 w 112380"/>
                    <a:gd name="connsiteY8" fmla="*/ 0 h 303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380" h="303899">
                      <a:moveTo>
                        <a:pt x="53761" y="0"/>
                      </a:moveTo>
                      <a:lnTo>
                        <a:pt x="53761" y="229500"/>
                      </a:lnTo>
                      <a:lnTo>
                        <a:pt x="0" y="229500"/>
                      </a:lnTo>
                      <a:lnTo>
                        <a:pt x="0" y="270900"/>
                      </a:lnTo>
                      <a:lnTo>
                        <a:pt x="53761" y="270900"/>
                      </a:lnTo>
                      <a:lnTo>
                        <a:pt x="53761" y="303900"/>
                      </a:lnTo>
                      <a:lnTo>
                        <a:pt x="112381" y="303900"/>
                      </a:lnTo>
                      <a:lnTo>
                        <a:pt x="112381" y="0"/>
                      </a:lnTo>
                      <a:lnTo>
                        <a:pt x="53761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6" name="자유형: 도형 55">
                  <a:extLst>
                    <a:ext uri="{FF2B5EF4-FFF2-40B4-BE49-F238E27FC236}">
                      <a16:creationId xmlns:a16="http://schemas.microsoft.com/office/drawing/2014/main" id="{9D0570B7-5B63-AE31-22F7-66930EBB493C}"/>
                    </a:ext>
                  </a:extLst>
                </p:cNvPr>
                <p:cNvSpPr/>
                <p:nvPr/>
              </p:nvSpPr>
              <p:spPr>
                <a:xfrm>
                  <a:off x="8091240" y="3215220"/>
                  <a:ext cx="308759" cy="260580"/>
                </a:xfrm>
                <a:custGeom>
                  <a:avLst/>
                  <a:gdLst>
                    <a:gd name="connsiteX0" fmla="*/ 251220 w 308759"/>
                    <a:gd name="connsiteY0" fmla="*/ 0 h 260580"/>
                    <a:gd name="connsiteX1" fmla="*/ 251220 w 308759"/>
                    <a:gd name="connsiteY1" fmla="*/ 48360 h 260580"/>
                    <a:gd name="connsiteX2" fmla="*/ 184080 w 308759"/>
                    <a:gd name="connsiteY2" fmla="*/ 48360 h 260580"/>
                    <a:gd name="connsiteX3" fmla="*/ 103679 w 308759"/>
                    <a:gd name="connsiteY3" fmla="*/ 9420 h 260580"/>
                    <a:gd name="connsiteX4" fmla="*/ 0 w 308759"/>
                    <a:gd name="connsiteY4" fmla="*/ 113940 h 260580"/>
                    <a:gd name="connsiteX5" fmla="*/ 103679 w 308759"/>
                    <a:gd name="connsiteY5" fmla="*/ 218520 h 260580"/>
                    <a:gd name="connsiteX6" fmla="*/ 187140 w 308759"/>
                    <a:gd name="connsiteY6" fmla="*/ 175500 h 260580"/>
                    <a:gd name="connsiteX7" fmla="*/ 251220 w 308759"/>
                    <a:gd name="connsiteY7" fmla="*/ 175500 h 260580"/>
                    <a:gd name="connsiteX8" fmla="*/ 251220 w 308759"/>
                    <a:gd name="connsiteY8" fmla="*/ 260580 h 260580"/>
                    <a:gd name="connsiteX9" fmla="*/ 308760 w 308759"/>
                    <a:gd name="connsiteY9" fmla="*/ 260580 h 260580"/>
                    <a:gd name="connsiteX10" fmla="*/ 308760 w 308759"/>
                    <a:gd name="connsiteY10" fmla="*/ 0 h 260580"/>
                    <a:gd name="connsiteX11" fmla="*/ 251220 w 308759"/>
                    <a:gd name="connsiteY11" fmla="*/ 0 h 260580"/>
                    <a:gd name="connsiteX12" fmla="*/ 103679 w 308759"/>
                    <a:gd name="connsiteY12" fmla="*/ 174180 h 260580"/>
                    <a:gd name="connsiteX13" fmla="*/ 54660 w 308759"/>
                    <a:gd name="connsiteY13" fmla="*/ 114000 h 260580"/>
                    <a:gd name="connsiteX14" fmla="*/ 103679 w 308759"/>
                    <a:gd name="connsiteY14" fmla="*/ 53880 h 260580"/>
                    <a:gd name="connsiteX15" fmla="*/ 152580 w 308759"/>
                    <a:gd name="connsiteY15" fmla="*/ 114000 h 260580"/>
                    <a:gd name="connsiteX16" fmla="*/ 103679 w 308759"/>
                    <a:gd name="connsiteY16" fmla="*/ 174180 h 260580"/>
                    <a:gd name="connsiteX17" fmla="*/ 251220 w 308759"/>
                    <a:gd name="connsiteY17" fmla="*/ 134220 h 260580"/>
                    <a:gd name="connsiteX18" fmla="*/ 205080 w 308759"/>
                    <a:gd name="connsiteY18" fmla="*/ 134220 h 260580"/>
                    <a:gd name="connsiteX19" fmla="*/ 207060 w 308759"/>
                    <a:gd name="connsiteY19" fmla="*/ 114000 h 260580"/>
                    <a:gd name="connsiteX20" fmla="*/ 204120 w 308759"/>
                    <a:gd name="connsiteY20" fmla="*/ 89640 h 260580"/>
                    <a:gd name="connsiteX21" fmla="*/ 251220 w 308759"/>
                    <a:gd name="connsiteY21" fmla="*/ 89640 h 260580"/>
                    <a:gd name="connsiteX22" fmla="*/ 251220 w 308759"/>
                    <a:gd name="connsiteY22" fmla="*/ 134280 h 260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08759" h="260580">
                      <a:moveTo>
                        <a:pt x="251220" y="0"/>
                      </a:moveTo>
                      <a:lnTo>
                        <a:pt x="251220" y="48360"/>
                      </a:lnTo>
                      <a:lnTo>
                        <a:pt x="184080" y="48360"/>
                      </a:lnTo>
                      <a:cubicBezTo>
                        <a:pt x="165120" y="24660"/>
                        <a:pt x="136140" y="9420"/>
                        <a:pt x="103679" y="9420"/>
                      </a:cubicBezTo>
                      <a:cubicBezTo>
                        <a:pt x="46320" y="9420"/>
                        <a:pt x="0" y="56280"/>
                        <a:pt x="0" y="113940"/>
                      </a:cubicBezTo>
                      <a:cubicBezTo>
                        <a:pt x="0" y="171600"/>
                        <a:pt x="46320" y="218520"/>
                        <a:pt x="103679" y="218520"/>
                      </a:cubicBezTo>
                      <a:cubicBezTo>
                        <a:pt x="138000" y="218520"/>
                        <a:pt x="168360" y="201540"/>
                        <a:pt x="187140" y="175500"/>
                      </a:cubicBezTo>
                      <a:lnTo>
                        <a:pt x="251220" y="175500"/>
                      </a:lnTo>
                      <a:lnTo>
                        <a:pt x="251220" y="260580"/>
                      </a:lnTo>
                      <a:lnTo>
                        <a:pt x="308760" y="260580"/>
                      </a:lnTo>
                      <a:lnTo>
                        <a:pt x="308760" y="0"/>
                      </a:lnTo>
                      <a:lnTo>
                        <a:pt x="251220" y="0"/>
                      </a:lnTo>
                      <a:close/>
                      <a:moveTo>
                        <a:pt x="103679" y="174180"/>
                      </a:moveTo>
                      <a:cubicBezTo>
                        <a:pt x="76560" y="174180"/>
                        <a:pt x="54660" y="147240"/>
                        <a:pt x="54660" y="114000"/>
                      </a:cubicBezTo>
                      <a:cubicBezTo>
                        <a:pt x="54660" y="80760"/>
                        <a:pt x="76620" y="53880"/>
                        <a:pt x="103679" y="53880"/>
                      </a:cubicBezTo>
                      <a:cubicBezTo>
                        <a:pt x="130740" y="53880"/>
                        <a:pt x="152580" y="80760"/>
                        <a:pt x="152580" y="114000"/>
                      </a:cubicBezTo>
                      <a:cubicBezTo>
                        <a:pt x="152580" y="147240"/>
                        <a:pt x="130620" y="174180"/>
                        <a:pt x="103679" y="174180"/>
                      </a:cubicBezTo>
                      <a:close/>
                      <a:moveTo>
                        <a:pt x="251220" y="134220"/>
                      </a:moveTo>
                      <a:lnTo>
                        <a:pt x="205080" y="134220"/>
                      </a:lnTo>
                      <a:cubicBezTo>
                        <a:pt x="206340" y="127680"/>
                        <a:pt x="207060" y="120900"/>
                        <a:pt x="207060" y="114000"/>
                      </a:cubicBezTo>
                      <a:cubicBezTo>
                        <a:pt x="207060" y="105600"/>
                        <a:pt x="205980" y="97440"/>
                        <a:pt x="204120" y="89640"/>
                      </a:cubicBezTo>
                      <a:lnTo>
                        <a:pt x="251220" y="89640"/>
                      </a:lnTo>
                      <a:lnTo>
                        <a:pt x="251220" y="13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7" name="자유형: 도형 56">
                  <a:extLst>
                    <a:ext uri="{FF2B5EF4-FFF2-40B4-BE49-F238E27FC236}">
                      <a16:creationId xmlns:a16="http://schemas.microsoft.com/office/drawing/2014/main" id="{E4F892DD-F9B3-C1A9-0ECA-F631D272A3C5}"/>
                    </a:ext>
                  </a:extLst>
                </p:cNvPr>
                <p:cNvSpPr/>
                <p:nvPr/>
              </p:nvSpPr>
              <p:spPr>
                <a:xfrm>
                  <a:off x="8142539" y="3471720"/>
                  <a:ext cx="257460" cy="121679"/>
                </a:xfrm>
                <a:custGeom>
                  <a:avLst/>
                  <a:gdLst>
                    <a:gd name="connsiteX0" fmla="*/ 57600 w 257460"/>
                    <a:gd name="connsiteY0" fmla="*/ 72480 h 121679"/>
                    <a:gd name="connsiteX1" fmla="*/ 57600 w 257460"/>
                    <a:gd name="connsiteY1" fmla="*/ 0 h 121679"/>
                    <a:gd name="connsiteX2" fmla="*/ 0 w 257460"/>
                    <a:gd name="connsiteY2" fmla="*/ 0 h 121679"/>
                    <a:gd name="connsiteX3" fmla="*/ 0 w 257460"/>
                    <a:gd name="connsiteY3" fmla="*/ 79740 h 121679"/>
                    <a:gd name="connsiteX4" fmla="*/ 41700 w 257460"/>
                    <a:gd name="connsiteY4" fmla="*/ 121680 h 121679"/>
                    <a:gd name="connsiteX5" fmla="*/ 41700 w 257460"/>
                    <a:gd name="connsiteY5" fmla="*/ 121680 h 121679"/>
                    <a:gd name="connsiteX6" fmla="*/ 42000 w 257460"/>
                    <a:gd name="connsiteY6" fmla="*/ 121680 h 121679"/>
                    <a:gd name="connsiteX7" fmla="*/ 257460 w 257460"/>
                    <a:gd name="connsiteY7" fmla="*/ 121680 h 121679"/>
                    <a:gd name="connsiteX8" fmla="*/ 257460 w 257460"/>
                    <a:gd name="connsiteY8" fmla="*/ 72420 h 121679"/>
                    <a:gd name="connsiteX9" fmla="*/ 57600 w 257460"/>
                    <a:gd name="connsiteY9" fmla="*/ 72420 h 121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7460" h="121679">
                      <a:moveTo>
                        <a:pt x="57600" y="72480"/>
                      </a:moveTo>
                      <a:lnTo>
                        <a:pt x="57600" y="0"/>
                      </a:lnTo>
                      <a:lnTo>
                        <a:pt x="0" y="0"/>
                      </a:lnTo>
                      <a:lnTo>
                        <a:pt x="0" y="79740"/>
                      </a:lnTo>
                      <a:cubicBezTo>
                        <a:pt x="0" y="102840"/>
                        <a:pt x="18660" y="121500"/>
                        <a:pt x="41700" y="121680"/>
                      </a:cubicBezTo>
                      <a:lnTo>
                        <a:pt x="41700" y="121680"/>
                      </a:lnTo>
                      <a:cubicBezTo>
                        <a:pt x="41700" y="121680"/>
                        <a:pt x="42000" y="121680"/>
                        <a:pt x="42000" y="121680"/>
                      </a:cubicBezTo>
                      <a:lnTo>
                        <a:pt x="257460" y="121680"/>
                      </a:lnTo>
                      <a:lnTo>
                        <a:pt x="257460" y="72420"/>
                      </a:lnTo>
                      <a:lnTo>
                        <a:pt x="57600" y="7242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8" name="자유형: 도형 57">
                  <a:extLst>
                    <a:ext uri="{FF2B5EF4-FFF2-40B4-BE49-F238E27FC236}">
                      <a16:creationId xmlns:a16="http://schemas.microsoft.com/office/drawing/2014/main" id="{3726F3D7-B72B-E1E0-B97C-A25DFD48CBF6}"/>
                    </a:ext>
                  </a:extLst>
                </p:cNvPr>
                <p:cNvSpPr/>
                <p:nvPr/>
              </p:nvSpPr>
              <p:spPr>
                <a:xfrm>
                  <a:off x="8869740" y="3484619"/>
                  <a:ext cx="275340" cy="108780"/>
                </a:xfrm>
                <a:custGeom>
                  <a:avLst/>
                  <a:gdLst>
                    <a:gd name="connsiteX0" fmla="*/ 57540 w 275340"/>
                    <a:gd name="connsiteY0" fmla="*/ 67320 h 108780"/>
                    <a:gd name="connsiteX1" fmla="*/ 57540 w 275340"/>
                    <a:gd name="connsiteY1" fmla="*/ 0 h 108780"/>
                    <a:gd name="connsiteX2" fmla="*/ 0 w 275340"/>
                    <a:gd name="connsiteY2" fmla="*/ 0 h 108780"/>
                    <a:gd name="connsiteX3" fmla="*/ 0 w 275340"/>
                    <a:gd name="connsiteY3" fmla="*/ 66840 h 108780"/>
                    <a:gd name="connsiteX4" fmla="*/ 41640 w 275340"/>
                    <a:gd name="connsiteY4" fmla="*/ 108780 h 108780"/>
                    <a:gd name="connsiteX5" fmla="*/ 41640 w 275340"/>
                    <a:gd name="connsiteY5" fmla="*/ 108780 h 108780"/>
                    <a:gd name="connsiteX6" fmla="*/ 41940 w 275340"/>
                    <a:gd name="connsiteY6" fmla="*/ 108780 h 108780"/>
                    <a:gd name="connsiteX7" fmla="*/ 275340 w 275340"/>
                    <a:gd name="connsiteY7" fmla="*/ 108780 h 108780"/>
                    <a:gd name="connsiteX8" fmla="*/ 275340 w 275340"/>
                    <a:gd name="connsiteY8" fmla="*/ 67260 h 108780"/>
                    <a:gd name="connsiteX9" fmla="*/ 57540 w 275340"/>
                    <a:gd name="connsiteY9" fmla="*/ 67260 h 108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5340" h="108780">
                      <a:moveTo>
                        <a:pt x="57540" y="67320"/>
                      </a:moveTo>
                      <a:lnTo>
                        <a:pt x="57540" y="0"/>
                      </a:lnTo>
                      <a:lnTo>
                        <a:pt x="0" y="0"/>
                      </a:lnTo>
                      <a:lnTo>
                        <a:pt x="0" y="66840"/>
                      </a:lnTo>
                      <a:cubicBezTo>
                        <a:pt x="0" y="89940"/>
                        <a:pt x="18600" y="108600"/>
                        <a:pt x="41640" y="108780"/>
                      </a:cubicBezTo>
                      <a:lnTo>
                        <a:pt x="41640" y="108780"/>
                      </a:lnTo>
                      <a:cubicBezTo>
                        <a:pt x="41640" y="108780"/>
                        <a:pt x="41940" y="108780"/>
                        <a:pt x="41940" y="108780"/>
                      </a:cubicBezTo>
                      <a:lnTo>
                        <a:pt x="275340" y="108780"/>
                      </a:lnTo>
                      <a:lnTo>
                        <a:pt x="275340" y="67260"/>
                      </a:lnTo>
                      <a:lnTo>
                        <a:pt x="57540" y="672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9" name="그래픽 6">
                <a:extLst>
                  <a:ext uri="{FF2B5EF4-FFF2-40B4-BE49-F238E27FC236}">
                    <a16:creationId xmlns:a16="http://schemas.microsoft.com/office/drawing/2014/main" id="{3E564385-064D-9655-FF38-BFA1B16BA8FD}"/>
                  </a:ext>
                </a:extLst>
              </p:cNvPr>
              <p:cNvGrpSpPr/>
              <p:nvPr/>
            </p:nvGrpSpPr>
            <p:grpSpPr>
              <a:xfrm>
                <a:off x="7343159" y="3659939"/>
                <a:ext cx="1801920" cy="151200"/>
                <a:chOff x="7343159" y="3659939"/>
                <a:chExt cx="1801920" cy="151200"/>
              </a:xfrm>
              <a:solidFill>
                <a:srgbClr val="221E1F"/>
              </a:solidFill>
            </p:grpSpPr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525100A3-D7BE-98F3-4A97-8491D6D5902D}"/>
                    </a:ext>
                  </a:extLst>
                </p:cNvPr>
                <p:cNvSpPr/>
                <p:nvPr/>
              </p:nvSpPr>
              <p:spPr>
                <a:xfrm>
                  <a:off x="7343159" y="3659939"/>
                  <a:ext cx="74221" cy="122759"/>
                </a:xfrm>
                <a:custGeom>
                  <a:avLst/>
                  <a:gdLst>
                    <a:gd name="connsiteX0" fmla="*/ 37320 w 74221"/>
                    <a:gd name="connsiteY0" fmla="*/ 120 h 122759"/>
                    <a:gd name="connsiteX1" fmla="*/ 0 w 74221"/>
                    <a:gd name="connsiteY1" fmla="*/ 38880 h 122759"/>
                    <a:gd name="connsiteX2" fmla="*/ 0 w 74221"/>
                    <a:gd name="connsiteY2" fmla="*/ 77100 h 122759"/>
                    <a:gd name="connsiteX3" fmla="*/ 37320 w 74221"/>
                    <a:gd name="connsiteY3" fmla="*/ 122760 h 122759"/>
                    <a:gd name="connsiteX4" fmla="*/ 73320 w 74221"/>
                    <a:gd name="connsiteY4" fmla="*/ 114000 h 122759"/>
                    <a:gd name="connsiteX5" fmla="*/ 73680 w 74221"/>
                    <a:gd name="connsiteY5" fmla="*/ 113760 h 122759"/>
                    <a:gd name="connsiteX6" fmla="*/ 73680 w 74221"/>
                    <a:gd name="connsiteY6" fmla="*/ 55980 h 122759"/>
                    <a:gd name="connsiteX7" fmla="*/ 35940 w 74221"/>
                    <a:gd name="connsiteY7" fmla="*/ 55980 h 122759"/>
                    <a:gd name="connsiteX8" fmla="*/ 35940 w 74221"/>
                    <a:gd name="connsiteY8" fmla="*/ 70320 h 122759"/>
                    <a:gd name="connsiteX9" fmla="*/ 57420 w 74221"/>
                    <a:gd name="connsiteY9" fmla="*/ 70320 h 122759"/>
                    <a:gd name="connsiteX10" fmla="*/ 57420 w 74221"/>
                    <a:gd name="connsiteY10" fmla="*/ 104040 h 122759"/>
                    <a:gd name="connsiteX11" fmla="*/ 37320 w 74221"/>
                    <a:gd name="connsiteY11" fmla="*/ 108840 h 122759"/>
                    <a:gd name="connsiteX12" fmla="*/ 16620 w 74221"/>
                    <a:gd name="connsiteY12" fmla="*/ 77640 h 122759"/>
                    <a:gd name="connsiteX13" fmla="*/ 16620 w 74221"/>
                    <a:gd name="connsiteY13" fmla="*/ 38280 h 122759"/>
                    <a:gd name="connsiteX14" fmla="*/ 37320 w 74221"/>
                    <a:gd name="connsiteY14" fmla="*/ 13860 h 122759"/>
                    <a:gd name="connsiteX15" fmla="*/ 57240 w 74221"/>
                    <a:gd name="connsiteY15" fmla="*/ 34200 h 122759"/>
                    <a:gd name="connsiteX16" fmla="*/ 57240 w 74221"/>
                    <a:gd name="connsiteY16" fmla="*/ 34980 h 122759"/>
                    <a:gd name="connsiteX17" fmla="*/ 74160 w 74221"/>
                    <a:gd name="connsiteY17" fmla="*/ 34980 h 122759"/>
                    <a:gd name="connsiteX18" fmla="*/ 74160 w 74221"/>
                    <a:gd name="connsiteY18" fmla="*/ 34200 h 122759"/>
                    <a:gd name="connsiteX19" fmla="*/ 66960 w 74221"/>
                    <a:gd name="connsiteY19" fmla="*/ 9000 h 122759"/>
                    <a:gd name="connsiteX20" fmla="*/ 37320 w 74221"/>
                    <a:gd name="connsiteY20" fmla="*/ 0 h 122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4221" h="122759">
                      <a:moveTo>
                        <a:pt x="37320" y="120"/>
                      </a:moveTo>
                      <a:cubicBezTo>
                        <a:pt x="13260" y="120"/>
                        <a:pt x="0" y="13860"/>
                        <a:pt x="0" y="38880"/>
                      </a:cubicBezTo>
                      <a:lnTo>
                        <a:pt x="0" y="77100"/>
                      </a:lnTo>
                      <a:cubicBezTo>
                        <a:pt x="0" y="108660"/>
                        <a:pt x="11520" y="122760"/>
                        <a:pt x="37320" y="122760"/>
                      </a:cubicBezTo>
                      <a:cubicBezTo>
                        <a:pt x="50820" y="122760"/>
                        <a:pt x="62280" y="120000"/>
                        <a:pt x="73320" y="114000"/>
                      </a:cubicBezTo>
                      <a:lnTo>
                        <a:pt x="73680" y="113760"/>
                      </a:lnTo>
                      <a:lnTo>
                        <a:pt x="73680" y="55980"/>
                      </a:lnTo>
                      <a:lnTo>
                        <a:pt x="35940" y="55980"/>
                      </a:lnTo>
                      <a:lnTo>
                        <a:pt x="35940" y="70320"/>
                      </a:lnTo>
                      <a:lnTo>
                        <a:pt x="57420" y="70320"/>
                      </a:lnTo>
                      <a:lnTo>
                        <a:pt x="57420" y="104040"/>
                      </a:lnTo>
                      <a:cubicBezTo>
                        <a:pt x="54000" y="106380"/>
                        <a:pt x="47100" y="108840"/>
                        <a:pt x="37320" y="108840"/>
                      </a:cubicBezTo>
                      <a:cubicBezTo>
                        <a:pt x="24540" y="108840"/>
                        <a:pt x="16620" y="103560"/>
                        <a:pt x="16620" y="77640"/>
                      </a:cubicBezTo>
                      <a:lnTo>
                        <a:pt x="16620" y="38280"/>
                      </a:lnTo>
                      <a:cubicBezTo>
                        <a:pt x="16620" y="17040"/>
                        <a:pt x="29580" y="13860"/>
                        <a:pt x="37320" y="13860"/>
                      </a:cubicBezTo>
                      <a:cubicBezTo>
                        <a:pt x="51120" y="13860"/>
                        <a:pt x="57240" y="20160"/>
                        <a:pt x="57240" y="34200"/>
                      </a:cubicBezTo>
                      <a:lnTo>
                        <a:pt x="57240" y="34980"/>
                      </a:lnTo>
                      <a:lnTo>
                        <a:pt x="74160" y="34980"/>
                      </a:lnTo>
                      <a:lnTo>
                        <a:pt x="74160" y="34200"/>
                      </a:lnTo>
                      <a:cubicBezTo>
                        <a:pt x="74640" y="22800"/>
                        <a:pt x="72300" y="14520"/>
                        <a:pt x="66960" y="9000"/>
                      </a:cubicBezTo>
                      <a:cubicBezTo>
                        <a:pt x="61020" y="2880"/>
                        <a:pt x="51660" y="0"/>
                        <a:pt x="373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" name="자유형: 도형 20">
                  <a:extLst>
                    <a:ext uri="{FF2B5EF4-FFF2-40B4-BE49-F238E27FC236}">
                      <a16:creationId xmlns:a16="http://schemas.microsoft.com/office/drawing/2014/main" id="{5F8B56BE-533D-F37D-B371-B2C89FE3DAEF}"/>
                    </a:ext>
                  </a:extLst>
                </p:cNvPr>
                <p:cNvSpPr/>
                <p:nvPr/>
              </p:nvSpPr>
              <p:spPr>
                <a:xfrm>
                  <a:off x="7431060" y="3697439"/>
                  <a:ext cx="71039" cy="113700"/>
                </a:xfrm>
                <a:custGeom>
                  <a:avLst/>
                  <a:gdLst>
                    <a:gd name="connsiteX0" fmla="*/ 55140 w 71039"/>
                    <a:gd name="connsiteY0" fmla="*/ 0 h 113700"/>
                    <a:gd name="connsiteX1" fmla="*/ 36000 w 71039"/>
                    <a:gd name="connsiteY1" fmla="*/ 64980 h 113700"/>
                    <a:gd name="connsiteX2" fmla="*/ 16860 w 71039"/>
                    <a:gd name="connsiteY2" fmla="*/ 0 h 113700"/>
                    <a:gd name="connsiteX3" fmla="*/ 0 w 71039"/>
                    <a:gd name="connsiteY3" fmla="*/ 0 h 113700"/>
                    <a:gd name="connsiteX4" fmla="*/ 27840 w 71039"/>
                    <a:gd name="connsiteY4" fmla="*/ 82200 h 113700"/>
                    <a:gd name="connsiteX5" fmla="*/ 18420 w 71039"/>
                    <a:gd name="connsiteY5" fmla="*/ 113700 h 113700"/>
                    <a:gd name="connsiteX6" fmla="*/ 33600 w 71039"/>
                    <a:gd name="connsiteY6" fmla="*/ 113700 h 113700"/>
                    <a:gd name="connsiteX7" fmla="*/ 71040 w 71039"/>
                    <a:gd name="connsiteY7" fmla="*/ 0 h 113700"/>
                    <a:gd name="connsiteX8" fmla="*/ 55140 w 71039"/>
                    <a:gd name="connsiteY8" fmla="*/ 0 h 113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039" h="113700">
                      <a:moveTo>
                        <a:pt x="55140" y="0"/>
                      </a:moveTo>
                      <a:cubicBezTo>
                        <a:pt x="55140" y="0"/>
                        <a:pt x="36960" y="61620"/>
                        <a:pt x="36000" y="64980"/>
                      </a:cubicBezTo>
                      <a:cubicBezTo>
                        <a:pt x="34980" y="61620"/>
                        <a:pt x="16860" y="0"/>
                        <a:pt x="16860" y="0"/>
                      </a:cubicBezTo>
                      <a:lnTo>
                        <a:pt x="0" y="0"/>
                      </a:lnTo>
                      <a:cubicBezTo>
                        <a:pt x="0" y="0"/>
                        <a:pt x="27720" y="81720"/>
                        <a:pt x="27840" y="82200"/>
                      </a:cubicBezTo>
                      <a:cubicBezTo>
                        <a:pt x="27720" y="82620"/>
                        <a:pt x="18420" y="113700"/>
                        <a:pt x="18420" y="113700"/>
                      </a:cubicBezTo>
                      <a:lnTo>
                        <a:pt x="33600" y="113700"/>
                      </a:lnTo>
                      <a:lnTo>
                        <a:pt x="71040" y="0"/>
                      </a:lnTo>
                      <a:lnTo>
                        <a:pt x="551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2034ED16-B9CA-4911-6B83-6C98F2900116}"/>
                    </a:ext>
                  </a:extLst>
                </p:cNvPr>
                <p:cNvSpPr/>
                <p:nvPr/>
              </p:nvSpPr>
              <p:spPr>
                <a:xfrm>
                  <a:off x="7512000" y="3695820"/>
                  <a:ext cx="61379" cy="86099"/>
                </a:xfrm>
                <a:custGeom>
                  <a:avLst/>
                  <a:gdLst>
                    <a:gd name="connsiteX0" fmla="*/ 31620 w 61379"/>
                    <a:gd name="connsiteY0" fmla="*/ 0 h 86099"/>
                    <a:gd name="connsiteX1" fmla="*/ 0 w 61379"/>
                    <a:gd name="connsiteY1" fmla="*/ 44280 h 86099"/>
                    <a:gd name="connsiteX2" fmla="*/ 31620 w 61379"/>
                    <a:gd name="connsiteY2" fmla="*/ 86100 h 86099"/>
                    <a:gd name="connsiteX3" fmla="*/ 60720 w 61379"/>
                    <a:gd name="connsiteY3" fmla="*/ 59100 h 86099"/>
                    <a:gd name="connsiteX4" fmla="*/ 60720 w 61379"/>
                    <a:gd name="connsiteY4" fmla="*/ 58440 h 86099"/>
                    <a:gd name="connsiteX5" fmla="*/ 44820 w 61379"/>
                    <a:gd name="connsiteY5" fmla="*/ 58440 h 86099"/>
                    <a:gd name="connsiteX6" fmla="*/ 44820 w 61379"/>
                    <a:gd name="connsiteY6" fmla="*/ 59040 h 86099"/>
                    <a:gd name="connsiteX7" fmla="*/ 31320 w 61379"/>
                    <a:gd name="connsiteY7" fmla="*/ 73860 h 86099"/>
                    <a:gd name="connsiteX8" fmla="*/ 1560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20 w 61379"/>
                    <a:gd name="connsiteY11" fmla="*/ 60 h 86099"/>
                    <a:gd name="connsiteX12" fmla="*/ 30360 w 61379"/>
                    <a:gd name="connsiteY12" fmla="*/ 11460 h 86099"/>
                    <a:gd name="connsiteX13" fmla="*/ 45840 w 61379"/>
                    <a:gd name="connsiteY13" fmla="*/ 36600 h 86099"/>
                    <a:gd name="connsiteX14" fmla="*/ 15600 w 61379"/>
                    <a:gd name="connsiteY14" fmla="*/ 36600 h 86099"/>
                    <a:gd name="connsiteX15" fmla="*/ 3036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20" y="0"/>
                      </a:move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20" y="86100"/>
                      </a:cubicBezTo>
                      <a:cubicBezTo>
                        <a:pt x="50580" y="86100"/>
                        <a:pt x="60600" y="76500"/>
                        <a:pt x="60720" y="59100"/>
                      </a:cubicBezTo>
                      <a:lnTo>
                        <a:pt x="60720" y="58440"/>
                      </a:lnTo>
                      <a:lnTo>
                        <a:pt x="44820" y="58440"/>
                      </a:lnTo>
                      <a:lnTo>
                        <a:pt x="44820" y="59040"/>
                      </a:lnTo>
                      <a:cubicBezTo>
                        <a:pt x="44400" y="65880"/>
                        <a:pt x="40560" y="73860"/>
                        <a:pt x="31320" y="73860"/>
                      </a:cubicBezTo>
                      <a:cubicBezTo>
                        <a:pt x="21480" y="73860"/>
                        <a:pt x="15720" y="69600"/>
                        <a:pt x="1560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20" y="60"/>
                        <a:pt x="31620" y="60"/>
                      </a:cubicBez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20" y="13440"/>
                        <a:pt x="45840" y="36600"/>
                      </a:cubicBezTo>
                      <a:lnTo>
                        <a:pt x="15600" y="36600"/>
                      </a:lnTo>
                      <a:cubicBezTo>
                        <a:pt x="15960" y="14580"/>
                        <a:pt x="22860" y="11460"/>
                        <a:pt x="3036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87AB7965-61DA-E48B-D45E-6D843B0D1E1C}"/>
                    </a:ext>
                  </a:extLst>
                </p:cNvPr>
                <p:cNvSpPr/>
                <p:nvPr/>
              </p:nvSpPr>
              <p:spPr>
                <a:xfrm>
                  <a:off x="7591620" y="3695820"/>
                  <a:ext cx="63359" cy="86099"/>
                </a:xfrm>
                <a:custGeom>
                  <a:avLst/>
                  <a:gdLst>
                    <a:gd name="connsiteX0" fmla="*/ 31620 w 63359"/>
                    <a:gd name="connsiteY0" fmla="*/ 0 h 86099"/>
                    <a:gd name="connsiteX1" fmla="*/ 0 w 63359"/>
                    <a:gd name="connsiteY1" fmla="*/ 44280 h 86099"/>
                    <a:gd name="connsiteX2" fmla="*/ 31620 w 63359"/>
                    <a:gd name="connsiteY2" fmla="*/ 86100 h 86099"/>
                    <a:gd name="connsiteX3" fmla="*/ 63360 w 63359"/>
                    <a:gd name="connsiteY3" fmla="*/ 44280 h 86099"/>
                    <a:gd name="connsiteX4" fmla="*/ 31620 w 63359"/>
                    <a:gd name="connsiteY4" fmla="*/ 0 h 86099"/>
                    <a:gd name="connsiteX5" fmla="*/ 31620 w 63359"/>
                    <a:gd name="connsiteY5" fmla="*/ 73800 h 86099"/>
                    <a:gd name="connsiteX6" fmla="*/ 15300 w 63359"/>
                    <a:gd name="connsiteY6" fmla="*/ 38640 h 86099"/>
                    <a:gd name="connsiteX7" fmla="*/ 31620 w 63359"/>
                    <a:gd name="connsiteY7" fmla="*/ 12240 h 86099"/>
                    <a:gd name="connsiteX8" fmla="*/ 48060 w 63359"/>
                    <a:gd name="connsiteY8" fmla="*/ 38640 h 86099"/>
                    <a:gd name="connsiteX9" fmla="*/ 31620 w 63359"/>
                    <a:gd name="connsiteY9" fmla="*/ 7380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3359" h="86099">
                      <a:moveTo>
                        <a:pt x="31620" y="0"/>
                      </a:moveTo>
                      <a:cubicBezTo>
                        <a:pt x="2460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20" y="86100"/>
                      </a:cubicBezTo>
                      <a:cubicBezTo>
                        <a:pt x="50520" y="86100"/>
                        <a:pt x="63360" y="79020"/>
                        <a:pt x="63360" y="44280"/>
                      </a:cubicBezTo>
                      <a:cubicBezTo>
                        <a:pt x="63360" y="20940"/>
                        <a:pt x="60960" y="0"/>
                        <a:pt x="31620" y="0"/>
                      </a:cubicBezTo>
                      <a:close/>
                      <a:moveTo>
                        <a:pt x="31620" y="73800"/>
                      </a:moveTo>
                      <a:cubicBezTo>
                        <a:pt x="18960" y="73800"/>
                        <a:pt x="15300" y="65940"/>
                        <a:pt x="15300" y="38640"/>
                      </a:cubicBezTo>
                      <a:cubicBezTo>
                        <a:pt x="15300" y="16740"/>
                        <a:pt x="21840" y="12240"/>
                        <a:pt x="31620" y="12240"/>
                      </a:cubicBezTo>
                      <a:cubicBezTo>
                        <a:pt x="41400" y="12240"/>
                        <a:pt x="48060" y="16740"/>
                        <a:pt x="48060" y="38640"/>
                      </a:cubicBezTo>
                      <a:cubicBezTo>
                        <a:pt x="48060" y="65940"/>
                        <a:pt x="44400" y="73800"/>
                        <a:pt x="31620" y="738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70014227-5B29-EE87-4CB6-3AB97886CA1A}"/>
                    </a:ext>
                  </a:extLst>
                </p:cNvPr>
                <p:cNvSpPr/>
                <p:nvPr/>
              </p:nvSpPr>
              <p:spPr>
                <a:xfrm>
                  <a:off x="767369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480 w 59640"/>
                    <a:gd name="connsiteY1" fmla="*/ 11460 h 84539"/>
                    <a:gd name="connsiteX2" fmla="*/ 15480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480 w 59640"/>
                    <a:gd name="connsiteY7" fmla="*/ 84480 h 84539"/>
                    <a:gd name="connsiteX8" fmla="*/ 15480 w 59640"/>
                    <a:gd name="connsiteY8" fmla="*/ 35640 h 84539"/>
                    <a:gd name="connsiteX9" fmla="*/ 31381 w 59640"/>
                    <a:gd name="connsiteY9" fmla="*/ 12300 h 84539"/>
                    <a:gd name="connsiteX10" fmla="*/ 45000 w 59640"/>
                    <a:gd name="connsiteY10" fmla="*/ 27420 h 84539"/>
                    <a:gd name="connsiteX11" fmla="*/ 4500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480" y="11460"/>
                      </a:cubicBezTo>
                      <a:lnTo>
                        <a:pt x="15480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60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480" y="84480"/>
                      </a:lnTo>
                      <a:lnTo>
                        <a:pt x="15480" y="35640"/>
                      </a:lnTo>
                      <a:cubicBezTo>
                        <a:pt x="15480" y="24720"/>
                        <a:pt x="17280" y="12300"/>
                        <a:pt x="31381" y="12300"/>
                      </a:cubicBezTo>
                      <a:cubicBezTo>
                        <a:pt x="40740" y="12300"/>
                        <a:pt x="45000" y="17100"/>
                        <a:pt x="45000" y="27420"/>
                      </a:cubicBezTo>
                      <a:lnTo>
                        <a:pt x="4500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14D20AF6-8EE9-0E0A-AC45-520C0AC0A339}"/>
                    </a:ext>
                  </a:extLst>
                </p:cNvPr>
                <p:cNvSpPr/>
                <p:nvPr/>
              </p:nvSpPr>
              <p:spPr>
                <a:xfrm>
                  <a:off x="7753379" y="3695820"/>
                  <a:ext cx="59460" cy="115320"/>
                </a:xfrm>
                <a:custGeom>
                  <a:avLst/>
                  <a:gdLst>
                    <a:gd name="connsiteX0" fmla="*/ 44760 w 59460"/>
                    <a:gd name="connsiteY0" fmla="*/ 10380 h 115320"/>
                    <a:gd name="connsiteX1" fmla="*/ 26160 w 59460"/>
                    <a:gd name="connsiteY1" fmla="*/ 0 h 115320"/>
                    <a:gd name="connsiteX2" fmla="*/ 0 w 59460"/>
                    <a:gd name="connsiteY2" fmla="*/ 40500 h 115320"/>
                    <a:gd name="connsiteX3" fmla="*/ 27120 w 59460"/>
                    <a:gd name="connsiteY3" fmla="*/ 84480 h 115320"/>
                    <a:gd name="connsiteX4" fmla="*/ 44760 w 59460"/>
                    <a:gd name="connsiteY4" fmla="*/ 75120 h 115320"/>
                    <a:gd name="connsiteX5" fmla="*/ 44760 w 59460"/>
                    <a:gd name="connsiteY5" fmla="*/ 90540 h 115320"/>
                    <a:gd name="connsiteX6" fmla="*/ 31320 w 59460"/>
                    <a:gd name="connsiteY6" fmla="*/ 103860 h 115320"/>
                    <a:gd name="connsiteX7" fmla="*/ 19620 w 59460"/>
                    <a:gd name="connsiteY7" fmla="*/ 92760 h 115320"/>
                    <a:gd name="connsiteX8" fmla="*/ 19620 w 59460"/>
                    <a:gd name="connsiteY8" fmla="*/ 92100 h 115320"/>
                    <a:gd name="connsiteX9" fmla="*/ 3420 w 59460"/>
                    <a:gd name="connsiteY9" fmla="*/ 92100 h 115320"/>
                    <a:gd name="connsiteX10" fmla="*/ 3420 w 59460"/>
                    <a:gd name="connsiteY10" fmla="*/ 92760 h 115320"/>
                    <a:gd name="connsiteX11" fmla="*/ 8160 w 59460"/>
                    <a:gd name="connsiteY11" fmla="*/ 107760 h 115320"/>
                    <a:gd name="connsiteX12" fmla="*/ 28680 w 59460"/>
                    <a:gd name="connsiteY12" fmla="*/ 115320 h 115320"/>
                    <a:gd name="connsiteX13" fmla="*/ 59460 w 59460"/>
                    <a:gd name="connsiteY13" fmla="*/ 92040 h 115320"/>
                    <a:gd name="connsiteX14" fmla="*/ 59460 w 59460"/>
                    <a:gd name="connsiteY14" fmla="*/ 1680 h 115320"/>
                    <a:gd name="connsiteX15" fmla="*/ 44760 w 59460"/>
                    <a:gd name="connsiteY15" fmla="*/ 1680 h 115320"/>
                    <a:gd name="connsiteX16" fmla="*/ 44760 w 59460"/>
                    <a:gd name="connsiteY16" fmla="*/ 10440 h 115320"/>
                    <a:gd name="connsiteX17" fmla="*/ 39660 w 59460"/>
                    <a:gd name="connsiteY17" fmla="*/ 15900 h 115320"/>
                    <a:gd name="connsiteX18" fmla="*/ 45180 w 59460"/>
                    <a:gd name="connsiteY18" fmla="*/ 41040 h 115320"/>
                    <a:gd name="connsiteX19" fmla="*/ 45180 w 59460"/>
                    <a:gd name="connsiteY19" fmla="*/ 43620 h 115320"/>
                    <a:gd name="connsiteX20" fmla="*/ 39540 w 59460"/>
                    <a:gd name="connsiteY20" fmla="*/ 68700 h 115320"/>
                    <a:gd name="connsiteX21" fmla="*/ 30300 w 59460"/>
                    <a:gd name="connsiteY21" fmla="*/ 72120 h 115320"/>
                    <a:gd name="connsiteX22" fmla="*/ 15300 w 59460"/>
                    <a:gd name="connsiteY22" fmla="*/ 40560 h 115320"/>
                    <a:gd name="connsiteX23" fmla="*/ 30060 w 59460"/>
                    <a:gd name="connsiteY23" fmla="*/ 12420 h 115320"/>
                    <a:gd name="connsiteX24" fmla="*/ 39660 w 59460"/>
                    <a:gd name="connsiteY24" fmla="*/ 1596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460" h="115320">
                      <a:moveTo>
                        <a:pt x="44760" y="10380"/>
                      </a:moveTo>
                      <a:cubicBezTo>
                        <a:pt x="40980" y="3720"/>
                        <a:pt x="34620" y="0"/>
                        <a:pt x="26160" y="0"/>
                      </a:cubicBezTo>
                      <a:cubicBezTo>
                        <a:pt x="16380" y="0"/>
                        <a:pt x="0" y="5280"/>
                        <a:pt x="0" y="40500"/>
                      </a:cubicBezTo>
                      <a:cubicBezTo>
                        <a:pt x="0" y="62280"/>
                        <a:pt x="3180" y="84480"/>
                        <a:pt x="27120" y="84480"/>
                      </a:cubicBezTo>
                      <a:cubicBezTo>
                        <a:pt x="34320" y="84480"/>
                        <a:pt x="41160" y="80760"/>
                        <a:pt x="44760" y="75120"/>
                      </a:cubicBezTo>
                      <a:lnTo>
                        <a:pt x="44760" y="90540"/>
                      </a:lnTo>
                      <a:cubicBezTo>
                        <a:pt x="44760" y="98880"/>
                        <a:pt x="39720" y="103860"/>
                        <a:pt x="31320" y="103860"/>
                      </a:cubicBezTo>
                      <a:cubicBezTo>
                        <a:pt x="24120" y="103860"/>
                        <a:pt x="19740" y="99720"/>
                        <a:pt x="19620" y="92760"/>
                      </a:cubicBezTo>
                      <a:lnTo>
                        <a:pt x="19620" y="92100"/>
                      </a:lnTo>
                      <a:lnTo>
                        <a:pt x="3420" y="92100"/>
                      </a:lnTo>
                      <a:lnTo>
                        <a:pt x="3420" y="92760"/>
                      </a:lnTo>
                      <a:cubicBezTo>
                        <a:pt x="2940" y="98820"/>
                        <a:pt x="4500" y="103920"/>
                        <a:pt x="8160" y="107760"/>
                      </a:cubicBezTo>
                      <a:cubicBezTo>
                        <a:pt x="12600" y="112560"/>
                        <a:pt x="20100" y="115320"/>
                        <a:pt x="28680" y="115320"/>
                      </a:cubicBezTo>
                      <a:cubicBezTo>
                        <a:pt x="43860" y="115320"/>
                        <a:pt x="59460" y="112560"/>
                        <a:pt x="59460" y="92040"/>
                      </a:cubicBezTo>
                      <a:lnTo>
                        <a:pt x="59460" y="1680"/>
                      </a:lnTo>
                      <a:lnTo>
                        <a:pt x="44760" y="1680"/>
                      </a:lnTo>
                      <a:lnTo>
                        <a:pt x="44760" y="10440"/>
                      </a:lnTo>
                      <a:close/>
                      <a:moveTo>
                        <a:pt x="39660" y="15900"/>
                      </a:moveTo>
                      <a:cubicBezTo>
                        <a:pt x="45180" y="21420"/>
                        <a:pt x="45180" y="32760"/>
                        <a:pt x="45180" y="41040"/>
                      </a:cubicBezTo>
                      <a:lnTo>
                        <a:pt x="45180" y="43620"/>
                      </a:lnTo>
                      <a:cubicBezTo>
                        <a:pt x="45180" y="51780"/>
                        <a:pt x="45180" y="63060"/>
                        <a:pt x="39540" y="68700"/>
                      </a:cubicBezTo>
                      <a:cubicBezTo>
                        <a:pt x="37260" y="70980"/>
                        <a:pt x="34200" y="72120"/>
                        <a:pt x="30300" y="72120"/>
                      </a:cubicBezTo>
                      <a:cubicBezTo>
                        <a:pt x="21240" y="72120"/>
                        <a:pt x="15300" y="66720"/>
                        <a:pt x="15300" y="40560"/>
                      </a:cubicBezTo>
                      <a:cubicBezTo>
                        <a:pt x="15300" y="31440"/>
                        <a:pt x="15300" y="12420"/>
                        <a:pt x="30060" y="12420"/>
                      </a:cubicBezTo>
                      <a:cubicBezTo>
                        <a:pt x="34200" y="12420"/>
                        <a:pt x="37260" y="13620"/>
                        <a:pt x="39660" y="159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DE15D968-6567-0393-C834-EE26A4611C4A}"/>
                    </a:ext>
                  </a:extLst>
                </p:cNvPr>
                <p:cNvSpPr/>
                <p:nvPr/>
              </p:nvSpPr>
              <p:spPr>
                <a:xfrm>
                  <a:off x="7833960" y="3695820"/>
                  <a:ext cx="59579" cy="115320"/>
                </a:xfrm>
                <a:custGeom>
                  <a:avLst/>
                  <a:gdLst>
                    <a:gd name="connsiteX0" fmla="*/ 44820 w 59579"/>
                    <a:gd name="connsiteY0" fmla="*/ 10380 h 115320"/>
                    <a:gd name="connsiteX1" fmla="*/ 26220 w 59579"/>
                    <a:gd name="connsiteY1" fmla="*/ 0 h 115320"/>
                    <a:gd name="connsiteX2" fmla="*/ 0 w 59579"/>
                    <a:gd name="connsiteY2" fmla="*/ 40500 h 115320"/>
                    <a:gd name="connsiteX3" fmla="*/ 27179 w 59579"/>
                    <a:gd name="connsiteY3" fmla="*/ 84480 h 115320"/>
                    <a:gd name="connsiteX4" fmla="*/ 44880 w 59579"/>
                    <a:gd name="connsiteY4" fmla="*/ 75120 h 115320"/>
                    <a:gd name="connsiteX5" fmla="*/ 44880 w 59579"/>
                    <a:gd name="connsiteY5" fmla="*/ 90540 h 115320"/>
                    <a:gd name="connsiteX6" fmla="*/ 31440 w 59579"/>
                    <a:gd name="connsiteY6" fmla="*/ 103860 h 115320"/>
                    <a:gd name="connsiteX7" fmla="*/ 19740 w 59579"/>
                    <a:gd name="connsiteY7" fmla="*/ 92760 h 115320"/>
                    <a:gd name="connsiteX8" fmla="*/ 19740 w 59579"/>
                    <a:gd name="connsiteY8" fmla="*/ 92100 h 115320"/>
                    <a:gd name="connsiteX9" fmla="*/ 3480 w 59579"/>
                    <a:gd name="connsiteY9" fmla="*/ 92100 h 115320"/>
                    <a:gd name="connsiteX10" fmla="*/ 3480 w 59579"/>
                    <a:gd name="connsiteY10" fmla="*/ 92760 h 115320"/>
                    <a:gd name="connsiteX11" fmla="*/ 8220 w 59579"/>
                    <a:gd name="connsiteY11" fmla="*/ 107760 h 115320"/>
                    <a:gd name="connsiteX12" fmla="*/ 28860 w 59579"/>
                    <a:gd name="connsiteY12" fmla="*/ 115320 h 115320"/>
                    <a:gd name="connsiteX13" fmla="*/ 59580 w 59579"/>
                    <a:gd name="connsiteY13" fmla="*/ 92040 h 115320"/>
                    <a:gd name="connsiteX14" fmla="*/ 59580 w 59579"/>
                    <a:gd name="connsiteY14" fmla="*/ 1680 h 115320"/>
                    <a:gd name="connsiteX15" fmla="*/ 44880 w 59579"/>
                    <a:gd name="connsiteY15" fmla="*/ 1680 h 115320"/>
                    <a:gd name="connsiteX16" fmla="*/ 44880 w 59579"/>
                    <a:gd name="connsiteY16" fmla="*/ 10440 h 115320"/>
                    <a:gd name="connsiteX17" fmla="*/ 39660 w 59579"/>
                    <a:gd name="connsiteY17" fmla="*/ 15900 h 115320"/>
                    <a:gd name="connsiteX18" fmla="*/ 45179 w 59579"/>
                    <a:gd name="connsiteY18" fmla="*/ 40980 h 115320"/>
                    <a:gd name="connsiteX19" fmla="*/ 45179 w 59579"/>
                    <a:gd name="connsiteY19" fmla="*/ 43560 h 115320"/>
                    <a:gd name="connsiteX20" fmla="*/ 39600 w 59579"/>
                    <a:gd name="connsiteY20" fmla="*/ 68640 h 115320"/>
                    <a:gd name="connsiteX21" fmla="*/ 30420 w 59579"/>
                    <a:gd name="connsiteY21" fmla="*/ 72060 h 115320"/>
                    <a:gd name="connsiteX22" fmla="*/ 15300 w 59579"/>
                    <a:gd name="connsiteY22" fmla="*/ 40500 h 115320"/>
                    <a:gd name="connsiteX23" fmla="*/ 30060 w 59579"/>
                    <a:gd name="connsiteY23" fmla="*/ 12360 h 115320"/>
                    <a:gd name="connsiteX24" fmla="*/ 39660 w 59579"/>
                    <a:gd name="connsiteY24" fmla="*/ 1590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579" h="115320">
                      <a:moveTo>
                        <a:pt x="44820" y="10380"/>
                      </a:moveTo>
                      <a:cubicBezTo>
                        <a:pt x="41040" y="3720"/>
                        <a:pt x="34679" y="0"/>
                        <a:pt x="26220" y="0"/>
                      </a:cubicBezTo>
                      <a:cubicBezTo>
                        <a:pt x="16440" y="0"/>
                        <a:pt x="0" y="5280"/>
                        <a:pt x="0" y="40500"/>
                      </a:cubicBezTo>
                      <a:cubicBezTo>
                        <a:pt x="0" y="62280"/>
                        <a:pt x="3240" y="84480"/>
                        <a:pt x="27179" y="84480"/>
                      </a:cubicBezTo>
                      <a:cubicBezTo>
                        <a:pt x="34440" y="84480"/>
                        <a:pt x="41280" y="80760"/>
                        <a:pt x="44880" y="75120"/>
                      </a:cubicBezTo>
                      <a:lnTo>
                        <a:pt x="44880" y="90540"/>
                      </a:lnTo>
                      <a:cubicBezTo>
                        <a:pt x="44880" y="98880"/>
                        <a:pt x="39900" y="103860"/>
                        <a:pt x="31440" y="103860"/>
                      </a:cubicBezTo>
                      <a:cubicBezTo>
                        <a:pt x="24240" y="103860"/>
                        <a:pt x="19920" y="99720"/>
                        <a:pt x="19740" y="92760"/>
                      </a:cubicBezTo>
                      <a:lnTo>
                        <a:pt x="19740" y="92100"/>
                      </a:lnTo>
                      <a:lnTo>
                        <a:pt x="3480" y="92100"/>
                      </a:lnTo>
                      <a:lnTo>
                        <a:pt x="3480" y="92760"/>
                      </a:lnTo>
                      <a:cubicBezTo>
                        <a:pt x="3000" y="98820"/>
                        <a:pt x="4620" y="103920"/>
                        <a:pt x="8220" y="107760"/>
                      </a:cubicBezTo>
                      <a:cubicBezTo>
                        <a:pt x="12780" y="112560"/>
                        <a:pt x="20100" y="115320"/>
                        <a:pt x="28860" y="115320"/>
                      </a:cubicBezTo>
                      <a:cubicBezTo>
                        <a:pt x="44040" y="115320"/>
                        <a:pt x="59580" y="112560"/>
                        <a:pt x="59580" y="92040"/>
                      </a:cubicBezTo>
                      <a:lnTo>
                        <a:pt x="59580" y="1680"/>
                      </a:lnTo>
                      <a:lnTo>
                        <a:pt x="44880" y="1680"/>
                      </a:lnTo>
                      <a:lnTo>
                        <a:pt x="44880" y="10440"/>
                      </a:lnTo>
                      <a:close/>
                      <a:moveTo>
                        <a:pt x="39660" y="15900"/>
                      </a:moveTo>
                      <a:cubicBezTo>
                        <a:pt x="45240" y="21420"/>
                        <a:pt x="45179" y="32760"/>
                        <a:pt x="45179" y="40980"/>
                      </a:cubicBezTo>
                      <a:lnTo>
                        <a:pt x="45179" y="43560"/>
                      </a:lnTo>
                      <a:cubicBezTo>
                        <a:pt x="45179" y="51720"/>
                        <a:pt x="45179" y="63000"/>
                        <a:pt x="39600" y="68640"/>
                      </a:cubicBezTo>
                      <a:cubicBezTo>
                        <a:pt x="37320" y="70920"/>
                        <a:pt x="34260" y="72060"/>
                        <a:pt x="30420" y="72060"/>
                      </a:cubicBezTo>
                      <a:cubicBezTo>
                        <a:pt x="21360" y="72060"/>
                        <a:pt x="15300" y="66660"/>
                        <a:pt x="15300" y="40500"/>
                      </a:cubicBezTo>
                      <a:cubicBezTo>
                        <a:pt x="15300" y="31380"/>
                        <a:pt x="15300" y="12360"/>
                        <a:pt x="30060" y="12360"/>
                      </a:cubicBezTo>
                      <a:cubicBezTo>
                        <a:pt x="34140" y="12360"/>
                        <a:pt x="37320" y="13560"/>
                        <a:pt x="39660" y="159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4A56CC9F-4EDA-0434-7B50-0CA9A3784D55}"/>
                    </a:ext>
                  </a:extLst>
                </p:cNvPr>
                <p:cNvSpPr/>
                <p:nvPr/>
              </p:nvSpPr>
              <p:spPr>
                <a:xfrm>
                  <a:off x="7916039" y="3697439"/>
                  <a:ext cx="14640" cy="82860"/>
                </a:xfrm>
                <a:custGeom>
                  <a:avLst/>
                  <a:gdLst>
                    <a:gd name="connsiteX0" fmla="*/ 0 w 14640"/>
                    <a:gd name="connsiteY0" fmla="*/ 0 h 82860"/>
                    <a:gd name="connsiteX1" fmla="*/ 0 w 14640"/>
                    <a:gd name="connsiteY1" fmla="*/ 82860 h 82860"/>
                    <a:gd name="connsiteX2" fmla="*/ 14640 w 14640"/>
                    <a:gd name="connsiteY2" fmla="*/ 82860 h 82860"/>
                    <a:gd name="connsiteX3" fmla="*/ 14640 w 14640"/>
                    <a:gd name="connsiteY3" fmla="*/ 0 h 82860"/>
                    <a:gd name="connsiteX4" fmla="*/ 13980 w 14640"/>
                    <a:gd name="connsiteY4" fmla="*/ 0 h 82860"/>
                    <a:gd name="connsiteX5" fmla="*/ 0 w 14640"/>
                    <a:gd name="connsiteY5" fmla="*/ 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640" h="82860">
                      <a:moveTo>
                        <a:pt x="0" y="0"/>
                      </a:moveTo>
                      <a:lnTo>
                        <a:pt x="0" y="82860"/>
                      </a:lnTo>
                      <a:lnTo>
                        <a:pt x="14640" y="82860"/>
                      </a:lnTo>
                      <a:lnTo>
                        <a:pt x="14640" y="0"/>
                      </a:lnTo>
                      <a:lnTo>
                        <a:pt x="139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99C8C5E8-1F0F-385A-4A3D-93D41F788160}"/>
                    </a:ext>
                  </a:extLst>
                </p:cNvPr>
                <p:cNvSpPr/>
                <p:nvPr/>
              </p:nvSpPr>
              <p:spPr>
                <a:xfrm>
                  <a:off x="791526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02D28EB5-C172-C4D1-DDB2-5E8E3F83A64E}"/>
                    </a:ext>
                  </a:extLst>
                </p:cNvPr>
                <p:cNvSpPr/>
                <p:nvPr/>
              </p:nvSpPr>
              <p:spPr>
                <a:xfrm>
                  <a:off x="7989180" y="3662460"/>
                  <a:ext cx="71459" cy="117839"/>
                </a:xfrm>
                <a:custGeom>
                  <a:avLst/>
                  <a:gdLst>
                    <a:gd name="connsiteX0" fmla="*/ 67080 w 71459"/>
                    <a:gd name="connsiteY0" fmla="*/ 86640 h 117839"/>
                    <a:gd name="connsiteX1" fmla="*/ 49860 w 71459"/>
                    <a:gd name="connsiteY1" fmla="*/ 56460 h 117839"/>
                    <a:gd name="connsiteX2" fmla="*/ 69360 w 71459"/>
                    <a:gd name="connsiteY2" fmla="*/ 29760 h 117839"/>
                    <a:gd name="connsiteX3" fmla="*/ 40800 w 71459"/>
                    <a:gd name="connsiteY3" fmla="*/ 0 h 117839"/>
                    <a:gd name="connsiteX4" fmla="*/ 0 w 71459"/>
                    <a:gd name="connsiteY4" fmla="*/ 0 h 117839"/>
                    <a:gd name="connsiteX5" fmla="*/ 0 w 71459"/>
                    <a:gd name="connsiteY5" fmla="*/ 117840 h 117839"/>
                    <a:gd name="connsiteX6" fmla="*/ 16260 w 71459"/>
                    <a:gd name="connsiteY6" fmla="*/ 117840 h 117839"/>
                    <a:gd name="connsiteX7" fmla="*/ 16260 w 71459"/>
                    <a:gd name="connsiteY7" fmla="*/ 64320 h 117839"/>
                    <a:gd name="connsiteX8" fmla="*/ 32940 w 71459"/>
                    <a:gd name="connsiteY8" fmla="*/ 64320 h 117839"/>
                    <a:gd name="connsiteX9" fmla="*/ 49800 w 71459"/>
                    <a:gd name="connsiteY9" fmla="*/ 78540 h 117839"/>
                    <a:gd name="connsiteX10" fmla="*/ 50520 w 71459"/>
                    <a:gd name="connsiteY10" fmla="*/ 91800 h 117839"/>
                    <a:gd name="connsiteX11" fmla="*/ 54360 w 71459"/>
                    <a:gd name="connsiteY11" fmla="*/ 117480 h 117839"/>
                    <a:gd name="connsiteX12" fmla="*/ 54600 w 71459"/>
                    <a:gd name="connsiteY12" fmla="*/ 117840 h 117839"/>
                    <a:gd name="connsiteX13" fmla="*/ 71459 w 71459"/>
                    <a:gd name="connsiteY13" fmla="*/ 117840 h 117839"/>
                    <a:gd name="connsiteX14" fmla="*/ 71220 w 71459"/>
                    <a:gd name="connsiteY14" fmla="*/ 116940 h 117839"/>
                    <a:gd name="connsiteX15" fmla="*/ 67200 w 71459"/>
                    <a:gd name="connsiteY15" fmla="*/ 86640 h 117839"/>
                    <a:gd name="connsiteX16" fmla="*/ 16140 w 71459"/>
                    <a:gd name="connsiteY16" fmla="*/ 14280 h 117839"/>
                    <a:gd name="connsiteX17" fmla="*/ 37800 w 71459"/>
                    <a:gd name="connsiteY17" fmla="*/ 14280 h 117839"/>
                    <a:gd name="connsiteX18" fmla="*/ 52740 w 71459"/>
                    <a:gd name="connsiteY18" fmla="*/ 31380 h 117839"/>
                    <a:gd name="connsiteX19" fmla="*/ 37680 w 71459"/>
                    <a:gd name="connsiteY19" fmla="*/ 49920 h 117839"/>
                    <a:gd name="connsiteX20" fmla="*/ 16140 w 71459"/>
                    <a:gd name="connsiteY20" fmla="*/ 49920 h 117839"/>
                    <a:gd name="connsiteX21" fmla="*/ 16140 w 71459"/>
                    <a:gd name="connsiteY21" fmla="*/ 1428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1459" h="117839">
                      <a:moveTo>
                        <a:pt x="67080" y="86640"/>
                      </a:moveTo>
                      <a:cubicBezTo>
                        <a:pt x="66300" y="64500"/>
                        <a:pt x="61800" y="58800"/>
                        <a:pt x="49860" y="56460"/>
                      </a:cubicBezTo>
                      <a:cubicBezTo>
                        <a:pt x="61920" y="53280"/>
                        <a:pt x="69360" y="43380"/>
                        <a:pt x="69360" y="29760"/>
                      </a:cubicBezTo>
                      <a:cubicBezTo>
                        <a:pt x="69360" y="22800"/>
                        <a:pt x="67320" y="0"/>
                        <a:pt x="40800" y="0"/>
                      </a:cubicBez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6260" y="117840"/>
                      </a:lnTo>
                      <a:lnTo>
                        <a:pt x="16260" y="64320"/>
                      </a:lnTo>
                      <a:lnTo>
                        <a:pt x="32940" y="64320"/>
                      </a:lnTo>
                      <a:cubicBezTo>
                        <a:pt x="36840" y="64320"/>
                        <a:pt x="48600" y="64320"/>
                        <a:pt x="49800" y="78540"/>
                      </a:cubicBezTo>
                      <a:lnTo>
                        <a:pt x="50520" y="91800"/>
                      </a:lnTo>
                      <a:cubicBezTo>
                        <a:pt x="50940" y="102480"/>
                        <a:pt x="51300" y="111660"/>
                        <a:pt x="54360" y="117480"/>
                      </a:cubicBezTo>
                      <a:lnTo>
                        <a:pt x="54600" y="117840"/>
                      </a:lnTo>
                      <a:lnTo>
                        <a:pt x="71459" y="117840"/>
                      </a:lnTo>
                      <a:lnTo>
                        <a:pt x="71220" y="116940"/>
                      </a:lnTo>
                      <a:cubicBezTo>
                        <a:pt x="69000" y="109860"/>
                        <a:pt x="67380" y="91680"/>
                        <a:pt x="67200" y="86640"/>
                      </a:cubicBezTo>
                      <a:close/>
                      <a:moveTo>
                        <a:pt x="16140" y="14280"/>
                      </a:moveTo>
                      <a:lnTo>
                        <a:pt x="37800" y="14280"/>
                      </a:lnTo>
                      <a:cubicBezTo>
                        <a:pt x="48840" y="14280"/>
                        <a:pt x="52740" y="23460"/>
                        <a:pt x="52740" y="31380"/>
                      </a:cubicBezTo>
                      <a:cubicBezTo>
                        <a:pt x="52740" y="39960"/>
                        <a:pt x="48840" y="49920"/>
                        <a:pt x="37680" y="49920"/>
                      </a:cubicBezTo>
                      <a:lnTo>
                        <a:pt x="16140" y="49920"/>
                      </a:lnTo>
                      <a:lnTo>
                        <a:pt x="16140" y="1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C900C415-0601-0A9E-C938-F119687978A4}"/>
                    </a:ext>
                  </a:extLst>
                </p:cNvPr>
                <p:cNvSpPr/>
                <p:nvPr/>
              </p:nvSpPr>
              <p:spPr>
                <a:xfrm>
                  <a:off x="8076300" y="3695820"/>
                  <a:ext cx="61379" cy="86099"/>
                </a:xfrm>
                <a:custGeom>
                  <a:avLst/>
                  <a:gdLst>
                    <a:gd name="connsiteX0" fmla="*/ 31679 w 61379"/>
                    <a:gd name="connsiteY0" fmla="*/ 0 h 86099"/>
                    <a:gd name="connsiteX1" fmla="*/ 0 w 61379"/>
                    <a:gd name="connsiteY1" fmla="*/ 44280 h 86099"/>
                    <a:gd name="connsiteX2" fmla="*/ 31679 w 61379"/>
                    <a:gd name="connsiteY2" fmla="*/ 86100 h 86099"/>
                    <a:gd name="connsiteX3" fmla="*/ 60839 w 61379"/>
                    <a:gd name="connsiteY3" fmla="*/ 59100 h 86099"/>
                    <a:gd name="connsiteX4" fmla="*/ 60839 w 61379"/>
                    <a:gd name="connsiteY4" fmla="*/ 58440 h 86099"/>
                    <a:gd name="connsiteX5" fmla="*/ 44880 w 61379"/>
                    <a:gd name="connsiteY5" fmla="*/ 58440 h 86099"/>
                    <a:gd name="connsiteX6" fmla="*/ 44880 w 61379"/>
                    <a:gd name="connsiteY6" fmla="*/ 59040 h 86099"/>
                    <a:gd name="connsiteX7" fmla="*/ 31380 w 61379"/>
                    <a:gd name="connsiteY7" fmla="*/ 73860 h 86099"/>
                    <a:gd name="connsiteX8" fmla="*/ 1566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79 w 61379"/>
                    <a:gd name="connsiteY11" fmla="*/ 60 h 86099"/>
                    <a:gd name="connsiteX12" fmla="*/ 30420 w 61379"/>
                    <a:gd name="connsiteY12" fmla="*/ 11460 h 86099"/>
                    <a:gd name="connsiteX13" fmla="*/ 45959 w 61379"/>
                    <a:gd name="connsiteY13" fmla="*/ 36600 h 86099"/>
                    <a:gd name="connsiteX14" fmla="*/ 15720 w 61379"/>
                    <a:gd name="connsiteY14" fmla="*/ 36600 h 86099"/>
                    <a:gd name="connsiteX15" fmla="*/ 3042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79" y="86100"/>
                      </a:cubicBezTo>
                      <a:cubicBezTo>
                        <a:pt x="50640" y="86100"/>
                        <a:pt x="60660" y="76500"/>
                        <a:pt x="60839" y="59100"/>
                      </a:cubicBezTo>
                      <a:lnTo>
                        <a:pt x="60839" y="58440"/>
                      </a:lnTo>
                      <a:lnTo>
                        <a:pt x="44880" y="58440"/>
                      </a:lnTo>
                      <a:lnTo>
                        <a:pt x="44880" y="59040"/>
                      </a:lnTo>
                      <a:cubicBezTo>
                        <a:pt x="44459" y="65880"/>
                        <a:pt x="40679" y="73860"/>
                        <a:pt x="31380" y="73860"/>
                      </a:cubicBezTo>
                      <a:cubicBezTo>
                        <a:pt x="21480" y="73860"/>
                        <a:pt x="15780" y="69600"/>
                        <a:pt x="1566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8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19" y="11460"/>
                        <a:pt x="4578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292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3F7B4859-A9A9-52AF-6B0A-196032AD3659}"/>
                    </a:ext>
                  </a:extLst>
                </p:cNvPr>
                <p:cNvSpPr/>
                <p:nvPr/>
              </p:nvSpPr>
              <p:spPr>
                <a:xfrm>
                  <a:off x="8154222" y="3695759"/>
                  <a:ext cx="57917" cy="86160"/>
                </a:xfrm>
                <a:custGeom>
                  <a:avLst/>
                  <a:gdLst>
                    <a:gd name="connsiteX0" fmla="*/ 33018 w 57917"/>
                    <a:gd name="connsiteY0" fmla="*/ 34680 h 86160"/>
                    <a:gd name="connsiteX1" fmla="*/ 17238 w 57917"/>
                    <a:gd name="connsiteY1" fmla="*/ 21720 h 86160"/>
                    <a:gd name="connsiteX2" fmla="*/ 29058 w 57917"/>
                    <a:gd name="connsiteY2" fmla="*/ 11520 h 86160"/>
                    <a:gd name="connsiteX3" fmla="*/ 38178 w 57917"/>
                    <a:gd name="connsiteY3" fmla="*/ 14580 h 86160"/>
                    <a:gd name="connsiteX4" fmla="*/ 41118 w 57917"/>
                    <a:gd name="connsiteY4" fmla="*/ 23820 h 86160"/>
                    <a:gd name="connsiteX5" fmla="*/ 41118 w 57917"/>
                    <a:gd name="connsiteY5" fmla="*/ 24540 h 86160"/>
                    <a:gd name="connsiteX6" fmla="*/ 57197 w 57917"/>
                    <a:gd name="connsiteY6" fmla="*/ 24540 h 86160"/>
                    <a:gd name="connsiteX7" fmla="*/ 57197 w 57917"/>
                    <a:gd name="connsiteY7" fmla="*/ 23820 h 86160"/>
                    <a:gd name="connsiteX8" fmla="*/ 52158 w 57917"/>
                    <a:gd name="connsiteY8" fmla="*/ 7680 h 86160"/>
                    <a:gd name="connsiteX9" fmla="*/ 30678 w 57917"/>
                    <a:gd name="connsiteY9" fmla="*/ 0 h 86160"/>
                    <a:gd name="connsiteX10" fmla="*/ 1938 w 57917"/>
                    <a:gd name="connsiteY10" fmla="*/ 22980 h 86160"/>
                    <a:gd name="connsiteX11" fmla="*/ 26538 w 57917"/>
                    <a:gd name="connsiteY11" fmla="*/ 48780 h 86160"/>
                    <a:gd name="connsiteX12" fmla="*/ 42618 w 57917"/>
                    <a:gd name="connsiteY12" fmla="*/ 62160 h 86160"/>
                    <a:gd name="connsiteX13" fmla="*/ 29238 w 57917"/>
                    <a:gd name="connsiteY13" fmla="*/ 73860 h 86160"/>
                    <a:gd name="connsiteX14" fmla="*/ 16458 w 57917"/>
                    <a:gd name="connsiteY14" fmla="*/ 58980 h 86160"/>
                    <a:gd name="connsiteX15" fmla="*/ 16458 w 57917"/>
                    <a:gd name="connsiteY15" fmla="*/ 58260 h 86160"/>
                    <a:gd name="connsiteX16" fmla="*/ 18 w 57917"/>
                    <a:gd name="connsiteY16" fmla="*/ 58260 h 86160"/>
                    <a:gd name="connsiteX17" fmla="*/ 18 w 57917"/>
                    <a:gd name="connsiteY17" fmla="*/ 58980 h 86160"/>
                    <a:gd name="connsiteX18" fmla="*/ 6378 w 57917"/>
                    <a:gd name="connsiteY18" fmla="*/ 78720 h 86160"/>
                    <a:gd name="connsiteX19" fmla="*/ 28818 w 57917"/>
                    <a:gd name="connsiteY19" fmla="*/ 86160 h 86160"/>
                    <a:gd name="connsiteX20" fmla="*/ 57917 w 57917"/>
                    <a:gd name="connsiteY20" fmla="*/ 60600 h 86160"/>
                    <a:gd name="connsiteX21" fmla="*/ 33078 w 57917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7" h="86160">
                      <a:moveTo>
                        <a:pt x="33018" y="34680"/>
                      </a:moveTo>
                      <a:cubicBezTo>
                        <a:pt x="24558" y="30780"/>
                        <a:pt x="17238" y="27540"/>
                        <a:pt x="17238" y="21720"/>
                      </a:cubicBezTo>
                      <a:cubicBezTo>
                        <a:pt x="17238" y="15540"/>
                        <a:pt x="21858" y="11520"/>
                        <a:pt x="29058" y="11520"/>
                      </a:cubicBezTo>
                      <a:cubicBezTo>
                        <a:pt x="33078" y="11520"/>
                        <a:pt x="36138" y="12540"/>
                        <a:pt x="38178" y="14580"/>
                      </a:cubicBezTo>
                      <a:cubicBezTo>
                        <a:pt x="40218" y="16680"/>
                        <a:pt x="41238" y="19800"/>
                        <a:pt x="41118" y="23820"/>
                      </a:cubicBezTo>
                      <a:lnTo>
                        <a:pt x="41118" y="24540"/>
                      </a:lnTo>
                      <a:lnTo>
                        <a:pt x="57197" y="24540"/>
                      </a:lnTo>
                      <a:lnTo>
                        <a:pt x="57197" y="23820"/>
                      </a:lnTo>
                      <a:cubicBezTo>
                        <a:pt x="57678" y="17220"/>
                        <a:pt x="55998" y="11760"/>
                        <a:pt x="52158" y="7680"/>
                      </a:cubicBezTo>
                      <a:cubicBezTo>
                        <a:pt x="47538" y="2760"/>
                        <a:pt x="39917" y="0"/>
                        <a:pt x="30678" y="0"/>
                      </a:cubicBezTo>
                      <a:cubicBezTo>
                        <a:pt x="3318" y="0"/>
                        <a:pt x="1938" y="19140"/>
                        <a:pt x="1938" y="22980"/>
                      </a:cubicBezTo>
                      <a:cubicBezTo>
                        <a:pt x="1938" y="37200"/>
                        <a:pt x="15018" y="43380"/>
                        <a:pt x="26538" y="48780"/>
                      </a:cubicBezTo>
                      <a:cubicBezTo>
                        <a:pt x="35118" y="52860"/>
                        <a:pt x="42618" y="56340"/>
                        <a:pt x="42618" y="62160"/>
                      </a:cubicBezTo>
                      <a:cubicBezTo>
                        <a:pt x="42618" y="69480"/>
                        <a:pt x="37638" y="73860"/>
                        <a:pt x="29238" y="73860"/>
                      </a:cubicBezTo>
                      <a:cubicBezTo>
                        <a:pt x="16458" y="73860"/>
                        <a:pt x="16458" y="63480"/>
                        <a:pt x="16458" y="58980"/>
                      </a:cubicBezTo>
                      <a:lnTo>
                        <a:pt x="16458" y="58260"/>
                      </a:lnTo>
                      <a:lnTo>
                        <a:pt x="18" y="58260"/>
                      </a:lnTo>
                      <a:lnTo>
                        <a:pt x="18" y="58980"/>
                      </a:lnTo>
                      <a:cubicBezTo>
                        <a:pt x="-222" y="67440"/>
                        <a:pt x="1938" y="74160"/>
                        <a:pt x="6378" y="78720"/>
                      </a:cubicBezTo>
                      <a:cubicBezTo>
                        <a:pt x="11178" y="83700"/>
                        <a:pt x="18738" y="86160"/>
                        <a:pt x="28818" y="86160"/>
                      </a:cubicBezTo>
                      <a:cubicBezTo>
                        <a:pt x="47538" y="86160"/>
                        <a:pt x="57917" y="77160"/>
                        <a:pt x="57917" y="60600"/>
                      </a:cubicBezTo>
                      <a:cubicBezTo>
                        <a:pt x="57917" y="46020"/>
                        <a:pt x="44778" y="40020"/>
                        <a:pt x="33078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AE30596D-DD86-343E-A3B7-7324EE15FD51}"/>
                    </a:ext>
                  </a:extLst>
                </p:cNvPr>
                <p:cNvSpPr/>
                <p:nvPr/>
              </p:nvSpPr>
              <p:spPr>
                <a:xfrm>
                  <a:off x="8228520" y="3695820"/>
                  <a:ext cx="61500" cy="86099"/>
                </a:xfrm>
                <a:custGeom>
                  <a:avLst/>
                  <a:gdLst>
                    <a:gd name="connsiteX0" fmla="*/ 31679 w 61500"/>
                    <a:gd name="connsiteY0" fmla="*/ 0 h 86099"/>
                    <a:gd name="connsiteX1" fmla="*/ 0 w 61500"/>
                    <a:gd name="connsiteY1" fmla="*/ 44280 h 86099"/>
                    <a:gd name="connsiteX2" fmla="*/ 31679 w 61500"/>
                    <a:gd name="connsiteY2" fmla="*/ 86100 h 86099"/>
                    <a:gd name="connsiteX3" fmla="*/ 60780 w 61500"/>
                    <a:gd name="connsiteY3" fmla="*/ 59100 h 86099"/>
                    <a:gd name="connsiteX4" fmla="*/ 60780 w 61500"/>
                    <a:gd name="connsiteY4" fmla="*/ 58440 h 86099"/>
                    <a:gd name="connsiteX5" fmla="*/ 44940 w 61500"/>
                    <a:gd name="connsiteY5" fmla="*/ 58440 h 86099"/>
                    <a:gd name="connsiteX6" fmla="*/ 44940 w 61500"/>
                    <a:gd name="connsiteY6" fmla="*/ 59040 h 86099"/>
                    <a:gd name="connsiteX7" fmla="*/ 31440 w 61500"/>
                    <a:gd name="connsiteY7" fmla="*/ 73860 h 86099"/>
                    <a:gd name="connsiteX8" fmla="*/ 15720 w 61500"/>
                    <a:gd name="connsiteY8" fmla="*/ 48120 h 86099"/>
                    <a:gd name="connsiteX9" fmla="*/ 61500 w 61500"/>
                    <a:gd name="connsiteY9" fmla="*/ 48120 h 86099"/>
                    <a:gd name="connsiteX10" fmla="*/ 61500 w 61500"/>
                    <a:gd name="connsiteY10" fmla="*/ 40440 h 86099"/>
                    <a:gd name="connsiteX11" fmla="*/ 31679 w 61500"/>
                    <a:gd name="connsiteY11" fmla="*/ 60 h 86099"/>
                    <a:gd name="connsiteX12" fmla="*/ 30420 w 61500"/>
                    <a:gd name="connsiteY12" fmla="*/ 11460 h 86099"/>
                    <a:gd name="connsiteX13" fmla="*/ 45959 w 61500"/>
                    <a:gd name="connsiteY13" fmla="*/ 36600 h 86099"/>
                    <a:gd name="connsiteX14" fmla="*/ 15720 w 61500"/>
                    <a:gd name="connsiteY14" fmla="*/ 36600 h 86099"/>
                    <a:gd name="connsiteX15" fmla="*/ 30420 w 6150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500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79" y="86100"/>
                      </a:cubicBezTo>
                      <a:cubicBezTo>
                        <a:pt x="50700" y="86100"/>
                        <a:pt x="60600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940" y="58440"/>
                      </a:lnTo>
                      <a:lnTo>
                        <a:pt x="44940" y="59040"/>
                      </a:lnTo>
                      <a:cubicBezTo>
                        <a:pt x="44520" y="65880"/>
                        <a:pt x="40679" y="73860"/>
                        <a:pt x="31440" y="73860"/>
                      </a:cubicBezTo>
                      <a:cubicBezTo>
                        <a:pt x="21600" y="73860"/>
                        <a:pt x="15840" y="69600"/>
                        <a:pt x="15720" y="48120"/>
                      </a:cubicBezTo>
                      <a:lnTo>
                        <a:pt x="61500" y="48120"/>
                      </a:lnTo>
                      <a:lnTo>
                        <a:pt x="61500" y="40440"/>
                      </a:lnTo>
                      <a:cubicBezTo>
                        <a:pt x="61500" y="14880"/>
                        <a:pt x="5664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79" y="11460"/>
                        <a:pt x="4584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304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D22340C7-F5B1-B43C-4823-CDE138AFC40A}"/>
                    </a:ext>
                  </a:extLst>
                </p:cNvPr>
                <p:cNvSpPr/>
                <p:nvPr/>
              </p:nvSpPr>
              <p:spPr>
                <a:xfrm>
                  <a:off x="8309400" y="3695820"/>
                  <a:ext cx="59099" cy="86099"/>
                </a:xfrm>
                <a:custGeom>
                  <a:avLst/>
                  <a:gdLst>
                    <a:gd name="connsiteX0" fmla="*/ 57300 w 59099"/>
                    <a:gd name="connsiteY0" fmla="*/ 64380 h 86099"/>
                    <a:gd name="connsiteX1" fmla="*/ 57300 w 59099"/>
                    <a:gd name="connsiteY1" fmla="*/ 25200 h 86099"/>
                    <a:gd name="connsiteX2" fmla="*/ 30120 w 59099"/>
                    <a:gd name="connsiteY2" fmla="*/ 0 h 86099"/>
                    <a:gd name="connsiteX3" fmla="*/ 1800 w 59099"/>
                    <a:gd name="connsiteY3" fmla="*/ 25200 h 86099"/>
                    <a:gd name="connsiteX4" fmla="*/ 1800 w 59099"/>
                    <a:gd name="connsiteY4" fmla="*/ 25980 h 86099"/>
                    <a:gd name="connsiteX5" fmla="*/ 17640 w 59099"/>
                    <a:gd name="connsiteY5" fmla="*/ 25980 h 86099"/>
                    <a:gd name="connsiteX6" fmla="*/ 17640 w 59099"/>
                    <a:gd name="connsiteY6" fmla="*/ 25140 h 86099"/>
                    <a:gd name="connsiteX7" fmla="*/ 20400 w 59099"/>
                    <a:gd name="connsiteY7" fmla="*/ 14940 h 86099"/>
                    <a:gd name="connsiteX8" fmla="*/ 29640 w 59099"/>
                    <a:gd name="connsiteY8" fmla="*/ 11400 h 86099"/>
                    <a:gd name="connsiteX9" fmla="*/ 39060 w 59099"/>
                    <a:gd name="connsiteY9" fmla="*/ 14640 h 86099"/>
                    <a:gd name="connsiteX10" fmla="*/ 42720 w 59099"/>
                    <a:gd name="connsiteY10" fmla="*/ 28620 h 86099"/>
                    <a:gd name="connsiteX11" fmla="*/ 42720 w 59099"/>
                    <a:gd name="connsiteY11" fmla="*/ 32520 h 86099"/>
                    <a:gd name="connsiteX12" fmla="*/ 6480 w 59099"/>
                    <a:gd name="connsiteY12" fmla="*/ 41040 h 86099"/>
                    <a:gd name="connsiteX13" fmla="*/ 0 w 59099"/>
                    <a:gd name="connsiteY13" fmla="*/ 58620 h 86099"/>
                    <a:gd name="connsiteX14" fmla="*/ 22920 w 59099"/>
                    <a:gd name="connsiteY14" fmla="*/ 86100 h 86099"/>
                    <a:gd name="connsiteX15" fmla="*/ 43020 w 59099"/>
                    <a:gd name="connsiteY15" fmla="*/ 74100 h 86099"/>
                    <a:gd name="connsiteX16" fmla="*/ 43020 w 59099"/>
                    <a:gd name="connsiteY16" fmla="*/ 84480 h 86099"/>
                    <a:gd name="connsiteX17" fmla="*/ 59100 w 59099"/>
                    <a:gd name="connsiteY17" fmla="*/ 84480 h 86099"/>
                    <a:gd name="connsiteX18" fmla="*/ 58920 w 59099"/>
                    <a:gd name="connsiteY18" fmla="*/ 83700 h 86099"/>
                    <a:gd name="connsiteX19" fmla="*/ 57300 w 59099"/>
                    <a:gd name="connsiteY19" fmla="*/ 64440 h 86099"/>
                    <a:gd name="connsiteX20" fmla="*/ 42720 w 59099"/>
                    <a:gd name="connsiteY20" fmla="*/ 47760 h 86099"/>
                    <a:gd name="connsiteX21" fmla="*/ 36660 w 59099"/>
                    <a:gd name="connsiteY21" fmla="*/ 69780 h 86099"/>
                    <a:gd name="connsiteX22" fmla="*/ 26580 w 59099"/>
                    <a:gd name="connsiteY22" fmla="*/ 73800 h 86099"/>
                    <a:gd name="connsiteX23" fmla="*/ 14520 w 59099"/>
                    <a:gd name="connsiteY23" fmla="*/ 59580 h 86099"/>
                    <a:gd name="connsiteX24" fmla="*/ 40800 w 59099"/>
                    <a:gd name="connsiteY24" fmla="*/ 43980 h 86099"/>
                    <a:gd name="connsiteX25" fmla="*/ 42660 w 59099"/>
                    <a:gd name="connsiteY25" fmla="*/ 43980 h 86099"/>
                    <a:gd name="connsiteX26" fmla="*/ 42660 w 59099"/>
                    <a:gd name="connsiteY26" fmla="*/ 477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9099" h="86099">
                      <a:moveTo>
                        <a:pt x="57300" y="64380"/>
                      </a:moveTo>
                      <a:lnTo>
                        <a:pt x="57300" y="25200"/>
                      </a:lnTo>
                      <a:cubicBezTo>
                        <a:pt x="57300" y="8280"/>
                        <a:pt x="48420" y="0"/>
                        <a:pt x="30120" y="0"/>
                      </a:cubicBezTo>
                      <a:cubicBezTo>
                        <a:pt x="11820" y="0"/>
                        <a:pt x="2400" y="7800"/>
                        <a:pt x="1800" y="25200"/>
                      </a:cubicBezTo>
                      <a:lnTo>
                        <a:pt x="1800" y="25980"/>
                      </a:lnTo>
                      <a:cubicBezTo>
                        <a:pt x="1800" y="25980"/>
                        <a:pt x="17640" y="25980"/>
                        <a:pt x="17640" y="25980"/>
                      </a:cubicBezTo>
                      <a:lnTo>
                        <a:pt x="17640" y="25140"/>
                      </a:lnTo>
                      <a:cubicBezTo>
                        <a:pt x="17160" y="20940"/>
                        <a:pt x="18180" y="17460"/>
                        <a:pt x="20400" y="14940"/>
                      </a:cubicBezTo>
                      <a:cubicBezTo>
                        <a:pt x="22440" y="12600"/>
                        <a:pt x="25680" y="11400"/>
                        <a:pt x="29640" y="11400"/>
                      </a:cubicBezTo>
                      <a:cubicBezTo>
                        <a:pt x="33780" y="11400"/>
                        <a:pt x="36900" y="12420"/>
                        <a:pt x="39060" y="14640"/>
                      </a:cubicBezTo>
                      <a:cubicBezTo>
                        <a:pt x="42120" y="17820"/>
                        <a:pt x="42720" y="23220"/>
                        <a:pt x="42720" y="28620"/>
                      </a:cubicBezTo>
                      <a:cubicBezTo>
                        <a:pt x="42720" y="29940"/>
                        <a:pt x="42720" y="31320"/>
                        <a:pt x="42720" y="32520"/>
                      </a:cubicBezTo>
                      <a:cubicBezTo>
                        <a:pt x="28680" y="32220"/>
                        <a:pt x="14640" y="33120"/>
                        <a:pt x="6480" y="41040"/>
                      </a:cubicBezTo>
                      <a:cubicBezTo>
                        <a:pt x="2160" y="45300"/>
                        <a:pt x="0" y="51180"/>
                        <a:pt x="0" y="58620"/>
                      </a:cubicBezTo>
                      <a:cubicBezTo>
                        <a:pt x="0" y="77340"/>
                        <a:pt x="7320" y="86100"/>
                        <a:pt x="22920" y="86100"/>
                      </a:cubicBezTo>
                      <a:cubicBezTo>
                        <a:pt x="32640" y="86100"/>
                        <a:pt x="38820" y="82320"/>
                        <a:pt x="43020" y="74100"/>
                      </a:cubicBezTo>
                      <a:lnTo>
                        <a:pt x="43020" y="84480"/>
                      </a:lnTo>
                      <a:lnTo>
                        <a:pt x="59100" y="84480"/>
                      </a:lnTo>
                      <a:lnTo>
                        <a:pt x="58920" y="83700"/>
                      </a:lnTo>
                      <a:cubicBezTo>
                        <a:pt x="57900" y="76740"/>
                        <a:pt x="57300" y="70320"/>
                        <a:pt x="57300" y="64440"/>
                      </a:cubicBezTo>
                      <a:close/>
                      <a:moveTo>
                        <a:pt x="42720" y="47760"/>
                      </a:moveTo>
                      <a:cubicBezTo>
                        <a:pt x="42720" y="58140"/>
                        <a:pt x="40740" y="65580"/>
                        <a:pt x="36660" y="69780"/>
                      </a:cubicBezTo>
                      <a:cubicBezTo>
                        <a:pt x="34140" y="72480"/>
                        <a:pt x="30720" y="73800"/>
                        <a:pt x="26580" y="73800"/>
                      </a:cubicBezTo>
                      <a:cubicBezTo>
                        <a:pt x="17700" y="73800"/>
                        <a:pt x="14520" y="66480"/>
                        <a:pt x="14520" y="59580"/>
                      </a:cubicBezTo>
                      <a:cubicBezTo>
                        <a:pt x="14520" y="44160"/>
                        <a:pt x="28440" y="44100"/>
                        <a:pt x="40800" y="43980"/>
                      </a:cubicBezTo>
                      <a:lnTo>
                        <a:pt x="42660" y="43980"/>
                      </a:lnTo>
                      <a:cubicBezTo>
                        <a:pt x="42660" y="45300"/>
                        <a:pt x="42660" y="46560"/>
                        <a:pt x="42660" y="477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자유형: 도형 33">
                  <a:extLst>
                    <a:ext uri="{FF2B5EF4-FFF2-40B4-BE49-F238E27FC236}">
                      <a16:creationId xmlns:a16="http://schemas.microsoft.com/office/drawing/2014/main" id="{58568DE1-1E54-17B4-2F2D-66581DF0BBDD}"/>
                    </a:ext>
                  </a:extLst>
                </p:cNvPr>
                <p:cNvSpPr/>
                <p:nvPr/>
              </p:nvSpPr>
              <p:spPr>
                <a:xfrm>
                  <a:off x="8391539" y="3695820"/>
                  <a:ext cx="40140" cy="84480"/>
                </a:xfrm>
                <a:custGeom>
                  <a:avLst/>
                  <a:gdLst>
                    <a:gd name="connsiteX0" fmla="*/ 40140 w 40140"/>
                    <a:gd name="connsiteY0" fmla="*/ 0 h 84480"/>
                    <a:gd name="connsiteX1" fmla="*/ 39420 w 40140"/>
                    <a:gd name="connsiteY1" fmla="*/ 0 h 84480"/>
                    <a:gd name="connsiteX2" fmla="*/ 14640 w 40140"/>
                    <a:gd name="connsiteY2" fmla="*/ 12240 h 84480"/>
                    <a:gd name="connsiteX3" fmla="*/ 14640 w 40140"/>
                    <a:gd name="connsiteY3" fmla="*/ 1620 h 84480"/>
                    <a:gd name="connsiteX4" fmla="*/ 0 w 40140"/>
                    <a:gd name="connsiteY4" fmla="*/ 1620 h 84480"/>
                    <a:gd name="connsiteX5" fmla="*/ 0 w 40140"/>
                    <a:gd name="connsiteY5" fmla="*/ 84480 h 84480"/>
                    <a:gd name="connsiteX6" fmla="*/ 14640 w 40140"/>
                    <a:gd name="connsiteY6" fmla="*/ 84480 h 84480"/>
                    <a:gd name="connsiteX7" fmla="*/ 14640 w 40140"/>
                    <a:gd name="connsiteY7" fmla="*/ 35760 h 84480"/>
                    <a:gd name="connsiteX8" fmla="*/ 32340 w 40140"/>
                    <a:gd name="connsiteY8" fmla="*/ 14340 h 84480"/>
                    <a:gd name="connsiteX9" fmla="*/ 37380 w 40140"/>
                    <a:gd name="connsiteY9" fmla="*/ 14880 h 84480"/>
                    <a:gd name="connsiteX10" fmla="*/ 40140 w 40140"/>
                    <a:gd name="connsiteY10" fmla="*/ 15300 h 84480"/>
                    <a:gd name="connsiteX11" fmla="*/ 40140 w 40140"/>
                    <a:gd name="connsiteY11" fmla="*/ 60 h 84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140" h="84480">
                      <a:moveTo>
                        <a:pt x="40140" y="0"/>
                      </a:moveTo>
                      <a:lnTo>
                        <a:pt x="39420" y="0"/>
                      </a:lnTo>
                      <a:cubicBezTo>
                        <a:pt x="26520" y="0"/>
                        <a:pt x="19920" y="1860"/>
                        <a:pt x="14640" y="12240"/>
                      </a:cubicBezTo>
                      <a:lnTo>
                        <a:pt x="14640" y="1620"/>
                      </a:lnTo>
                      <a:lnTo>
                        <a:pt x="0" y="1620"/>
                      </a:lnTo>
                      <a:lnTo>
                        <a:pt x="0" y="84480"/>
                      </a:lnTo>
                      <a:lnTo>
                        <a:pt x="14640" y="84480"/>
                      </a:lnTo>
                      <a:lnTo>
                        <a:pt x="14640" y="35760"/>
                      </a:lnTo>
                      <a:cubicBezTo>
                        <a:pt x="14640" y="21540"/>
                        <a:pt x="20580" y="14340"/>
                        <a:pt x="32340" y="14340"/>
                      </a:cubicBezTo>
                      <a:lnTo>
                        <a:pt x="37380" y="14880"/>
                      </a:lnTo>
                      <a:lnTo>
                        <a:pt x="40140" y="15300"/>
                      </a:lnTo>
                      <a:lnTo>
                        <a:pt x="40140" y="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2FFBA4D6-FBD1-3E40-C3B3-C070E75888FB}"/>
                    </a:ext>
                  </a:extLst>
                </p:cNvPr>
                <p:cNvSpPr/>
                <p:nvPr/>
              </p:nvSpPr>
              <p:spPr>
                <a:xfrm>
                  <a:off x="8445060" y="3695759"/>
                  <a:ext cx="58143" cy="86099"/>
                </a:xfrm>
                <a:custGeom>
                  <a:avLst/>
                  <a:gdLst>
                    <a:gd name="connsiteX0" fmla="*/ 42720 w 58143"/>
                    <a:gd name="connsiteY0" fmla="*/ 55980 h 86099"/>
                    <a:gd name="connsiteX1" fmla="*/ 42720 w 58143"/>
                    <a:gd name="connsiteY1" fmla="*/ 56700 h 86099"/>
                    <a:gd name="connsiteX2" fmla="*/ 38520 w 58143"/>
                    <a:gd name="connsiteY2" fmla="*/ 70500 h 86099"/>
                    <a:gd name="connsiteX3" fmla="*/ 31740 w 58143"/>
                    <a:gd name="connsiteY3" fmla="*/ 73860 h 86099"/>
                    <a:gd name="connsiteX4" fmla="*/ 15300 w 58143"/>
                    <a:gd name="connsiteY4" fmla="*/ 38700 h 86099"/>
                    <a:gd name="connsiteX5" fmla="*/ 31740 w 58143"/>
                    <a:gd name="connsiteY5" fmla="*/ 12300 h 86099"/>
                    <a:gd name="connsiteX6" fmla="*/ 38400 w 58143"/>
                    <a:gd name="connsiteY6" fmla="*/ 15120 h 86099"/>
                    <a:gd name="connsiteX7" fmla="*/ 42240 w 58143"/>
                    <a:gd name="connsiteY7" fmla="*/ 28500 h 86099"/>
                    <a:gd name="connsiteX8" fmla="*/ 42240 w 58143"/>
                    <a:gd name="connsiteY8" fmla="*/ 29220 h 86099"/>
                    <a:gd name="connsiteX9" fmla="*/ 57360 w 58143"/>
                    <a:gd name="connsiteY9" fmla="*/ 29220 h 86099"/>
                    <a:gd name="connsiteX10" fmla="*/ 57360 w 58143"/>
                    <a:gd name="connsiteY10" fmla="*/ 28500 h 86099"/>
                    <a:gd name="connsiteX11" fmla="*/ 50880 w 58143"/>
                    <a:gd name="connsiteY11" fmla="*/ 7020 h 86099"/>
                    <a:gd name="connsiteX12" fmla="*/ 31740 w 58143"/>
                    <a:gd name="connsiteY12" fmla="*/ 0 h 86099"/>
                    <a:gd name="connsiteX13" fmla="*/ 0 w 58143"/>
                    <a:gd name="connsiteY13" fmla="*/ 44280 h 86099"/>
                    <a:gd name="connsiteX14" fmla="*/ 31740 w 58143"/>
                    <a:gd name="connsiteY14" fmla="*/ 86100 h 86099"/>
                    <a:gd name="connsiteX15" fmla="*/ 50640 w 58143"/>
                    <a:gd name="connsiteY15" fmla="*/ 78300 h 86099"/>
                    <a:gd name="connsiteX16" fmla="*/ 58140 w 58143"/>
                    <a:gd name="connsiteY16" fmla="*/ 56700 h 86099"/>
                    <a:gd name="connsiteX17" fmla="*/ 58020 w 58143"/>
                    <a:gd name="connsiteY17" fmla="*/ 55980 h 86099"/>
                    <a:gd name="connsiteX18" fmla="*/ 42720 w 58143"/>
                    <a:gd name="connsiteY18" fmla="*/ 5598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143" h="86099">
                      <a:moveTo>
                        <a:pt x="42720" y="55980"/>
                      </a:moveTo>
                      <a:lnTo>
                        <a:pt x="42720" y="56700"/>
                      </a:lnTo>
                      <a:cubicBezTo>
                        <a:pt x="42900" y="62640"/>
                        <a:pt x="41460" y="67440"/>
                        <a:pt x="38520" y="70500"/>
                      </a:cubicBezTo>
                      <a:cubicBezTo>
                        <a:pt x="36000" y="73200"/>
                        <a:pt x="33000" y="73860"/>
                        <a:pt x="31740" y="73860"/>
                      </a:cubicBezTo>
                      <a:cubicBezTo>
                        <a:pt x="19020" y="73860"/>
                        <a:pt x="15300" y="66000"/>
                        <a:pt x="15300" y="38700"/>
                      </a:cubicBezTo>
                      <a:cubicBezTo>
                        <a:pt x="15300" y="16800"/>
                        <a:pt x="21840" y="12300"/>
                        <a:pt x="31740" y="12300"/>
                      </a:cubicBezTo>
                      <a:cubicBezTo>
                        <a:pt x="33180" y="12300"/>
                        <a:pt x="36060" y="12660"/>
                        <a:pt x="38400" y="15120"/>
                      </a:cubicBezTo>
                      <a:cubicBezTo>
                        <a:pt x="41100" y="17880"/>
                        <a:pt x="42420" y="22380"/>
                        <a:pt x="42240" y="28500"/>
                      </a:cubicBezTo>
                      <a:lnTo>
                        <a:pt x="42240" y="29220"/>
                      </a:lnTo>
                      <a:cubicBezTo>
                        <a:pt x="42240" y="29220"/>
                        <a:pt x="57360" y="29220"/>
                        <a:pt x="57360" y="29220"/>
                      </a:cubicBezTo>
                      <a:lnTo>
                        <a:pt x="57360" y="28500"/>
                      </a:lnTo>
                      <a:cubicBezTo>
                        <a:pt x="57840" y="19200"/>
                        <a:pt x="55620" y="12000"/>
                        <a:pt x="50880" y="7020"/>
                      </a:cubicBezTo>
                      <a:cubicBezTo>
                        <a:pt x="46440" y="2340"/>
                        <a:pt x="39960" y="0"/>
                        <a:pt x="31740" y="0"/>
                      </a:cubicBez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740" y="86100"/>
                      </a:cubicBezTo>
                      <a:cubicBezTo>
                        <a:pt x="37140" y="86100"/>
                        <a:pt x="45000" y="84060"/>
                        <a:pt x="50640" y="78300"/>
                      </a:cubicBezTo>
                      <a:cubicBezTo>
                        <a:pt x="55740" y="73080"/>
                        <a:pt x="58260" y="65820"/>
                        <a:pt x="58140" y="56700"/>
                      </a:cubicBezTo>
                      <a:lnTo>
                        <a:pt x="58020" y="55980"/>
                      </a:lnTo>
                      <a:lnTo>
                        <a:pt x="42720" y="559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91F9FE5E-9C28-119F-CD78-00A24EF9412B}"/>
                    </a:ext>
                  </a:extLst>
                </p:cNvPr>
                <p:cNvSpPr/>
                <p:nvPr/>
              </p:nvSpPr>
              <p:spPr>
                <a:xfrm>
                  <a:off x="8525219" y="3662460"/>
                  <a:ext cx="58919" cy="117839"/>
                </a:xfrm>
                <a:custGeom>
                  <a:avLst/>
                  <a:gdLst>
                    <a:gd name="connsiteX0" fmla="*/ 36660 w 58919"/>
                    <a:gd name="connsiteY0" fmla="*/ 33360 h 117839"/>
                    <a:gd name="connsiteX1" fmla="*/ 14640 w 58919"/>
                    <a:gd name="connsiteY1" fmla="*/ 44820 h 117839"/>
                    <a:gd name="connsiteX2" fmla="*/ 14640 w 58919"/>
                    <a:gd name="connsiteY2" fmla="*/ 0 h 117839"/>
                    <a:gd name="connsiteX3" fmla="*/ 0 w 58919"/>
                    <a:gd name="connsiteY3" fmla="*/ 0 h 117839"/>
                    <a:gd name="connsiteX4" fmla="*/ 0 w 58919"/>
                    <a:gd name="connsiteY4" fmla="*/ 117840 h 117839"/>
                    <a:gd name="connsiteX5" fmla="*/ 14640 w 58919"/>
                    <a:gd name="connsiteY5" fmla="*/ 117840 h 117839"/>
                    <a:gd name="connsiteX6" fmla="*/ 14640 w 58919"/>
                    <a:gd name="connsiteY6" fmla="*/ 69240 h 117839"/>
                    <a:gd name="connsiteX7" fmla="*/ 30480 w 58919"/>
                    <a:gd name="connsiteY7" fmla="*/ 45600 h 117839"/>
                    <a:gd name="connsiteX8" fmla="*/ 44280 w 58919"/>
                    <a:gd name="connsiteY8" fmla="*/ 61980 h 117839"/>
                    <a:gd name="connsiteX9" fmla="*/ 44280 w 58919"/>
                    <a:gd name="connsiteY9" fmla="*/ 117840 h 117839"/>
                    <a:gd name="connsiteX10" fmla="*/ 58920 w 58919"/>
                    <a:gd name="connsiteY10" fmla="*/ 117840 h 117839"/>
                    <a:gd name="connsiteX11" fmla="*/ 58920 w 58919"/>
                    <a:gd name="connsiteY11" fmla="*/ 59400 h 117839"/>
                    <a:gd name="connsiteX12" fmla="*/ 36600 w 58919"/>
                    <a:gd name="connsiteY12" fmla="*/ 3336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8919" h="117839">
                      <a:moveTo>
                        <a:pt x="36660" y="33360"/>
                      </a:moveTo>
                      <a:cubicBezTo>
                        <a:pt x="25500" y="33360"/>
                        <a:pt x="19680" y="36480"/>
                        <a:pt x="14640" y="448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4640" y="117840"/>
                      </a:lnTo>
                      <a:lnTo>
                        <a:pt x="14640" y="69240"/>
                      </a:lnTo>
                      <a:cubicBezTo>
                        <a:pt x="14640" y="52920"/>
                        <a:pt x="19500" y="45600"/>
                        <a:pt x="30480" y="45600"/>
                      </a:cubicBezTo>
                      <a:cubicBezTo>
                        <a:pt x="40020" y="45600"/>
                        <a:pt x="44280" y="50640"/>
                        <a:pt x="44280" y="61980"/>
                      </a:cubicBezTo>
                      <a:lnTo>
                        <a:pt x="44280" y="117840"/>
                      </a:lnTo>
                      <a:lnTo>
                        <a:pt x="58920" y="117840"/>
                      </a:lnTo>
                      <a:lnTo>
                        <a:pt x="58920" y="59400"/>
                      </a:lnTo>
                      <a:cubicBezTo>
                        <a:pt x="58920" y="41640"/>
                        <a:pt x="51840" y="33360"/>
                        <a:pt x="36600" y="333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7" name="자유형: 도형 36">
                  <a:extLst>
                    <a:ext uri="{FF2B5EF4-FFF2-40B4-BE49-F238E27FC236}">
                      <a16:creationId xmlns:a16="http://schemas.microsoft.com/office/drawing/2014/main" id="{32D74EDC-1B67-B154-7CB0-E42A497C56F4}"/>
                    </a:ext>
                  </a:extLst>
                </p:cNvPr>
                <p:cNvSpPr/>
                <p:nvPr/>
              </p:nvSpPr>
              <p:spPr>
                <a:xfrm>
                  <a:off x="8640360" y="3662460"/>
                  <a:ext cx="16320" cy="117840"/>
                </a:xfrm>
                <a:custGeom>
                  <a:avLst/>
                  <a:gdLst>
                    <a:gd name="connsiteX0" fmla="*/ 0 w 16320"/>
                    <a:gd name="connsiteY0" fmla="*/ 0 h 117840"/>
                    <a:gd name="connsiteX1" fmla="*/ 16320 w 16320"/>
                    <a:gd name="connsiteY1" fmla="*/ 0 h 117840"/>
                    <a:gd name="connsiteX2" fmla="*/ 16320 w 16320"/>
                    <a:gd name="connsiteY2" fmla="*/ 117840 h 117840"/>
                    <a:gd name="connsiteX3" fmla="*/ 0 w 16320"/>
                    <a:gd name="connsiteY3" fmla="*/ 117840 h 117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320" h="117840">
                      <a:moveTo>
                        <a:pt x="0" y="0"/>
                      </a:moveTo>
                      <a:lnTo>
                        <a:pt x="16320" y="0"/>
                      </a:lnTo>
                      <a:lnTo>
                        <a:pt x="16320" y="117840"/>
                      </a:lnTo>
                      <a:lnTo>
                        <a:pt x="0" y="1178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8" name="자유형: 도형 37">
                  <a:extLst>
                    <a:ext uri="{FF2B5EF4-FFF2-40B4-BE49-F238E27FC236}">
                      <a16:creationId xmlns:a16="http://schemas.microsoft.com/office/drawing/2014/main" id="{D4DF1633-8533-C445-62F4-BF673FF3735C}"/>
                    </a:ext>
                  </a:extLst>
                </p:cNvPr>
                <p:cNvSpPr/>
                <p:nvPr/>
              </p:nvSpPr>
              <p:spPr>
                <a:xfrm>
                  <a:off x="868097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541 w 59640"/>
                    <a:gd name="connsiteY1" fmla="*/ 11460 h 84539"/>
                    <a:gd name="connsiteX2" fmla="*/ 15541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541 w 59640"/>
                    <a:gd name="connsiteY7" fmla="*/ 84480 h 84539"/>
                    <a:gd name="connsiteX8" fmla="*/ 15541 w 59640"/>
                    <a:gd name="connsiteY8" fmla="*/ 35640 h 84539"/>
                    <a:gd name="connsiteX9" fmla="*/ 31440 w 59640"/>
                    <a:gd name="connsiteY9" fmla="*/ 12300 h 84539"/>
                    <a:gd name="connsiteX10" fmla="*/ 45060 w 59640"/>
                    <a:gd name="connsiteY10" fmla="*/ 27420 h 84539"/>
                    <a:gd name="connsiteX11" fmla="*/ 4506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541" y="11460"/>
                      </a:cubicBezTo>
                      <a:lnTo>
                        <a:pt x="15541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54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541" y="84480"/>
                      </a:lnTo>
                      <a:lnTo>
                        <a:pt x="15541" y="35640"/>
                      </a:lnTo>
                      <a:cubicBezTo>
                        <a:pt x="15541" y="24720"/>
                        <a:pt x="17340" y="12300"/>
                        <a:pt x="31440" y="12300"/>
                      </a:cubicBezTo>
                      <a:cubicBezTo>
                        <a:pt x="40740" y="12300"/>
                        <a:pt x="45060" y="17100"/>
                        <a:pt x="45060" y="27420"/>
                      </a:cubicBezTo>
                      <a:lnTo>
                        <a:pt x="4506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9" name="자유형: 도형 38">
                  <a:extLst>
                    <a:ext uri="{FF2B5EF4-FFF2-40B4-BE49-F238E27FC236}">
                      <a16:creationId xmlns:a16="http://schemas.microsoft.com/office/drawing/2014/main" id="{10F9ED0D-F304-0865-1B92-96E00AD0E529}"/>
                    </a:ext>
                  </a:extLst>
                </p:cNvPr>
                <p:cNvSpPr/>
                <p:nvPr/>
              </p:nvSpPr>
              <p:spPr>
                <a:xfrm>
                  <a:off x="8758489" y="3695759"/>
                  <a:ext cx="57910" cy="86160"/>
                </a:xfrm>
                <a:custGeom>
                  <a:avLst/>
                  <a:gdLst>
                    <a:gd name="connsiteX0" fmla="*/ 32951 w 57910"/>
                    <a:gd name="connsiteY0" fmla="*/ 34680 h 86160"/>
                    <a:gd name="connsiteX1" fmla="*/ 17171 w 57910"/>
                    <a:gd name="connsiteY1" fmla="*/ 21720 h 86160"/>
                    <a:gd name="connsiteX2" fmla="*/ 28990 w 57910"/>
                    <a:gd name="connsiteY2" fmla="*/ 11520 h 86160"/>
                    <a:gd name="connsiteX3" fmla="*/ 38111 w 57910"/>
                    <a:gd name="connsiteY3" fmla="*/ 14580 h 86160"/>
                    <a:gd name="connsiteX4" fmla="*/ 41111 w 57910"/>
                    <a:gd name="connsiteY4" fmla="*/ 23820 h 86160"/>
                    <a:gd name="connsiteX5" fmla="*/ 41111 w 57910"/>
                    <a:gd name="connsiteY5" fmla="*/ 24540 h 86160"/>
                    <a:gd name="connsiteX6" fmla="*/ 57131 w 57910"/>
                    <a:gd name="connsiteY6" fmla="*/ 24540 h 86160"/>
                    <a:gd name="connsiteX7" fmla="*/ 57131 w 57910"/>
                    <a:gd name="connsiteY7" fmla="*/ 23820 h 86160"/>
                    <a:gd name="connsiteX8" fmla="*/ 52150 w 57910"/>
                    <a:gd name="connsiteY8" fmla="*/ 7680 h 86160"/>
                    <a:gd name="connsiteX9" fmla="*/ 30671 w 57910"/>
                    <a:gd name="connsiteY9" fmla="*/ 0 h 86160"/>
                    <a:gd name="connsiteX10" fmla="*/ 1930 w 57910"/>
                    <a:gd name="connsiteY10" fmla="*/ 22980 h 86160"/>
                    <a:gd name="connsiteX11" fmla="*/ 26591 w 57910"/>
                    <a:gd name="connsiteY11" fmla="*/ 48780 h 86160"/>
                    <a:gd name="connsiteX12" fmla="*/ 42611 w 57910"/>
                    <a:gd name="connsiteY12" fmla="*/ 62160 h 86160"/>
                    <a:gd name="connsiteX13" fmla="*/ 29291 w 57910"/>
                    <a:gd name="connsiteY13" fmla="*/ 73860 h 86160"/>
                    <a:gd name="connsiteX14" fmla="*/ 16391 w 57910"/>
                    <a:gd name="connsiteY14" fmla="*/ 58980 h 86160"/>
                    <a:gd name="connsiteX15" fmla="*/ 16391 w 57910"/>
                    <a:gd name="connsiteY15" fmla="*/ 58260 h 86160"/>
                    <a:gd name="connsiteX16" fmla="*/ 11 w 57910"/>
                    <a:gd name="connsiteY16" fmla="*/ 58260 h 86160"/>
                    <a:gd name="connsiteX17" fmla="*/ 11 w 57910"/>
                    <a:gd name="connsiteY17" fmla="*/ 58980 h 86160"/>
                    <a:gd name="connsiteX18" fmla="*/ 6371 w 57910"/>
                    <a:gd name="connsiteY18" fmla="*/ 78720 h 86160"/>
                    <a:gd name="connsiteX19" fmla="*/ 28811 w 57910"/>
                    <a:gd name="connsiteY19" fmla="*/ 86160 h 86160"/>
                    <a:gd name="connsiteX20" fmla="*/ 57911 w 57910"/>
                    <a:gd name="connsiteY20" fmla="*/ 60600 h 86160"/>
                    <a:gd name="connsiteX21" fmla="*/ 33071 w 57910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0" h="86160">
                      <a:moveTo>
                        <a:pt x="32951" y="34680"/>
                      </a:moveTo>
                      <a:cubicBezTo>
                        <a:pt x="24490" y="30780"/>
                        <a:pt x="17171" y="27540"/>
                        <a:pt x="17171" y="21720"/>
                      </a:cubicBezTo>
                      <a:cubicBezTo>
                        <a:pt x="17171" y="15540"/>
                        <a:pt x="21851" y="11520"/>
                        <a:pt x="28990" y="11520"/>
                      </a:cubicBezTo>
                      <a:cubicBezTo>
                        <a:pt x="33011" y="11520"/>
                        <a:pt x="36071" y="12540"/>
                        <a:pt x="38111" y="14580"/>
                      </a:cubicBezTo>
                      <a:cubicBezTo>
                        <a:pt x="40091" y="16680"/>
                        <a:pt x="41111" y="19800"/>
                        <a:pt x="41111" y="23820"/>
                      </a:cubicBezTo>
                      <a:lnTo>
                        <a:pt x="41111" y="24540"/>
                      </a:lnTo>
                      <a:cubicBezTo>
                        <a:pt x="41111" y="24540"/>
                        <a:pt x="57131" y="24540"/>
                        <a:pt x="57131" y="24540"/>
                      </a:cubicBezTo>
                      <a:lnTo>
                        <a:pt x="57131" y="23820"/>
                      </a:lnTo>
                      <a:cubicBezTo>
                        <a:pt x="57671" y="17220"/>
                        <a:pt x="55930" y="11760"/>
                        <a:pt x="52150" y="7680"/>
                      </a:cubicBezTo>
                      <a:cubicBezTo>
                        <a:pt x="47531" y="2760"/>
                        <a:pt x="39911" y="0"/>
                        <a:pt x="30671" y="0"/>
                      </a:cubicBezTo>
                      <a:cubicBezTo>
                        <a:pt x="3311" y="0"/>
                        <a:pt x="1930" y="19140"/>
                        <a:pt x="1930" y="22980"/>
                      </a:cubicBezTo>
                      <a:cubicBezTo>
                        <a:pt x="1930" y="37200"/>
                        <a:pt x="15071" y="43380"/>
                        <a:pt x="26591" y="48780"/>
                      </a:cubicBezTo>
                      <a:cubicBezTo>
                        <a:pt x="35171" y="52860"/>
                        <a:pt x="42611" y="56340"/>
                        <a:pt x="42611" y="62160"/>
                      </a:cubicBezTo>
                      <a:cubicBezTo>
                        <a:pt x="42611" y="69480"/>
                        <a:pt x="37631" y="73860"/>
                        <a:pt x="29291" y="73860"/>
                      </a:cubicBezTo>
                      <a:cubicBezTo>
                        <a:pt x="16391" y="73860"/>
                        <a:pt x="16391" y="63480"/>
                        <a:pt x="16391" y="58980"/>
                      </a:cubicBezTo>
                      <a:lnTo>
                        <a:pt x="16391" y="58260"/>
                      </a:lnTo>
                      <a:lnTo>
                        <a:pt x="11" y="58260"/>
                      </a:lnTo>
                      <a:lnTo>
                        <a:pt x="11" y="58980"/>
                      </a:lnTo>
                      <a:cubicBezTo>
                        <a:pt x="-170" y="67440"/>
                        <a:pt x="1930" y="74160"/>
                        <a:pt x="6371" y="78720"/>
                      </a:cubicBezTo>
                      <a:cubicBezTo>
                        <a:pt x="11231" y="83700"/>
                        <a:pt x="18731" y="86160"/>
                        <a:pt x="28811" y="86160"/>
                      </a:cubicBezTo>
                      <a:cubicBezTo>
                        <a:pt x="47591" y="86160"/>
                        <a:pt x="57911" y="77160"/>
                        <a:pt x="57911" y="60600"/>
                      </a:cubicBezTo>
                      <a:cubicBezTo>
                        <a:pt x="57911" y="46020"/>
                        <a:pt x="44770" y="40020"/>
                        <a:pt x="33071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19BF27D2-5CCB-01EC-A705-B8213438B34D}"/>
                    </a:ext>
                  </a:extLst>
                </p:cNvPr>
                <p:cNvSpPr/>
                <p:nvPr/>
              </p:nvSpPr>
              <p:spPr>
                <a:xfrm>
                  <a:off x="8822159" y="3675419"/>
                  <a:ext cx="46140" cy="105839"/>
                </a:xfrm>
                <a:custGeom>
                  <a:avLst/>
                  <a:gdLst>
                    <a:gd name="connsiteX0" fmla="*/ 39360 w 46140"/>
                    <a:gd name="connsiteY0" fmla="*/ 93660 h 105839"/>
                    <a:gd name="connsiteX1" fmla="*/ 27960 w 46140"/>
                    <a:gd name="connsiteY1" fmla="*/ 82560 h 105839"/>
                    <a:gd name="connsiteX2" fmla="*/ 27960 w 46140"/>
                    <a:gd name="connsiteY2" fmla="*/ 33480 h 105839"/>
                    <a:gd name="connsiteX3" fmla="*/ 45720 w 46140"/>
                    <a:gd name="connsiteY3" fmla="*/ 33480 h 105839"/>
                    <a:gd name="connsiteX4" fmla="*/ 45720 w 46140"/>
                    <a:gd name="connsiteY4" fmla="*/ 22020 h 105839"/>
                    <a:gd name="connsiteX5" fmla="*/ 27960 w 46140"/>
                    <a:gd name="connsiteY5" fmla="*/ 22020 h 105839"/>
                    <a:gd name="connsiteX6" fmla="*/ 27960 w 46140"/>
                    <a:gd name="connsiteY6" fmla="*/ 0 h 105839"/>
                    <a:gd name="connsiteX7" fmla="*/ 13320 w 46140"/>
                    <a:gd name="connsiteY7" fmla="*/ 6660 h 105839"/>
                    <a:gd name="connsiteX8" fmla="*/ 13320 w 46140"/>
                    <a:gd name="connsiteY8" fmla="*/ 22020 h 105839"/>
                    <a:gd name="connsiteX9" fmla="*/ 0 w 46140"/>
                    <a:gd name="connsiteY9" fmla="*/ 22020 h 105839"/>
                    <a:gd name="connsiteX10" fmla="*/ 0 w 46140"/>
                    <a:gd name="connsiteY10" fmla="*/ 33480 h 105839"/>
                    <a:gd name="connsiteX11" fmla="*/ 13320 w 46140"/>
                    <a:gd name="connsiteY11" fmla="*/ 33480 h 105839"/>
                    <a:gd name="connsiteX12" fmla="*/ 13320 w 46140"/>
                    <a:gd name="connsiteY12" fmla="*/ 90660 h 105839"/>
                    <a:gd name="connsiteX13" fmla="*/ 32280 w 46140"/>
                    <a:gd name="connsiteY13" fmla="*/ 105840 h 105839"/>
                    <a:gd name="connsiteX14" fmla="*/ 40260 w 46140"/>
                    <a:gd name="connsiteY14" fmla="*/ 105180 h 105839"/>
                    <a:gd name="connsiteX15" fmla="*/ 46140 w 46140"/>
                    <a:gd name="connsiteY15" fmla="*/ 104520 h 105839"/>
                    <a:gd name="connsiteX16" fmla="*/ 46140 w 46140"/>
                    <a:gd name="connsiteY16" fmla="*/ 103860 h 105839"/>
                    <a:gd name="connsiteX17" fmla="*/ 46140 w 46140"/>
                    <a:gd name="connsiteY17" fmla="*/ 92880 h 105839"/>
                    <a:gd name="connsiteX18" fmla="*/ 42480 w 46140"/>
                    <a:gd name="connsiteY18" fmla="*/ 93300 h 105839"/>
                    <a:gd name="connsiteX19" fmla="*/ 39420 w 46140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40" h="105839">
                      <a:moveTo>
                        <a:pt x="39360" y="93660"/>
                      </a:moveTo>
                      <a:cubicBezTo>
                        <a:pt x="27960" y="93660"/>
                        <a:pt x="27960" y="87780"/>
                        <a:pt x="27960" y="82560"/>
                      </a:cubicBezTo>
                      <a:lnTo>
                        <a:pt x="27960" y="33480"/>
                      </a:lnTo>
                      <a:lnTo>
                        <a:pt x="45720" y="33480"/>
                      </a:lnTo>
                      <a:lnTo>
                        <a:pt x="45720" y="22020"/>
                      </a:lnTo>
                      <a:lnTo>
                        <a:pt x="27960" y="22020"/>
                      </a:lnTo>
                      <a:lnTo>
                        <a:pt x="27960" y="0"/>
                      </a:lnTo>
                      <a:lnTo>
                        <a:pt x="13320" y="6660"/>
                      </a:lnTo>
                      <a:lnTo>
                        <a:pt x="1332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20" y="33480"/>
                      </a:lnTo>
                      <a:lnTo>
                        <a:pt x="13320" y="90660"/>
                      </a:lnTo>
                      <a:cubicBezTo>
                        <a:pt x="13320" y="100740"/>
                        <a:pt x="19680" y="105840"/>
                        <a:pt x="3228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480" y="93300"/>
                      </a:lnTo>
                      <a:lnTo>
                        <a:pt x="3942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B96EA38C-AF52-DC8F-E9C5-57C42C9209FC}"/>
                    </a:ext>
                  </a:extLst>
                </p:cNvPr>
                <p:cNvSpPr/>
                <p:nvPr/>
              </p:nvSpPr>
              <p:spPr>
                <a:xfrm>
                  <a:off x="8878620" y="3697440"/>
                  <a:ext cx="14580" cy="82860"/>
                </a:xfrm>
                <a:custGeom>
                  <a:avLst/>
                  <a:gdLst>
                    <a:gd name="connsiteX0" fmla="*/ 0 w 14580"/>
                    <a:gd name="connsiteY0" fmla="*/ 0 h 82860"/>
                    <a:gd name="connsiteX1" fmla="*/ 14580 w 14580"/>
                    <a:gd name="connsiteY1" fmla="*/ 0 h 82860"/>
                    <a:gd name="connsiteX2" fmla="*/ 14580 w 14580"/>
                    <a:gd name="connsiteY2" fmla="*/ 82860 h 82860"/>
                    <a:gd name="connsiteX3" fmla="*/ 0 w 14580"/>
                    <a:gd name="connsiteY3" fmla="*/ 8286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80" h="82860">
                      <a:moveTo>
                        <a:pt x="0" y="0"/>
                      </a:moveTo>
                      <a:lnTo>
                        <a:pt x="14580" y="0"/>
                      </a:lnTo>
                      <a:lnTo>
                        <a:pt x="14580" y="82860"/>
                      </a:lnTo>
                      <a:lnTo>
                        <a:pt x="0" y="828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FA5CBA43-11AB-FBFE-7D3D-B1BF7691A66F}"/>
                    </a:ext>
                  </a:extLst>
                </p:cNvPr>
                <p:cNvSpPr/>
                <p:nvPr/>
              </p:nvSpPr>
              <p:spPr>
                <a:xfrm>
                  <a:off x="887778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EE52B040-98F0-3B32-F756-ABE522165C15}"/>
                    </a:ext>
                  </a:extLst>
                </p:cNvPr>
                <p:cNvSpPr/>
                <p:nvPr/>
              </p:nvSpPr>
              <p:spPr>
                <a:xfrm>
                  <a:off x="8902680" y="3675419"/>
                  <a:ext cx="46139" cy="105839"/>
                </a:xfrm>
                <a:custGeom>
                  <a:avLst/>
                  <a:gdLst>
                    <a:gd name="connsiteX0" fmla="*/ 39480 w 46139"/>
                    <a:gd name="connsiteY0" fmla="*/ 93660 h 105839"/>
                    <a:gd name="connsiteX1" fmla="*/ 28080 w 46139"/>
                    <a:gd name="connsiteY1" fmla="*/ 82560 h 105839"/>
                    <a:gd name="connsiteX2" fmla="*/ 28080 w 46139"/>
                    <a:gd name="connsiteY2" fmla="*/ 33480 h 105839"/>
                    <a:gd name="connsiteX3" fmla="*/ 45780 w 46139"/>
                    <a:gd name="connsiteY3" fmla="*/ 33480 h 105839"/>
                    <a:gd name="connsiteX4" fmla="*/ 45780 w 46139"/>
                    <a:gd name="connsiteY4" fmla="*/ 22020 h 105839"/>
                    <a:gd name="connsiteX5" fmla="*/ 28080 w 46139"/>
                    <a:gd name="connsiteY5" fmla="*/ 22020 h 105839"/>
                    <a:gd name="connsiteX6" fmla="*/ 28080 w 46139"/>
                    <a:gd name="connsiteY6" fmla="*/ 0 h 105839"/>
                    <a:gd name="connsiteX7" fmla="*/ 13380 w 46139"/>
                    <a:gd name="connsiteY7" fmla="*/ 6660 h 105839"/>
                    <a:gd name="connsiteX8" fmla="*/ 13380 w 46139"/>
                    <a:gd name="connsiteY8" fmla="*/ 22020 h 105839"/>
                    <a:gd name="connsiteX9" fmla="*/ 0 w 46139"/>
                    <a:gd name="connsiteY9" fmla="*/ 22020 h 105839"/>
                    <a:gd name="connsiteX10" fmla="*/ 0 w 46139"/>
                    <a:gd name="connsiteY10" fmla="*/ 33480 h 105839"/>
                    <a:gd name="connsiteX11" fmla="*/ 13380 w 46139"/>
                    <a:gd name="connsiteY11" fmla="*/ 33480 h 105839"/>
                    <a:gd name="connsiteX12" fmla="*/ 13380 w 46139"/>
                    <a:gd name="connsiteY12" fmla="*/ 90660 h 105839"/>
                    <a:gd name="connsiteX13" fmla="*/ 32340 w 46139"/>
                    <a:gd name="connsiteY13" fmla="*/ 105840 h 105839"/>
                    <a:gd name="connsiteX14" fmla="*/ 40260 w 46139"/>
                    <a:gd name="connsiteY14" fmla="*/ 105180 h 105839"/>
                    <a:gd name="connsiteX15" fmla="*/ 46140 w 46139"/>
                    <a:gd name="connsiteY15" fmla="*/ 104520 h 105839"/>
                    <a:gd name="connsiteX16" fmla="*/ 46140 w 46139"/>
                    <a:gd name="connsiteY16" fmla="*/ 103860 h 105839"/>
                    <a:gd name="connsiteX17" fmla="*/ 46140 w 46139"/>
                    <a:gd name="connsiteY17" fmla="*/ 92880 h 105839"/>
                    <a:gd name="connsiteX18" fmla="*/ 42540 w 46139"/>
                    <a:gd name="connsiteY18" fmla="*/ 93300 h 105839"/>
                    <a:gd name="connsiteX19" fmla="*/ 39480 w 46139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39" h="105839">
                      <a:moveTo>
                        <a:pt x="3948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0" y="6660"/>
                      </a:lnTo>
                      <a:lnTo>
                        <a:pt x="1338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0" y="33480"/>
                      </a:lnTo>
                      <a:lnTo>
                        <a:pt x="13380" y="90660"/>
                      </a:lnTo>
                      <a:cubicBezTo>
                        <a:pt x="13380" y="100740"/>
                        <a:pt x="19800" y="105840"/>
                        <a:pt x="3234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540" y="93300"/>
                      </a:lnTo>
                      <a:lnTo>
                        <a:pt x="3948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B6B99868-74A4-E16D-5D00-EA29C412AC3A}"/>
                    </a:ext>
                  </a:extLst>
                </p:cNvPr>
                <p:cNvSpPr/>
                <p:nvPr/>
              </p:nvSpPr>
              <p:spPr>
                <a:xfrm>
                  <a:off x="8960039" y="3697380"/>
                  <a:ext cx="58560" cy="84479"/>
                </a:xfrm>
                <a:custGeom>
                  <a:avLst/>
                  <a:gdLst>
                    <a:gd name="connsiteX0" fmla="*/ 57660 w 58560"/>
                    <a:gd name="connsiteY0" fmla="*/ 65280 h 84479"/>
                    <a:gd name="connsiteX1" fmla="*/ 57660 w 58560"/>
                    <a:gd name="connsiteY1" fmla="*/ 60 h 84479"/>
                    <a:gd name="connsiteX2" fmla="*/ 43020 w 58560"/>
                    <a:gd name="connsiteY2" fmla="*/ 60 h 84479"/>
                    <a:gd name="connsiteX3" fmla="*/ 43020 w 58560"/>
                    <a:gd name="connsiteY3" fmla="*/ 54780 h 84479"/>
                    <a:gd name="connsiteX4" fmla="*/ 27780 w 58560"/>
                    <a:gd name="connsiteY4" fmla="*/ 72840 h 84479"/>
                    <a:gd name="connsiteX5" fmla="*/ 14640 w 58560"/>
                    <a:gd name="connsiteY5" fmla="*/ 57120 h 84479"/>
                    <a:gd name="connsiteX6" fmla="*/ 14640 w 58560"/>
                    <a:gd name="connsiteY6" fmla="*/ 0 h 84479"/>
                    <a:gd name="connsiteX7" fmla="*/ 0 w 58560"/>
                    <a:gd name="connsiteY7" fmla="*/ 0 h 84479"/>
                    <a:gd name="connsiteX8" fmla="*/ 0 w 58560"/>
                    <a:gd name="connsiteY8" fmla="*/ 62760 h 84479"/>
                    <a:gd name="connsiteX9" fmla="*/ 22680 w 58560"/>
                    <a:gd name="connsiteY9" fmla="*/ 84480 h 84479"/>
                    <a:gd name="connsiteX10" fmla="*/ 43080 w 58560"/>
                    <a:gd name="connsiteY10" fmla="*/ 73740 h 84479"/>
                    <a:gd name="connsiteX11" fmla="*/ 43080 w 58560"/>
                    <a:gd name="connsiteY11" fmla="*/ 82860 h 84479"/>
                    <a:gd name="connsiteX12" fmla="*/ 58560 w 58560"/>
                    <a:gd name="connsiteY12" fmla="*/ 82860 h 84479"/>
                    <a:gd name="connsiteX13" fmla="*/ 58560 w 58560"/>
                    <a:gd name="connsiteY13" fmla="*/ 82080 h 84479"/>
                    <a:gd name="connsiteX14" fmla="*/ 57720 w 58560"/>
                    <a:gd name="connsiteY14" fmla="*/ 65280 h 84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560" h="84479">
                      <a:moveTo>
                        <a:pt x="57660" y="65280"/>
                      </a:moveTo>
                      <a:lnTo>
                        <a:pt x="57660" y="60"/>
                      </a:lnTo>
                      <a:lnTo>
                        <a:pt x="43020" y="60"/>
                      </a:lnTo>
                      <a:lnTo>
                        <a:pt x="43020" y="54780"/>
                      </a:lnTo>
                      <a:cubicBezTo>
                        <a:pt x="43020" y="67260"/>
                        <a:pt x="35160" y="72840"/>
                        <a:pt x="27780" y="72840"/>
                      </a:cubicBezTo>
                      <a:cubicBezTo>
                        <a:pt x="16321" y="72840"/>
                        <a:pt x="14640" y="63060"/>
                        <a:pt x="14640" y="571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62760"/>
                      </a:lnTo>
                      <a:cubicBezTo>
                        <a:pt x="0" y="76980"/>
                        <a:pt x="7800" y="84480"/>
                        <a:pt x="22680" y="84480"/>
                      </a:cubicBezTo>
                      <a:cubicBezTo>
                        <a:pt x="31140" y="84480"/>
                        <a:pt x="38640" y="80460"/>
                        <a:pt x="43080" y="73740"/>
                      </a:cubicBezTo>
                      <a:lnTo>
                        <a:pt x="43080" y="82860"/>
                      </a:lnTo>
                      <a:lnTo>
                        <a:pt x="58560" y="82860"/>
                      </a:lnTo>
                      <a:lnTo>
                        <a:pt x="58560" y="82080"/>
                      </a:lnTo>
                      <a:cubicBezTo>
                        <a:pt x="57960" y="75780"/>
                        <a:pt x="57720" y="70260"/>
                        <a:pt x="57720" y="652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AE482F53-38E9-038E-7556-38DF6814971E}"/>
                    </a:ext>
                  </a:extLst>
                </p:cNvPr>
                <p:cNvSpPr/>
                <p:nvPr/>
              </p:nvSpPr>
              <p:spPr>
                <a:xfrm>
                  <a:off x="9028199" y="3675419"/>
                  <a:ext cx="46080" cy="105839"/>
                </a:xfrm>
                <a:custGeom>
                  <a:avLst/>
                  <a:gdLst>
                    <a:gd name="connsiteX0" fmla="*/ 39420 w 46080"/>
                    <a:gd name="connsiteY0" fmla="*/ 93660 h 105839"/>
                    <a:gd name="connsiteX1" fmla="*/ 28080 w 46080"/>
                    <a:gd name="connsiteY1" fmla="*/ 82560 h 105839"/>
                    <a:gd name="connsiteX2" fmla="*/ 28080 w 46080"/>
                    <a:gd name="connsiteY2" fmla="*/ 33480 h 105839"/>
                    <a:gd name="connsiteX3" fmla="*/ 45780 w 46080"/>
                    <a:gd name="connsiteY3" fmla="*/ 33480 h 105839"/>
                    <a:gd name="connsiteX4" fmla="*/ 45780 w 46080"/>
                    <a:gd name="connsiteY4" fmla="*/ 22020 h 105839"/>
                    <a:gd name="connsiteX5" fmla="*/ 28080 w 46080"/>
                    <a:gd name="connsiteY5" fmla="*/ 22020 h 105839"/>
                    <a:gd name="connsiteX6" fmla="*/ 28080 w 46080"/>
                    <a:gd name="connsiteY6" fmla="*/ 0 h 105839"/>
                    <a:gd name="connsiteX7" fmla="*/ 13381 w 46080"/>
                    <a:gd name="connsiteY7" fmla="*/ 6660 h 105839"/>
                    <a:gd name="connsiteX8" fmla="*/ 13381 w 46080"/>
                    <a:gd name="connsiteY8" fmla="*/ 22020 h 105839"/>
                    <a:gd name="connsiteX9" fmla="*/ 0 w 46080"/>
                    <a:gd name="connsiteY9" fmla="*/ 22020 h 105839"/>
                    <a:gd name="connsiteX10" fmla="*/ 0 w 46080"/>
                    <a:gd name="connsiteY10" fmla="*/ 33480 h 105839"/>
                    <a:gd name="connsiteX11" fmla="*/ 13381 w 46080"/>
                    <a:gd name="connsiteY11" fmla="*/ 33480 h 105839"/>
                    <a:gd name="connsiteX12" fmla="*/ 13381 w 46080"/>
                    <a:gd name="connsiteY12" fmla="*/ 90660 h 105839"/>
                    <a:gd name="connsiteX13" fmla="*/ 32280 w 46080"/>
                    <a:gd name="connsiteY13" fmla="*/ 105840 h 105839"/>
                    <a:gd name="connsiteX14" fmla="*/ 40200 w 46080"/>
                    <a:gd name="connsiteY14" fmla="*/ 105180 h 105839"/>
                    <a:gd name="connsiteX15" fmla="*/ 46080 w 46080"/>
                    <a:gd name="connsiteY15" fmla="*/ 104520 h 105839"/>
                    <a:gd name="connsiteX16" fmla="*/ 46080 w 46080"/>
                    <a:gd name="connsiteY16" fmla="*/ 92940 h 105839"/>
                    <a:gd name="connsiteX17" fmla="*/ 42480 w 46080"/>
                    <a:gd name="connsiteY17" fmla="*/ 93360 h 105839"/>
                    <a:gd name="connsiteX18" fmla="*/ 39420 w 46080"/>
                    <a:gd name="connsiteY18" fmla="*/ 9366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6080" h="105839">
                      <a:moveTo>
                        <a:pt x="3942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1" y="6660"/>
                      </a:lnTo>
                      <a:lnTo>
                        <a:pt x="13381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1" y="33480"/>
                      </a:lnTo>
                      <a:lnTo>
                        <a:pt x="13381" y="90660"/>
                      </a:lnTo>
                      <a:cubicBezTo>
                        <a:pt x="13381" y="100740"/>
                        <a:pt x="19800" y="105840"/>
                        <a:pt x="32280" y="105840"/>
                      </a:cubicBezTo>
                      <a:lnTo>
                        <a:pt x="40200" y="105180"/>
                      </a:lnTo>
                      <a:lnTo>
                        <a:pt x="46080" y="104520"/>
                      </a:lnTo>
                      <a:lnTo>
                        <a:pt x="46080" y="92940"/>
                      </a:lnTo>
                      <a:lnTo>
                        <a:pt x="42480" y="93360"/>
                      </a:lnTo>
                      <a:lnTo>
                        <a:pt x="39420" y="93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자유형: 도형 45">
                  <a:extLst>
                    <a:ext uri="{FF2B5EF4-FFF2-40B4-BE49-F238E27FC236}">
                      <a16:creationId xmlns:a16="http://schemas.microsoft.com/office/drawing/2014/main" id="{BDE96728-537F-7ADA-A6A1-1298200350D7}"/>
                    </a:ext>
                  </a:extLst>
                </p:cNvPr>
                <p:cNvSpPr/>
                <p:nvPr/>
              </p:nvSpPr>
              <p:spPr>
                <a:xfrm>
                  <a:off x="9083699" y="3695820"/>
                  <a:ext cx="61380" cy="86099"/>
                </a:xfrm>
                <a:custGeom>
                  <a:avLst/>
                  <a:gdLst>
                    <a:gd name="connsiteX0" fmla="*/ 61381 w 61380"/>
                    <a:gd name="connsiteY0" fmla="*/ 40380 h 86099"/>
                    <a:gd name="connsiteX1" fmla="*/ 31620 w 61380"/>
                    <a:gd name="connsiteY1" fmla="*/ 0 h 86099"/>
                    <a:gd name="connsiteX2" fmla="*/ 0 w 61380"/>
                    <a:gd name="connsiteY2" fmla="*/ 44280 h 86099"/>
                    <a:gd name="connsiteX3" fmla="*/ 31620 w 61380"/>
                    <a:gd name="connsiteY3" fmla="*/ 86100 h 86099"/>
                    <a:gd name="connsiteX4" fmla="*/ 60780 w 61380"/>
                    <a:gd name="connsiteY4" fmla="*/ 59100 h 86099"/>
                    <a:gd name="connsiteX5" fmla="*/ 60780 w 61380"/>
                    <a:gd name="connsiteY5" fmla="*/ 58440 h 86099"/>
                    <a:gd name="connsiteX6" fmla="*/ 44821 w 61380"/>
                    <a:gd name="connsiteY6" fmla="*/ 58440 h 86099"/>
                    <a:gd name="connsiteX7" fmla="*/ 44821 w 61380"/>
                    <a:gd name="connsiteY7" fmla="*/ 59040 h 86099"/>
                    <a:gd name="connsiteX8" fmla="*/ 31321 w 61380"/>
                    <a:gd name="connsiteY8" fmla="*/ 73860 h 86099"/>
                    <a:gd name="connsiteX9" fmla="*/ 15601 w 61380"/>
                    <a:gd name="connsiteY9" fmla="*/ 48120 h 86099"/>
                    <a:gd name="connsiteX10" fmla="*/ 61321 w 61380"/>
                    <a:gd name="connsiteY10" fmla="*/ 48120 h 86099"/>
                    <a:gd name="connsiteX11" fmla="*/ 61321 w 61380"/>
                    <a:gd name="connsiteY11" fmla="*/ 40440 h 86099"/>
                    <a:gd name="connsiteX12" fmla="*/ 30360 w 61380"/>
                    <a:gd name="connsiteY12" fmla="*/ 11460 h 86099"/>
                    <a:gd name="connsiteX13" fmla="*/ 45900 w 61380"/>
                    <a:gd name="connsiteY13" fmla="*/ 36600 h 86099"/>
                    <a:gd name="connsiteX14" fmla="*/ 15601 w 61380"/>
                    <a:gd name="connsiteY14" fmla="*/ 36600 h 86099"/>
                    <a:gd name="connsiteX15" fmla="*/ 30300 w 6138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80" h="86099">
                      <a:moveTo>
                        <a:pt x="61381" y="40380"/>
                      </a:moveTo>
                      <a:cubicBezTo>
                        <a:pt x="61381" y="14820"/>
                        <a:pt x="56520" y="0"/>
                        <a:pt x="31620" y="0"/>
                      </a:cubicBezTo>
                      <a:cubicBezTo>
                        <a:pt x="2340" y="0"/>
                        <a:pt x="0" y="20940"/>
                        <a:pt x="0" y="44280"/>
                      </a:cubicBezTo>
                      <a:cubicBezTo>
                        <a:pt x="0" y="79020"/>
                        <a:pt x="12661" y="86100"/>
                        <a:pt x="31620" y="86100"/>
                      </a:cubicBezTo>
                      <a:cubicBezTo>
                        <a:pt x="50580" y="86100"/>
                        <a:pt x="60541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821" y="58440"/>
                      </a:lnTo>
                      <a:lnTo>
                        <a:pt x="44821" y="59040"/>
                      </a:lnTo>
                      <a:cubicBezTo>
                        <a:pt x="44400" y="65880"/>
                        <a:pt x="40620" y="73860"/>
                        <a:pt x="31321" y="73860"/>
                      </a:cubicBezTo>
                      <a:cubicBezTo>
                        <a:pt x="21480" y="73860"/>
                        <a:pt x="15720" y="69600"/>
                        <a:pt x="15601" y="48120"/>
                      </a:cubicBezTo>
                      <a:lnTo>
                        <a:pt x="61321" y="48120"/>
                      </a:lnTo>
                      <a:lnTo>
                        <a:pt x="61321" y="40440"/>
                      </a:ln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80" y="13440"/>
                        <a:pt x="45900" y="36600"/>
                      </a:cubicBezTo>
                      <a:lnTo>
                        <a:pt x="15601" y="36600"/>
                      </a:lnTo>
                      <a:cubicBezTo>
                        <a:pt x="15900" y="14580"/>
                        <a:pt x="22860" y="11460"/>
                        <a:pt x="3030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7E74C01-8B27-CD6B-ED50-FDADBA948E49}"/>
              </a:ext>
            </a:extLst>
          </p:cNvPr>
          <p:cNvGrpSpPr/>
          <p:nvPr userDrawn="1"/>
        </p:nvGrpSpPr>
        <p:grpSpPr>
          <a:xfrm>
            <a:off x="-708836" y="3006611"/>
            <a:ext cx="500606" cy="4456853"/>
            <a:chOff x="-228602" y="1"/>
            <a:chExt cx="161858" cy="1080725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4EFA0F2-8CE1-15D1-1713-5827ED2B7B89}"/>
                </a:ext>
              </a:extLst>
            </p:cNvPr>
            <p:cNvSpPr/>
            <p:nvPr/>
          </p:nvSpPr>
          <p:spPr>
            <a:xfrm>
              <a:off x="-228602" y="365013"/>
              <a:ext cx="161858" cy="161858"/>
            </a:xfrm>
            <a:prstGeom prst="rect">
              <a:avLst/>
            </a:prstGeom>
            <a:solidFill>
              <a:srgbClr val="007B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C99ACADB-6F6B-A507-1BE7-A411E1EA9B10}"/>
                </a:ext>
              </a:extLst>
            </p:cNvPr>
            <p:cNvSpPr/>
            <p:nvPr/>
          </p:nvSpPr>
          <p:spPr>
            <a:xfrm>
              <a:off x="-228602" y="547519"/>
              <a:ext cx="161858" cy="161858"/>
            </a:xfrm>
            <a:prstGeom prst="rect">
              <a:avLst/>
            </a:prstGeom>
            <a:solidFill>
              <a:srgbClr val="0095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BACA792-CDB0-890C-C585-D41D88CE6B35}"/>
                </a:ext>
              </a:extLst>
            </p:cNvPr>
            <p:cNvSpPr/>
            <p:nvPr/>
          </p:nvSpPr>
          <p:spPr>
            <a:xfrm>
              <a:off x="-228602" y="730025"/>
              <a:ext cx="161858" cy="1618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861BC1E7-DBF6-14E1-6A29-0481A8BA86A0}"/>
                </a:ext>
              </a:extLst>
            </p:cNvPr>
            <p:cNvSpPr/>
            <p:nvPr/>
          </p:nvSpPr>
          <p:spPr>
            <a:xfrm>
              <a:off x="-228602" y="1"/>
              <a:ext cx="161858" cy="161858"/>
            </a:xfrm>
            <a:prstGeom prst="rect">
              <a:avLst/>
            </a:prstGeom>
            <a:solidFill>
              <a:srgbClr val="003B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80486AE-12A0-2C1E-5E7E-DA3C783D7AFD}"/>
                </a:ext>
              </a:extLst>
            </p:cNvPr>
            <p:cNvSpPr/>
            <p:nvPr/>
          </p:nvSpPr>
          <p:spPr>
            <a:xfrm>
              <a:off x="-228602" y="182507"/>
              <a:ext cx="161858" cy="161858"/>
            </a:xfrm>
            <a:prstGeom prst="rect">
              <a:avLst/>
            </a:prstGeom>
            <a:solidFill>
              <a:srgbClr val="004A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E4CFF70-DEA8-0741-99D1-B12B3C83CEC8}"/>
                </a:ext>
              </a:extLst>
            </p:cNvPr>
            <p:cNvSpPr/>
            <p:nvPr/>
          </p:nvSpPr>
          <p:spPr>
            <a:xfrm>
              <a:off x="-228602" y="918868"/>
              <a:ext cx="161858" cy="161858"/>
            </a:xfrm>
            <a:prstGeom prst="rect">
              <a:avLst/>
            </a:prstGeom>
            <a:solidFill>
              <a:srgbClr val="F6B2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</p:grpSp>
    </p:spTree>
    <p:extLst>
      <p:ext uri="{BB962C8B-B14F-4D97-AF65-F5344CB8AC3E}">
        <p14:creationId xmlns:p14="http://schemas.microsoft.com/office/powerpoint/2010/main" val="141787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73" r:id="rId5"/>
    <p:sldLayoutId id="2147483674" r:id="rId6"/>
  </p:sldLayoutIdLst>
  <p:txStyles>
    <p:titleStyle>
      <a:lvl1pPr algn="l" defTabSz="385763" rtl="0" eaLnBrk="1" latinLnBrk="1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1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20" userDrawn="1">
          <p15:clr>
            <a:srgbClr val="F26B43"/>
          </p15:clr>
        </p15:guide>
        <p15:guide id="2" pos="6827" userDrawn="1">
          <p15:clr>
            <a:srgbClr val="F26B43"/>
          </p15:clr>
        </p15:guide>
        <p15:guide id="4" pos="617" userDrawn="1">
          <p15:clr>
            <a:srgbClr val="F26B43"/>
          </p15:clr>
        </p15:guide>
        <p15:guide id="5" pos="13038" userDrawn="1">
          <p15:clr>
            <a:srgbClr val="F26B43"/>
          </p15:clr>
        </p15:guide>
        <p15:guide id="6" orient="horz" pos="9259" userDrawn="1">
          <p15:clr>
            <a:srgbClr val="F26B43"/>
          </p15:clr>
        </p15:guide>
        <p15:guide id="7" orient="horz" pos="1893" userDrawn="1">
          <p15:clr>
            <a:srgbClr val="F26B43"/>
          </p15:clr>
        </p15:guide>
        <p15:guide id="8" orient="horz" pos="1411" userDrawn="1">
          <p15:clr>
            <a:srgbClr val="F26B43"/>
          </p15:clr>
        </p15:guide>
        <p15:guide id="9" pos="1467" userDrawn="1">
          <p15:clr>
            <a:srgbClr val="F26B43"/>
          </p15:clr>
        </p15:guide>
        <p15:guide id="10" pos="1666" userDrawn="1">
          <p15:clr>
            <a:srgbClr val="F26B43"/>
          </p15:clr>
        </p15:guide>
        <p15:guide id="11" pos="2715" userDrawn="1">
          <p15:clr>
            <a:srgbClr val="F26B43"/>
          </p15:clr>
        </p15:guide>
        <p15:guide id="12" pos="2512" userDrawn="1">
          <p15:clr>
            <a:srgbClr val="F26B43"/>
          </p15:clr>
        </p15:guide>
        <p15:guide id="13" pos="3561" userDrawn="1">
          <p15:clr>
            <a:srgbClr val="F26B43"/>
          </p15:clr>
        </p15:guide>
        <p15:guide id="14" pos="3762" userDrawn="1">
          <p15:clr>
            <a:srgbClr val="F26B43"/>
          </p15:clr>
        </p15:guide>
        <p15:guide id="15" pos="4611" userDrawn="1">
          <p15:clr>
            <a:srgbClr val="F26B43"/>
          </p15:clr>
        </p15:guide>
        <p15:guide id="16" pos="4811" userDrawn="1">
          <p15:clr>
            <a:srgbClr val="F26B43"/>
          </p15:clr>
        </p15:guide>
        <p15:guide id="17" pos="5657" userDrawn="1">
          <p15:clr>
            <a:srgbClr val="F26B43"/>
          </p15:clr>
        </p15:guide>
        <p15:guide id="18" pos="5859" userDrawn="1">
          <p15:clr>
            <a:srgbClr val="F26B43"/>
          </p15:clr>
        </p15:guide>
        <p15:guide id="19" pos="6905" userDrawn="1">
          <p15:clr>
            <a:srgbClr val="F26B43"/>
          </p15:clr>
        </p15:guide>
        <p15:guide id="20" pos="6707" userDrawn="1">
          <p15:clr>
            <a:srgbClr val="F26B43"/>
          </p15:clr>
        </p15:guide>
        <p15:guide id="21" pos="7756" userDrawn="1">
          <p15:clr>
            <a:srgbClr val="F26B43"/>
          </p15:clr>
        </p15:guide>
        <p15:guide id="22" pos="7955" userDrawn="1">
          <p15:clr>
            <a:srgbClr val="F26B43"/>
          </p15:clr>
        </p15:guide>
        <p15:guide id="23" pos="8802" userDrawn="1">
          <p15:clr>
            <a:srgbClr val="F26B43"/>
          </p15:clr>
        </p15:guide>
        <p15:guide id="24" pos="9043" userDrawn="1">
          <p15:clr>
            <a:srgbClr val="F26B43"/>
          </p15:clr>
        </p15:guide>
        <p15:guide id="25" pos="9850" userDrawn="1">
          <p15:clr>
            <a:srgbClr val="F26B43"/>
          </p15:clr>
        </p15:guide>
        <p15:guide id="26" pos="10092" userDrawn="1">
          <p15:clr>
            <a:srgbClr val="F26B43"/>
          </p15:clr>
        </p15:guide>
        <p15:guide id="27" pos="10899" userDrawn="1">
          <p15:clr>
            <a:srgbClr val="F26B43"/>
          </p15:clr>
        </p15:guide>
        <p15:guide id="28" pos="11141" userDrawn="1">
          <p15:clr>
            <a:srgbClr val="F26B43"/>
          </p15:clr>
        </p15:guide>
        <p15:guide id="29" pos="11987" userDrawn="1">
          <p15:clr>
            <a:srgbClr val="F26B43"/>
          </p15:clr>
        </p15:guide>
        <p15:guide id="30" pos="1219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865485"/>
            <a:ext cx="18693944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4327407"/>
            <a:ext cx="18693944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5066908"/>
            <a:ext cx="487668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5066908"/>
            <a:ext cx="7315022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5066908"/>
            <a:ext cx="487668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BE0E3-ADCC-01E3-3BC5-C4C807D39E83}"/>
              </a:ext>
            </a:extLst>
          </p:cNvPr>
          <p:cNvSpPr txBox="1"/>
          <p:nvPr userDrawn="1"/>
        </p:nvSpPr>
        <p:spPr>
          <a:xfrm>
            <a:off x="9011292" y="15517953"/>
            <a:ext cx="3651562" cy="7681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/>
            <a:fld id="{62A6F05F-5ED0-4AAD-8FEF-51E549B14E54}" type="slidenum">
              <a:rPr lang="en-US" altLang="ko-KR" sz="506" smtClean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pPr algn="ctr"/>
              <a:t>‹#›</a:t>
            </a:fld>
            <a:endParaRPr lang="ko-KR" altLang="en-US" sz="506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8" name="Gerade Verbindung 114">
            <a:extLst>
              <a:ext uri="{FF2B5EF4-FFF2-40B4-BE49-F238E27FC236}">
                <a16:creationId xmlns:a16="http://schemas.microsoft.com/office/drawing/2014/main" id="{92EC888C-95FD-8637-997A-85F66CD63DB1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05793" y="2194865"/>
            <a:ext cx="0" cy="28468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래픽 6">
            <a:extLst>
              <a:ext uri="{FF2B5EF4-FFF2-40B4-BE49-F238E27FC236}">
                <a16:creationId xmlns:a16="http://schemas.microsoft.com/office/drawing/2014/main" id="{7F96F6AF-0594-DC6D-AEAE-9740F3485815}"/>
              </a:ext>
            </a:extLst>
          </p:cNvPr>
          <p:cNvGrpSpPr/>
          <p:nvPr userDrawn="1"/>
        </p:nvGrpSpPr>
        <p:grpSpPr>
          <a:xfrm>
            <a:off x="18704891" y="15162105"/>
            <a:ext cx="2052046" cy="607952"/>
            <a:chOff x="5697000" y="3045000"/>
            <a:chExt cx="3448080" cy="766140"/>
          </a:xfrm>
        </p:grpSpPr>
        <p:grpSp>
          <p:nvGrpSpPr>
            <p:cNvPr id="10" name="그래픽 6">
              <a:extLst>
                <a:ext uri="{FF2B5EF4-FFF2-40B4-BE49-F238E27FC236}">
                  <a16:creationId xmlns:a16="http://schemas.microsoft.com/office/drawing/2014/main" id="{5F368433-7DE6-32F2-2446-213CB458F535}"/>
                </a:ext>
              </a:extLst>
            </p:cNvPr>
            <p:cNvGrpSpPr/>
            <p:nvPr/>
          </p:nvGrpSpPr>
          <p:grpSpPr>
            <a:xfrm>
              <a:off x="5697000" y="3045000"/>
              <a:ext cx="1456979" cy="766020"/>
              <a:chOff x="5697000" y="3045000"/>
              <a:chExt cx="1456979" cy="766020"/>
            </a:xfrm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52926613-1B09-77A9-D383-3A63BFF96C91}"/>
                  </a:ext>
                </a:extLst>
              </p:cNvPr>
              <p:cNvSpPr/>
              <p:nvPr/>
            </p:nvSpPr>
            <p:spPr>
              <a:xfrm>
                <a:off x="5697000" y="3045000"/>
                <a:ext cx="349799" cy="382379"/>
              </a:xfrm>
              <a:custGeom>
                <a:avLst/>
                <a:gdLst>
                  <a:gd name="connsiteX0" fmla="*/ 349800 w 349799"/>
                  <a:gd name="connsiteY0" fmla="*/ 101040 h 382379"/>
                  <a:gd name="connsiteX1" fmla="*/ 315120 w 349799"/>
                  <a:gd name="connsiteY1" fmla="*/ 0 h 382379"/>
                  <a:gd name="connsiteX2" fmla="*/ 0 w 349799"/>
                  <a:gd name="connsiteY2" fmla="*/ 360780 h 382379"/>
                  <a:gd name="connsiteX3" fmla="*/ 104640 w 349799"/>
                  <a:gd name="connsiteY3" fmla="*/ 382380 h 382379"/>
                  <a:gd name="connsiteX4" fmla="*/ 349800 w 349799"/>
                  <a:gd name="connsiteY4" fmla="*/ 101040 h 382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799" h="382379">
                    <a:moveTo>
                      <a:pt x="349800" y="101040"/>
                    </a:moveTo>
                    <a:lnTo>
                      <a:pt x="315120" y="0"/>
                    </a:lnTo>
                    <a:cubicBezTo>
                      <a:pt x="155100" y="54900"/>
                      <a:pt x="33240" y="191880"/>
                      <a:pt x="0" y="360780"/>
                    </a:cubicBezTo>
                    <a:lnTo>
                      <a:pt x="104640" y="382380"/>
                    </a:lnTo>
                    <a:cubicBezTo>
                      <a:pt x="130260" y="250680"/>
                      <a:pt x="225060" y="143820"/>
                      <a:pt x="349800" y="101040"/>
                    </a:cubicBezTo>
                    <a:close/>
                  </a:path>
                </a:pathLst>
              </a:custGeom>
              <a:solidFill>
                <a:srgbClr val="F8991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BB317ACD-03E5-2FA9-9298-8E733428A811}"/>
                  </a:ext>
                </a:extLst>
              </p:cNvPr>
              <p:cNvSpPr/>
              <p:nvPr/>
            </p:nvSpPr>
            <p:spPr>
              <a:xfrm>
                <a:off x="6432960" y="3457859"/>
                <a:ext cx="141239" cy="323700"/>
              </a:xfrm>
              <a:custGeom>
                <a:avLst/>
                <a:gdLst>
                  <a:gd name="connsiteX0" fmla="*/ 0 w 141239"/>
                  <a:gd name="connsiteY0" fmla="*/ 323700 h 323700"/>
                  <a:gd name="connsiteX1" fmla="*/ 141240 w 141239"/>
                  <a:gd name="connsiteY1" fmla="*/ 323700 h 323700"/>
                  <a:gd name="connsiteX2" fmla="*/ 141240 w 141239"/>
                  <a:gd name="connsiteY2" fmla="*/ 116640 h 323700"/>
                  <a:gd name="connsiteX3" fmla="*/ 0 w 141239"/>
                  <a:gd name="connsiteY3" fmla="*/ 0 h 323700"/>
                  <a:gd name="connsiteX4" fmla="*/ 0 w 141239"/>
                  <a:gd name="connsiteY4" fmla="*/ 323700 h 32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39" h="323700">
                    <a:moveTo>
                      <a:pt x="0" y="323700"/>
                    </a:moveTo>
                    <a:lnTo>
                      <a:pt x="141240" y="323700"/>
                    </a:lnTo>
                    <a:lnTo>
                      <a:pt x="141240" y="116640"/>
                    </a:lnTo>
                    <a:cubicBezTo>
                      <a:pt x="91860" y="68040"/>
                      <a:pt x="44040" y="32640"/>
                      <a:pt x="0" y="0"/>
                    </a:cubicBezTo>
                    <a:lnTo>
                      <a:pt x="0" y="32370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2421BC3C-F76B-191B-0FF4-0AF7281FDFBC}"/>
                  </a:ext>
                </a:extLst>
              </p:cNvPr>
              <p:cNvSpPr/>
              <p:nvPr/>
            </p:nvSpPr>
            <p:spPr>
              <a:xfrm>
                <a:off x="7012740" y="3215700"/>
                <a:ext cx="141239" cy="565860"/>
              </a:xfrm>
              <a:custGeom>
                <a:avLst/>
                <a:gdLst>
                  <a:gd name="connsiteX0" fmla="*/ 0 w 141239"/>
                  <a:gd name="connsiteY0" fmla="*/ 0 h 565860"/>
                  <a:gd name="connsiteX1" fmla="*/ 141240 w 141239"/>
                  <a:gd name="connsiteY1" fmla="*/ 0 h 565860"/>
                  <a:gd name="connsiteX2" fmla="*/ 141240 w 141239"/>
                  <a:gd name="connsiteY2" fmla="*/ 565860 h 565860"/>
                  <a:gd name="connsiteX3" fmla="*/ 0 w 141239"/>
                  <a:gd name="connsiteY3" fmla="*/ 565860 h 565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239" h="565860">
                    <a:moveTo>
                      <a:pt x="0" y="0"/>
                    </a:moveTo>
                    <a:lnTo>
                      <a:pt x="141240" y="0"/>
                    </a:lnTo>
                    <a:lnTo>
                      <a:pt x="141240" y="565860"/>
                    </a:lnTo>
                    <a:lnTo>
                      <a:pt x="0" y="56586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AF0E2374-B453-8A14-9FB8-C71601E37CC7}"/>
                  </a:ext>
                </a:extLst>
              </p:cNvPr>
              <p:cNvSpPr/>
              <p:nvPr/>
            </p:nvSpPr>
            <p:spPr>
              <a:xfrm>
                <a:off x="5855819" y="3186899"/>
                <a:ext cx="1116540" cy="624120"/>
              </a:xfrm>
              <a:custGeom>
                <a:avLst/>
                <a:gdLst>
                  <a:gd name="connsiteX0" fmla="*/ 1020060 w 1116540"/>
                  <a:gd name="connsiteY0" fmla="*/ 201840 h 624120"/>
                  <a:gd name="connsiteX1" fmla="*/ 822960 w 1116540"/>
                  <a:gd name="connsiteY1" fmla="*/ 28860 h 624120"/>
                  <a:gd name="connsiteX2" fmla="*/ 576780 w 1116540"/>
                  <a:gd name="connsiteY2" fmla="*/ 28860 h 624120"/>
                  <a:gd name="connsiteX3" fmla="*/ 576780 w 1116540"/>
                  <a:gd name="connsiteY3" fmla="*/ 87120 h 624120"/>
                  <a:gd name="connsiteX4" fmla="*/ 312120 w 1116540"/>
                  <a:gd name="connsiteY4" fmla="*/ 0 h 624120"/>
                  <a:gd name="connsiteX5" fmla="*/ 0 w 1116540"/>
                  <a:gd name="connsiteY5" fmla="*/ 312060 h 624120"/>
                  <a:gd name="connsiteX6" fmla="*/ 310080 w 1116540"/>
                  <a:gd name="connsiteY6" fmla="*/ 624120 h 624120"/>
                  <a:gd name="connsiteX7" fmla="*/ 309960 w 1116540"/>
                  <a:gd name="connsiteY7" fmla="*/ 624120 h 624120"/>
                  <a:gd name="connsiteX8" fmla="*/ 310980 w 1116540"/>
                  <a:gd name="connsiteY8" fmla="*/ 624120 h 624120"/>
                  <a:gd name="connsiteX9" fmla="*/ 311761 w 1116540"/>
                  <a:gd name="connsiteY9" fmla="*/ 624120 h 624120"/>
                  <a:gd name="connsiteX10" fmla="*/ 312060 w 1116540"/>
                  <a:gd name="connsiteY10" fmla="*/ 624120 h 624120"/>
                  <a:gd name="connsiteX11" fmla="*/ 312600 w 1116540"/>
                  <a:gd name="connsiteY11" fmla="*/ 624120 h 624120"/>
                  <a:gd name="connsiteX12" fmla="*/ 474720 w 1116540"/>
                  <a:gd name="connsiteY12" fmla="*/ 595320 h 624120"/>
                  <a:gd name="connsiteX13" fmla="*/ 476160 w 1116540"/>
                  <a:gd name="connsiteY13" fmla="*/ 594600 h 624120"/>
                  <a:gd name="connsiteX14" fmla="*/ 479520 w 1116540"/>
                  <a:gd name="connsiteY14" fmla="*/ 592980 h 624120"/>
                  <a:gd name="connsiteX15" fmla="*/ 484560 w 1116540"/>
                  <a:gd name="connsiteY15" fmla="*/ 590340 h 624120"/>
                  <a:gd name="connsiteX16" fmla="*/ 485280 w 1116540"/>
                  <a:gd name="connsiteY16" fmla="*/ 589980 h 624120"/>
                  <a:gd name="connsiteX17" fmla="*/ 499920 w 1116540"/>
                  <a:gd name="connsiteY17" fmla="*/ 580380 h 624120"/>
                  <a:gd name="connsiteX18" fmla="*/ 499920 w 1116540"/>
                  <a:gd name="connsiteY18" fmla="*/ 270900 h 624120"/>
                  <a:gd name="connsiteX19" fmla="*/ 262320 w 1116540"/>
                  <a:gd name="connsiteY19" fmla="*/ 270900 h 624120"/>
                  <a:gd name="connsiteX20" fmla="*/ 262320 w 1116540"/>
                  <a:gd name="connsiteY20" fmla="*/ 385620 h 624120"/>
                  <a:gd name="connsiteX21" fmla="*/ 364980 w 1116540"/>
                  <a:gd name="connsiteY21" fmla="*/ 385620 h 624120"/>
                  <a:gd name="connsiteX22" fmla="*/ 364980 w 1116540"/>
                  <a:gd name="connsiteY22" fmla="*/ 497340 h 624120"/>
                  <a:gd name="connsiteX23" fmla="*/ 312120 w 1116540"/>
                  <a:gd name="connsiteY23" fmla="*/ 504720 h 624120"/>
                  <a:gd name="connsiteX24" fmla="*/ 119400 w 1116540"/>
                  <a:gd name="connsiteY24" fmla="*/ 312000 h 624120"/>
                  <a:gd name="connsiteX25" fmla="*/ 312120 w 1116540"/>
                  <a:gd name="connsiteY25" fmla="*/ 119280 h 624120"/>
                  <a:gd name="connsiteX26" fmla="*/ 576780 w 1116540"/>
                  <a:gd name="connsiteY26" fmla="*/ 226080 h 624120"/>
                  <a:gd name="connsiteX27" fmla="*/ 746400 w 1116540"/>
                  <a:gd name="connsiteY27" fmla="*/ 374880 h 624120"/>
                  <a:gd name="connsiteX28" fmla="*/ 925020 w 1116540"/>
                  <a:gd name="connsiteY28" fmla="*/ 594540 h 624120"/>
                  <a:gd name="connsiteX29" fmla="*/ 1116541 w 1116540"/>
                  <a:gd name="connsiteY29" fmla="*/ 594540 h 624120"/>
                  <a:gd name="connsiteX30" fmla="*/ 910200 w 1116540"/>
                  <a:gd name="connsiteY30" fmla="*/ 359640 h 624120"/>
                  <a:gd name="connsiteX31" fmla="*/ 1020000 w 1116540"/>
                  <a:gd name="connsiteY31" fmla="*/ 201660 h 624120"/>
                  <a:gd name="connsiteX32" fmla="*/ 821160 w 1116540"/>
                  <a:gd name="connsiteY32" fmla="*/ 275340 h 624120"/>
                  <a:gd name="connsiteX33" fmla="*/ 717300 w 1116540"/>
                  <a:gd name="connsiteY33" fmla="*/ 187320 h 624120"/>
                  <a:gd name="connsiteX34" fmla="*/ 717300 w 1116540"/>
                  <a:gd name="connsiteY34" fmla="*/ 125220 h 624120"/>
                  <a:gd name="connsiteX35" fmla="*/ 810900 w 1116540"/>
                  <a:gd name="connsiteY35" fmla="*/ 125220 h 624120"/>
                  <a:gd name="connsiteX36" fmla="*/ 876120 w 1116540"/>
                  <a:gd name="connsiteY36" fmla="*/ 201840 h 624120"/>
                  <a:gd name="connsiteX37" fmla="*/ 821160 w 1116540"/>
                  <a:gd name="connsiteY37" fmla="*/ 275340 h 62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116540" h="624120">
                    <a:moveTo>
                      <a:pt x="1020060" y="201840"/>
                    </a:moveTo>
                    <a:cubicBezTo>
                      <a:pt x="1020060" y="93180"/>
                      <a:pt x="946981" y="33240"/>
                      <a:pt x="822960" y="28860"/>
                    </a:cubicBezTo>
                    <a:lnTo>
                      <a:pt x="576780" y="28860"/>
                    </a:lnTo>
                    <a:lnTo>
                      <a:pt x="576780" y="87120"/>
                    </a:lnTo>
                    <a:cubicBezTo>
                      <a:pt x="493500" y="34980"/>
                      <a:pt x="412920" y="1440"/>
                      <a:pt x="312120" y="0"/>
                    </a:cubicBezTo>
                    <a:cubicBezTo>
                      <a:pt x="139740" y="0"/>
                      <a:pt x="0" y="139740"/>
                      <a:pt x="0" y="312060"/>
                    </a:cubicBezTo>
                    <a:cubicBezTo>
                      <a:pt x="0" y="484380"/>
                      <a:pt x="138660" y="623040"/>
                      <a:pt x="310080" y="624120"/>
                    </a:cubicBezTo>
                    <a:lnTo>
                      <a:pt x="309960" y="624120"/>
                    </a:lnTo>
                    <a:cubicBezTo>
                      <a:pt x="310320" y="624120"/>
                      <a:pt x="310620" y="624120"/>
                      <a:pt x="310980" y="624120"/>
                    </a:cubicBezTo>
                    <a:lnTo>
                      <a:pt x="311761" y="624120"/>
                    </a:lnTo>
                    <a:cubicBezTo>
                      <a:pt x="311761" y="624120"/>
                      <a:pt x="312000" y="624120"/>
                      <a:pt x="312060" y="624120"/>
                    </a:cubicBezTo>
                    <a:cubicBezTo>
                      <a:pt x="312240" y="624120"/>
                      <a:pt x="312420" y="624120"/>
                      <a:pt x="312600" y="624120"/>
                    </a:cubicBezTo>
                    <a:cubicBezTo>
                      <a:pt x="396420" y="624180"/>
                      <a:pt x="447541" y="608040"/>
                      <a:pt x="474720" y="595320"/>
                    </a:cubicBezTo>
                    <a:cubicBezTo>
                      <a:pt x="475200" y="595080"/>
                      <a:pt x="475680" y="594840"/>
                      <a:pt x="476160" y="594600"/>
                    </a:cubicBezTo>
                    <a:cubicBezTo>
                      <a:pt x="477300" y="594060"/>
                      <a:pt x="478380" y="593520"/>
                      <a:pt x="479520" y="592980"/>
                    </a:cubicBezTo>
                    <a:cubicBezTo>
                      <a:pt x="481320" y="592080"/>
                      <a:pt x="483000" y="591180"/>
                      <a:pt x="484560" y="590340"/>
                    </a:cubicBezTo>
                    <a:cubicBezTo>
                      <a:pt x="484800" y="590220"/>
                      <a:pt x="485041" y="590100"/>
                      <a:pt x="485280" y="589980"/>
                    </a:cubicBezTo>
                    <a:cubicBezTo>
                      <a:pt x="495360" y="584400"/>
                      <a:pt x="499920" y="580380"/>
                      <a:pt x="499920" y="580380"/>
                    </a:cubicBezTo>
                    <a:lnTo>
                      <a:pt x="499920" y="270900"/>
                    </a:lnTo>
                    <a:lnTo>
                      <a:pt x="262320" y="270900"/>
                    </a:lnTo>
                    <a:lnTo>
                      <a:pt x="262320" y="385620"/>
                    </a:lnTo>
                    <a:lnTo>
                      <a:pt x="364980" y="385620"/>
                    </a:lnTo>
                    <a:lnTo>
                      <a:pt x="364980" y="497340"/>
                    </a:lnTo>
                    <a:cubicBezTo>
                      <a:pt x="348180" y="502140"/>
                      <a:pt x="330480" y="504720"/>
                      <a:pt x="312120" y="504720"/>
                    </a:cubicBezTo>
                    <a:cubicBezTo>
                      <a:pt x="205680" y="504720"/>
                      <a:pt x="119400" y="418440"/>
                      <a:pt x="119400" y="312000"/>
                    </a:cubicBezTo>
                    <a:cubicBezTo>
                      <a:pt x="119400" y="205560"/>
                      <a:pt x="205680" y="119280"/>
                      <a:pt x="312120" y="119280"/>
                    </a:cubicBezTo>
                    <a:cubicBezTo>
                      <a:pt x="389041" y="118740"/>
                      <a:pt x="465120" y="143520"/>
                      <a:pt x="576780" y="226080"/>
                    </a:cubicBezTo>
                    <a:cubicBezTo>
                      <a:pt x="629160" y="264900"/>
                      <a:pt x="686940" y="312420"/>
                      <a:pt x="746400" y="374880"/>
                    </a:cubicBezTo>
                    <a:cubicBezTo>
                      <a:pt x="803520" y="435060"/>
                      <a:pt x="863280" y="507720"/>
                      <a:pt x="925020" y="594540"/>
                    </a:cubicBezTo>
                    <a:lnTo>
                      <a:pt x="1116541" y="594540"/>
                    </a:lnTo>
                    <a:cubicBezTo>
                      <a:pt x="1087320" y="555600"/>
                      <a:pt x="1013220" y="461700"/>
                      <a:pt x="910200" y="359640"/>
                    </a:cubicBezTo>
                    <a:cubicBezTo>
                      <a:pt x="980400" y="335100"/>
                      <a:pt x="1020000" y="281520"/>
                      <a:pt x="1020000" y="201660"/>
                    </a:cubicBezTo>
                    <a:close/>
                    <a:moveTo>
                      <a:pt x="821160" y="275340"/>
                    </a:moveTo>
                    <a:cubicBezTo>
                      <a:pt x="787800" y="245220"/>
                      <a:pt x="752940" y="215520"/>
                      <a:pt x="717300" y="187320"/>
                    </a:cubicBezTo>
                    <a:lnTo>
                      <a:pt x="717300" y="125220"/>
                    </a:lnTo>
                    <a:lnTo>
                      <a:pt x="810900" y="125220"/>
                    </a:lnTo>
                    <a:cubicBezTo>
                      <a:pt x="852000" y="127800"/>
                      <a:pt x="876120" y="154320"/>
                      <a:pt x="876120" y="201840"/>
                    </a:cubicBezTo>
                    <a:cubicBezTo>
                      <a:pt x="876120" y="241800"/>
                      <a:pt x="850920" y="266820"/>
                      <a:pt x="821160" y="275340"/>
                    </a:cubicBez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래픽 6">
              <a:extLst>
                <a:ext uri="{FF2B5EF4-FFF2-40B4-BE49-F238E27FC236}">
                  <a16:creationId xmlns:a16="http://schemas.microsoft.com/office/drawing/2014/main" id="{DFE1D5F8-8CF7-769E-30D0-FB7B5E50BC3F}"/>
                </a:ext>
              </a:extLst>
            </p:cNvPr>
            <p:cNvGrpSpPr/>
            <p:nvPr/>
          </p:nvGrpSpPr>
          <p:grpSpPr>
            <a:xfrm>
              <a:off x="7343159" y="3201120"/>
              <a:ext cx="1801920" cy="610020"/>
              <a:chOff x="7343159" y="3201120"/>
              <a:chExt cx="1801920" cy="610020"/>
            </a:xfrm>
            <a:solidFill>
              <a:srgbClr val="221E1F"/>
            </a:solidFill>
          </p:grpSpPr>
          <p:grpSp>
            <p:nvGrpSpPr>
              <p:cNvPr id="12" name="그래픽 6">
                <a:extLst>
                  <a:ext uri="{FF2B5EF4-FFF2-40B4-BE49-F238E27FC236}">
                    <a16:creationId xmlns:a16="http://schemas.microsoft.com/office/drawing/2014/main" id="{A867B5F3-0F89-2651-3C56-FAA99F87440A}"/>
                  </a:ext>
                </a:extLst>
              </p:cNvPr>
              <p:cNvGrpSpPr/>
              <p:nvPr/>
            </p:nvGrpSpPr>
            <p:grpSpPr>
              <a:xfrm>
                <a:off x="7343159" y="3201120"/>
                <a:ext cx="1801920" cy="417719"/>
                <a:chOff x="7343159" y="3201120"/>
                <a:chExt cx="1801920" cy="417719"/>
              </a:xfrm>
              <a:solidFill>
                <a:srgbClr val="221E1F"/>
              </a:solidFill>
            </p:grpSpPr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865F0977-2579-E923-DE12-F823243E33B5}"/>
                    </a:ext>
                  </a:extLst>
                </p:cNvPr>
                <p:cNvSpPr/>
                <p:nvPr/>
              </p:nvSpPr>
              <p:spPr>
                <a:xfrm>
                  <a:off x="7945620" y="3215400"/>
                  <a:ext cx="57419" cy="377640"/>
                </a:xfrm>
                <a:custGeom>
                  <a:avLst/>
                  <a:gdLst>
                    <a:gd name="connsiteX0" fmla="*/ 0 w 57419"/>
                    <a:gd name="connsiteY0" fmla="*/ 0 h 377640"/>
                    <a:gd name="connsiteX1" fmla="*/ 57420 w 57419"/>
                    <a:gd name="connsiteY1" fmla="*/ 0 h 377640"/>
                    <a:gd name="connsiteX2" fmla="*/ 57420 w 57419"/>
                    <a:gd name="connsiteY2" fmla="*/ 377640 h 377640"/>
                    <a:gd name="connsiteX3" fmla="*/ 0 w 57419"/>
                    <a:gd name="connsiteY3" fmla="*/ 377640 h 377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419" h="377640">
                      <a:moveTo>
                        <a:pt x="0" y="0"/>
                      </a:moveTo>
                      <a:lnTo>
                        <a:pt x="57420" y="0"/>
                      </a:lnTo>
                      <a:lnTo>
                        <a:pt x="57420" y="377640"/>
                      </a:lnTo>
                      <a:lnTo>
                        <a:pt x="0" y="3776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635EEB13-7B47-8966-A21B-85501405A15B}"/>
                    </a:ext>
                  </a:extLst>
                </p:cNvPr>
                <p:cNvSpPr/>
                <p:nvPr/>
              </p:nvSpPr>
              <p:spPr>
                <a:xfrm>
                  <a:off x="7724580" y="3231779"/>
                  <a:ext cx="180744" cy="281700"/>
                </a:xfrm>
                <a:custGeom>
                  <a:avLst/>
                  <a:gdLst>
                    <a:gd name="connsiteX0" fmla="*/ 180720 w 180744"/>
                    <a:gd name="connsiteY0" fmla="*/ 0 h 281700"/>
                    <a:gd name="connsiteX1" fmla="*/ 0 w 180744"/>
                    <a:gd name="connsiteY1" fmla="*/ 0 h 281700"/>
                    <a:gd name="connsiteX2" fmla="*/ 0 w 180744"/>
                    <a:gd name="connsiteY2" fmla="*/ 41400 h 281700"/>
                    <a:gd name="connsiteX3" fmla="*/ 121740 w 180744"/>
                    <a:gd name="connsiteY3" fmla="*/ 41400 h 281700"/>
                    <a:gd name="connsiteX4" fmla="*/ 0 w 180744"/>
                    <a:gd name="connsiteY4" fmla="*/ 226800 h 281700"/>
                    <a:gd name="connsiteX5" fmla="*/ 0 w 180744"/>
                    <a:gd name="connsiteY5" fmla="*/ 281700 h 281700"/>
                    <a:gd name="connsiteX6" fmla="*/ 173339 w 180744"/>
                    <a:gd name="connsiteY6" fmla="*/ 96540 h 281700"/>
                    <a:gd name="connsiteX7" fmla="*/ 180720 w 180744"/>
                    <a:gd name="connsiteY7" fmla="*/ 0 h 28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0744" h="281700">
                      <a:moveTo>
                        <a:pt x="180720" y="0"/>
                      </a:move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21740" y="41400"/>
                      </a:lnTo>
                      <a:cubicBezTo>
                        <a:pt x="120600" y="124920"/>
                        <a:pt x="91380" y="199380"/>
                        <a:pt x="0" y="226800"/>
                      </a:cubicBezTo>
                      <a:lnTo>
                        <a:pt x="0" y="281700"/>
                      </a:lnTo>
                      <a:cubicBezTo>
                        <a:pt x="93780" y="266580"/>
                        <a:pt x="155339" y="198600"/>
                        <a:pt x="173339" y="96540"/>
                      </a:cubicBezTo>
                      <a:cubicBezTo>
                        <a:pt x="181559" y="49860"/>
                        <a:pt x="180720" y="0"/>
                        <a:pt x="1807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2CAFAFA4-2AB7-500B-FFF2-B55B8C4E2226}"/>
                    </a:ext>
                  </a:extLst>
                </p:cNvPr>
                <p:cNvSpPr/>
                <p:nvPr/>
              </p:nvSpPr>
              <p:spPr>
                <a:xfrm>
                  <a:off x="7402139" y="3425280"/>
                  <a:ext cx="229560" cy="193559"/>
                </a:xfrm>
                <a:custGeom>
                  <a:avLst/>
                  <a:gdLst>
                    <a:gd name="connsiteX0" fmla="*/ 114780 w 229560"/>
                    <a:gd name="connsiteY0" fmla="*/ 0 h 193559"/>
                    <a:gd name="connsiteX1" fmla="*/ 0 w 229560"/>
                    <a:gd name="connsiteY1" fmla="*/ 96840 h 193559"/>
                    <a:gd name="connsiteX2" fmla="*/ 114780 w 229560"/>
                    <a:gd name="connsiteY2" fmla="*/ 193560 h 193559"/>
                    <a:gd name="connsiteX3" fmla="*/ 229560 w 229560"/>
                    <a:gd name="connsiteY3" fmla="*/ 96840 h 193559"/>
                    <a:gd name="connsiteX4" fmla="*/ 114780 w 229560"/>
                    <a:gd name="connsiteY4" fmla="*/ 0 h 193559"/>
                    <a:gd name="connsiteX5" fmla="*/ 114780 w 229560"/>
                    <a:gd name="connsiteY5" fmla="*/ 147840 h 193559"/>
                    <a:gd name="connsiteX6" fmla="*/ 56400 w 229560"/>
                    <a:gd name="connsiteY6" fmla="*/ 96840 h 193559"/>
                    <a:gd name="connsiteX7" fmla="*/ 114780 w 229560"/>
                    <a:gd name="connsiteY7" fmla="*/ 45720 h 193559"/>
                    <a:gd name="connsiteX8" fmla="*/ 173041 w 229560"/>
                    <a:gd name="connsiteY8" fmla="*/ 96840 h 193559"/>
                    <a:gd name="connsiteX9" fmla="*/ 114780 w 229560"/>
                    <a:gd name="connsiteY9" fmla="*/ 147840 h 193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9560" h="193559">
                      <a:moveTo>
                        <a:pt x="114780" y="0"/>
                      </a:moveTo>
                      <a:cubicBezTo>
                        <a:pt x="51420" y="0"/>
                        <a:pt x="0" y="43380"/>
                        <a:pt x="0" y="96840"/>
                      </a:cubicBezTo>
                      <a:cubicBezTo>
                        <a:pt x="0" y="150300"/>
                        <a:pt x="51420" y="193560"/>
                        <a:pt x="114780" y="193560"/>
                      </a:cubicBezTo>
                      <a:cubicBezTo>
                        <a:pt x="178140" y="193560"/>
                        <a:pt x="229560" y="150180"/>
                        <a:pt x="229560" y="96840"/>
                      </a:cubicBezTo>
                      <a:cubicBezTo>
                        <a:pt x="229560" y="43500"/>
                        <a:pt x="178140" y="0"/>
                        <a:pt x="114780" y="0"/>
                      </a:cubicBezTo>
                      <a:moveTo>
                        <a:pt x="114780" y="147840"/>
                      </a:moveTo>
                      <a:cubicBezTo>
                        <a:pt x="82560" y="147840"/>
                        <a:pt x="56400" y="124920"/>
                        <a:pt x="56400" y="96840"/>
                      </a:cubicBezTo>
                      <a:cubicBezTo>
                        <a:pt x="56400" y="68760"/>
                        <a:pt x="82560" y="45720"/>
                        <a:pt x="114780" y="45720"/>
                      </a:cubicBezTo>
                      <a:cubicBezTo>
                        <a:pt x="147000" y="45720"/>
                        <a:pt x="173041" y="68580"/>
                        <a:pt x="173041" y="96840"/>
                      </a:cubicBezTo>
                      <a:cubicBezTo>
                        <a:pt x="173041" y="125100"/>
                        <a:pt x="146941" y="147840"/>
                        <a:pt x="114780" y="14784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CAF9FCBD-181A-0394-304E-BCC7E2C32F9F}"/>
                    </a:ext>
                  </a:extLst>
                </p:cNvPr>
                <p:cNvSpPr/>
                <p:nvPr/>
              </p:nvSpPr>
              <p:spPr>
                <a:xfrm>
                  <a:off x="7501860" y="3215220"/>
                  <a:ext cx="140939" cy="218760"/>
                </a:xfrm>
                <a:custGeom>
                  <a:avLst/>
                  <a:gdLst>
                    <a:gd name="connsiteX0" fmla="*/ 82500 w 140939"/>
                    <a:gd name="connsiteY0" fmla="*/ 0 h 218760"/>
                    <a:gd name="connsiteX1" fmla="*/ 82500 w 140939"/>
                    <a:gd name="connsiteY1" fmla="*/ 46620 h 218760"/>
                    <a:gd name="connsiteX2" fmla="*/ 8520 w 140939"/>
                    <a:gd name="connsiteY2" fmla="*/ 46620 h 218760"/>
                    <a:gd name="connsiteX3" fmla="*/ 8520 w 140939"/>
                    <a:gd name="connsiteY3" fmla="*/ 87840 h 218760"/>
                    <a:gd name="connsiteX4" fmla="*/ 82500 w 140939"/>
                    <a:gd name="connsiteY4" fmla="*/ 87840 h 218760"/>
                    <a:gd name="connsiteX5" fmla="*/ 82500 w 140939"/>
                    <a:gd name="connsiteY5" fmla="*/ 120240 h 218760"/>
                    <a:gd name="connsiteX6" fmla="*/ 0 w 140939"/>
                    <a:gd name="connsiteY6" fmla="*/ 120240 h 218760"/>
                    <a:gd name="connsiteX7" fmla="*/ 0 w 140939"/>
                    <a:gd name="connsiteY7" fmla="*/ 161460 h 218760"/>
                    <a:gd name="connsiteX8" fmla="*/ 82500 w 140939"/>
                    <a:gd name="connsiteY8" fmla="*/ 161460 h 218760"/>
                    <a:gd name="connsiteX9" fmla="*/ 82500 w 140939"/>
                    <a:gd name="connsiteY9" fmla="*/ 218760 h 218760"/>
                    <a:gd name="connsiteX10" fmla="*/ 140940 w 140939"/>
                    <a:gd name="connsiteY10" fmla="*/ 218760 h 218760"/>
                    <a:gd name="connsiteX11" fmla="*/ 140940 w 140939"/>
                    <a:gd name="connsiteY11" fmla="*/ 0 h 218760"/>
                    <a:gd name="connsiteX12" fmla="*/ 82500 w 140939"/>
                    <a:gd name="connsiteY12" fmla="*/ 0 h 218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939" h="218760">
                      <a:moveTo>
                        <a:pt x="82500" y="0"/>
                      </a:moveTo>
                      <a:lnTo>
                        <a:pt x="82500" y="46620"/>
                      </a:lnTo>
                      <a:lnTo>
                        <a:pt x="8520" y="46620"/>
                      </a:lnTo>
                      <a:lnTo>
                        <a:pt x="8520" y="87840"/>
                      </a:lnTo>
                      <a:lnTo>
                        <a:pt x="82500" y="87840"/>
                      </a:lnTo>
                      <a:lnTo>
                        <a:pt x="82500" y="120240"/>
                      </a:lnTo>
                      <a:lnTo>
                        <a:pt x="0" y="120240"/>
                      </a:lnTo>
                      <a:lnTo>
                        <a:pt x="0" y="161460"/>
                      </a:lnTo>
                      <a:lnTo>
                        <a:pt x="82500" y="161460"/>
                      </a:lnTo>
                      <a:lnTo>
                        <a:pt x="82500" y="218760"/>
                      </a:lnTo>
                      <a:lnTo>
                        <a:pt x="140940" y="218760"/>
                      </a:lnTo>
                      <a:lnTo>
                        <a:pt x="140940" y="0"/>
                      </a:lnTo>
                      <a:lnTo>
                        <a:pt x="8250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2EBE64B3-8B5E-CD5A-99B4-FADFB6FDBB67}"/>
                    </a:ext>
                  </a:extLst>
                </p:cNvPr>
                <p:cNvSpPr/>
                <p:nvPr/>
              </p:nvSpPr>
              <p:spPr>
                <a:xfrm>
                  <a:off x="7343159" y="3228720"/>
                  <a:ext cx="177240" cy="207119"/>
                </a:xfrm>
                <a:custGeom>
                  <a:avLst/>
                  <a:gdLst>
                    <a:gd name="connsiteX0" fmla="*/ 0 w 177240"/>
                    <a:gd name="connsiteY0" fmla="*/ 0 h 207119"/>
                    <a:gd name="connsiteX1" fmla="*/ 0 w 177240"/>
                    <a:gd name="connsiteY1" fmla="*/ 41220 h 207119"/>
                    <a:gd name="connsiteX2" fmla="*/ 119400 w 177240"/>
                    <a:gd name="connsiteY2" fmla="*/ 41220 h 207119"/>
                    <a:gd name="connsiteX3" fmla="*/ 0 w 177240"/>
                    <a:gd name="connsiteY3" fmla="*/ 155160 h 207119"/>
                    <a:gd name="connsiteX4" fmla="*/ 0 w 177240"/>
                    <a:gd name="connsiteY4" fmla="*/ 207120 h 207119"/>
                    <a:gd name="connsiteX5" fmla="*/ 171660 w 177240"/>
                    <a:gd name="connsiteY5" fmla="*/ 59220 h 207119"/>
                    <a:gd name="connsiteX6" fmla="*/ 177240 w 177240"/>
                    <a:gd name="connsiteY6" fmla="*/ 0 h 207119"/>
                    <a:gd name="connsiteX7" fmla="*/ 0 w 177240"/>
                    <a:gd name="connsiteY7" fmla="*/ 0 h 207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7240" h="207119">
                      <a:moveTo>
                        <a:pt x="0" y="0"/>
                      </a:moveTo>
                      <a:lnTo>
                        <a:pt x="0" y="41220"/>
                      </a:lnTo>
                      <a:lnTo>
                        <a:pt x="119400" y="41220"/>
                      </a:lnTo>
                      <a:cubicBezTo>
                        <a:pt x="115320" y="95460"/>
                        <a:pt x="66540" y="135660"/>
                        <a:pt x="0" y="155160"/>
                      </a:cubicBezTo>
                      <a:lnTo>
                        <a:pt x="0" y="207120"/>
                      </a:lnTo>
                      <a:cubicBezTo>
                        <a:pt x="71880" y="200700"/>
                        <a:pt x="156420" y="143160"/>
                        <a:pt x="171660" y="59220"/>
                      </a:cubicBezTo>
                      <a:cubicBezTo>
                        <a:pt x="176700" y="31680"/>
                        <a:pt x="177240" y="0"/>
                        <a:pt x="1772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자유형: 도형 45">
                  <a:extLst>
                    <a:ext uri="{FF2B5EF4-FFF2-40B4-BE49-F238E27FC236}">
                      <a16:creationId xmlns:a16="http://schemas.microsoft.com/office/drawing/2014/main" id="{61C32BE6-D04C-2954-C47C-57AF4DC13DAB}"/>
                    </a:ext>
                  </a:extLst>
                </p:cNvPr>
                <p:cNvSpPr/>
                <p:nvPr/>
              </p:nvSpPr>
              <p:spPr>
                <a:xfrm>
                  <a:off x="8459699" y="3222060"/>
                  <a:ext cx="327240" cy="370920"/>
                </a:xfrm>
                <a:custGeom>
                  <a:avLst/>
                  <a:gdLst>
                    <a:gd name="connsiteX0" fmla="*/ 295440 w 327240"/>
                    <a:gd name="connsiteY0" fmla="*/ 0 h 370920"/>
                    <a:gd name="connsiteX1" fmla="*/ 31740 w 327240"/>
                    <a:gd name="connsiteY1" fmla="*/ 0 h 370920"/>
                    <a:gd name="connsiteX2" fmla="*/ 31740 w 327240"/>
                    <a:gd name="connsiteY2" fmla="*/ 41340 h 370920"/>
                    <a:gd name="connsiteX3" fmla="*/ 234780 w 327240"/>
                    <a:gd name="connsiteY3" fmla="*/ 41340 h 370920"/>
                    <a:gd name="connsiteX4" fmla="*/ 234780 w 327240"/>
                    <a:gd name="connsiteY4" fmla="*/ 170820 h 370920"/>
                    <a:gd name="connsiteX5" fmla="*/ 0 w 327240"/>
                    <a:gd name="connsiteY5" fmla="*/ 170820 h 370920"/>
                    <a:gd name="connsiteX6" fmla="*/ 0 w 327240"/>
                    <a:gd name="connsiteY6" fmla="*/ 212280 h 370920"/>
                    <a:gd name="connsiteX7" fmla="*/ 134821 w 327240"/>
                    <a:gd name="connsiteY7" fmla="*/ 212280 h 370920"/>
                    <a:gd name="connsiteX8" fmla="*/ 134821 w 327240"/>
                    <a:gd name="connsiteY8" fmla="*/ 370920 h 370920"/>
                    <a:gd name="connsiteX9" fmla="*/ 192240 w 327240"/>
                    <a:gd name="connsiteY9" fmla="*/ 370920 h 370920"/>
                    <a:gd name="connsiteX10" fmla="*/ 192240 w 327240"/>
                    <a:gd name="connsiteY10" fmla="*/ 212280 h 370920"/>
                    <a:gd name="connsiteX11" fmla="*/ 327240 w 327240"/>
                    <a:gd name="connsiteY11" fmla="*/ 212280 h 370920"/>
                    <a:gd name="connsiteX12" fmla="*/ 327240 w 327240"/>
                    <a:gd name="connsiteY12" fmla="*/ 170820 h 370920"/>
                    <a:gd name="connsiteX13" fmla="*/ 295381 w 327240"/>
                    <a:gd name="connsiteY13" fmla="*/ 170820 h 370920"/>
                    <a:gd name="connsiteX14" fmla="*/ 295440 w 327240"/>
                    <a:gd name="connsiteY14" fmla="*/ 0 h 370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27240" h="370920">
                      <a:moveTo>
                        <a:pt x="295440" y="0"/>
                      </a:moveTo>
                      <a:lnTo>
                        <a:pt x="31740" y="0"/>
                      </a:lnTo>
                      <a:lnTo>
                        <a:pt x="31740" y="41340"/>
                      </a:lnTo>
                      <a:lnTo>
                        <a:pt x="234780" y="41340"/>
                      </a:lnTo>
                      <a:lnTo>
                        <a:pt x="234780" y="170820"/>
                      </a:lnTo>
                      <a:lnTo>
                        <a:pt x="0" y="170820"/>
                      </a:lnTo>
                      <a:lnTo>
                        <a:pt x="0" y="212280"/>
                      </a:lnTo>
                      <a:lnTo>
                        <a:pt x="134821" y="212280"/>
                      </a:lnTo>
                      <a:lnTo>
                        <a:pt x="134821" y="370920"/>
                      </a:lnTo>
                      <a:lnTo>
                        <a:pt x="192240" y="370920"/>
                      </a:lnTo>
                      <a:lnTo>
                        <a:pt x="192240" y="212280"/>
                      </a:lnTo>
                      <a:lnTo>
                        <a:pt x="327240" y="212280"/>
                      </a:lnTo>
                      <a:lnTo>
                        <a:pt x="327240" y="170820"/>
                      </a:lnTo>
                      <a:lnTo>
                        <a:pt x="295381" y="170820"/>
                      </a:lnTo>
                      <a:lnTo>
                        <a:pt x="2954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6FE5107C-18F2-EA03-874B-688D2A44594A}"/>
                    </a:ext>
                  </a:extLst>
                </p:cNvPr>
                <p:cNvSpPr/>
                <p:nvPr/>
              </p:nvSpPr>
              <p:spPr>
                <a:xfrm>
                  <a:off x="8854379" y="3201120"/>
                  <a:ext cx="206460" cy="175200"/>
                </a:xfrm>
                <a:custGeom>
                  <a:avLst/>
                  <a:gdLst>
                    <a:gd name="connsiteX0" fmla="*/ 103260 w 206460"/>
                    <a:gd name="connsiteY0" fmla="*/ 0 h 175200"/>
                    <a:gd name="connsiteX1" fmla="*/ 0 w 206460"/>
                    <a:gd name="connsiteY1" fmla="*/ 87540 h 175200"/>
                    <a:gd name="connsiteX2" fmla="*/ 103260 w 206460"/>
                    <a:gd name="connsiteY2" fmla="*/ 175200 h 175200"/>
                    <a:gd name="connsiteX3" fmla="*/ 206460 w 206460"/>
                    <a:gd name="connsiteY3" fmla="*/ 87540 h 175200"/>
                    <a:gd name="connsiteX4" fmla="*/ 103260 w 206460"/>
                    <a:gd name="connsiteY4" fmla="*/ 0 h 175200"/>
                    <a:gd name="connsiteX5" fmla="*/ 103260 w 206460"/>
                    <a:gd name="connsiteY5" fmla="*/ 132600 h 175200"/>
                    <a:gd name="connsiteX6" fmla="*/ 59580 w 206460"/>
                    <a:gd name="connsiteY6" fmla="*/ 87540 h 175200"/>
                    <a:gd name="connsiteX7" fmla="*/ 103260 w 206460"/>
                    <a:gd name="connsiteY7" fmla="*/ 42540 h 175200"/>
                    <a:gd name="connsiteX8" fmla="*/ 147000 w 206460"/>
                    <a:gd name="connsiteY8" fmla="*/ 87540 h 175200"/>
                    <a:gd name="connsiteX9" fmla="*/ 103260 w 206460"/>
                    <a:gd name="connsiteY9" fmla="*/ 132600 h 17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6460" h="175200">
                      <a:moveTo>
                        <a:pt x="103260" y="0"/>
                      </a:moveTo>
                      <a:cubicBezTo>
                        <a:pt x="46260" y="0"/>
                        <a:pt x="0" y="39180"/>
                        <a:pt x="0" y="87540"/>
                      </a:cubicBezTo>
                      <a:cubicBezTo>
                        <a:pt x="0" y="135900"/>
                        <a:pt x="46260" y="175200"/>
                        <a:pt x="103260" y="175200"/>
                      </a:cubicBezTo>
                      <a:cubicBezTo>
                        <a:pt x="160260" y="175200"/>
                        <a:pt x="206460" y="136020"/>
                        <a:pt x="206460" y="87540"/>
                      </a:cubicBezTo>
                      <a:cubicBezTo>
                        <a:pt x="206460" y="39060"/>
                        <a:pt x="160260" y="0"/>
                        <a:pt x="103260" y="0"/>
                      </a:cubicBezTo>
                      <a:moveTo>
                        <a:pt x="103260" y="132600"/>
                      </a:moveTo>
                      <a:cubicBezTo>
                        <a:pt x="79080" y="132600"/>
                        <a:pt x="59580" y="112440"/>
                        <a:pt x="59580" y="87540"/>
                      </a:cubicBezTo>
                      <a:cubicBezTo>
                        <a:pt x="59580" y="62640"/>
                        <a:pt x="79080" y="42540"/>
                        <a:pt x="103260" y="42540"/>
                      </a:cubicBezTo>
                      <a:cubicBezTo>
                        <a:pt x="127440" y="42540"/>
                        <a:pt x="147000" y="62700"/>
                        <a:pt x="147000" y="87540"/>
                      </a:cubicBezTo>
                      <a:cubicBezTo>
                        <a:pt x="147000" y="112380"/>
                        <a:pt x="127440" y="132600"/>
                        <a:pt x="103260" y="1326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8DD40070-573C-2F85-730C-4C46850227D8}"/>
                    </a:ext>
                  </a:extLst>
                </p:cNvPr>
                <p:cNvSpPr/>
                <p:nvPr/>
              </p:nvSpPr>
              <p:spPr>
                <a:xfrm>
                  <a:off x="8840520" y="3384480"/>
                  <a:ext cx="227759" cy="93000"/>
                </a:xfrm>
                <a:custGeom>
                  <a:avLst/>
                  <a:gdLst>
                    <a:gd name="connsiteX0" fmla="*/ 101640 w 227759"/>
                    <a:gd name="connsiteY0" fmla="*/ 93000 h 93000"/>
                    <a:gd name="connsiteX1" fmla="*/ 160260 w 227759"/>
                    <a:gd name="connsiteY1" fmla="*/ 93000 h 93000"/>
                    <a:gd name="connsiteX2" fmla="*/ 160260 w 227759"/>
                    <a:gd name="connsiteY2" fmla="*/ 41400 h 93000"/>
                    <a:gd name="connsiteX3" fmla="*/ 227760 w 227759"/>
                    <a:gd name="connsiteY3" fmla="*/ 41400 h 93000"/>
                    <a:gd name="connsiteX4" fmla="*/ 227760 w 227759"/>
                    <a:gd name="connsiteY4" fmla="*/ 0 h 93000"/>
                    <a:gd name="connsiteX5" fmla="*/ 0 w 227759"/>
                    <a:gd name="connsiteY5" fmla="*/ 0 h 93000"/>
                    <a:gd name="connsiteX6" fmla="*/ 0 w 227759"/>
                    <a:gd name="connsiteY6" fmla="*/ 41400 h 93000"/>
                    <a:gd name="connsiteX7" fmla="*/ 101640 w 227759"/>
                    <a:gd name="connsiteY7" fmla="*/ 41400 h 93000"/>
                    <a:gd name="connsiteX8" fmla="*/ 101640 w 227759"/>
                    <a:gd name="connsiteY8" fmla="*/ 93000 h 93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7759" h="93000">
                      <a:moveTo>
                        <a:pt x="101640" y="93000"/>
                      </a:moveTo>
                      <a:lnTo>
                        <a:pt x="160260" y="93000"/>
                      </a:lnTo>
                      <a:lnTo>
                        <a:pt x="160260" y="41400"/>
                      </a:lnTo>
                      <a:lnTo>
                        <a:pt x="227760" y="41400"/>
                      </a:lnTo>
                      <a:lnTo>
                        <a:pt x="227760" y="0"/>
                      </a:ln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01640" y="41400"/>
                      </a:lnTo>
                      <a:lnTo>
                        <a:pt x="101640" y="930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62B48244-CE4E-F973-D0C3-186C13804A59}"/>
                    </a:ext>
                  </a:extLst>
                </p:cNvPr>
                <p:cNvSpPr/>
                <p:nvPr/>
              </p:nvSpPr>
              <p:spPr>
                <a:xfrm>
                  <a:off x="9032699" y="3215220"/>
                  <a:ext cx="112380" cy="303899"/>
                </a:xfrm>
                <a:custGeom>
                  <a:avLst/>
                  <a:gdLst>
                    <a:gd name="connsiteX0" fmla="*/ 53761 w 112380"/>
                    <a:gd name="connsiteY0" fmla="*/ 0 h 303899"/>
                    <a:gd name="connsiteX1" fmla="*/ 53761 w 112380"/>
                    <a:gd name="connsiteY1" fmla="*/ 229500 h 303899"/>
                    <a:gd name="connsiteX2" fmla="*/ 0 w 112380"/>
                    <a:gd name="connsiteY2" fmla="*/ 229500 h 303899"/>
                    <a:gd name="connsiteX3" fmla="*/ 0 w 112380"/>
                    <a:gd name="connsiteY3" fmla="*/ 270900 h 303899"/>
                    <a:gd name="connsiteX4" fmla="*/ 53761 w 112380"/>
                    <a:gd name="connsiteY4" fmla="*/ 270900 h 303899"/>
                    <a:gd name="connsiteX5" fmla="*/ 53761 w 112380"/>
                    <a:gd name="connsiteY5" fmla="*/ 303900 h 303899"/>
                    <a:gd name="connsiteX6" fmla="*/ 112381 w 112380"/>
                    <a:gd name="connsiteY6" fmla="*/ 303900 h 303899"/>
                    <a:gd name="connsiteX7" fmla="*/ 112381 w 112380"/>
                    <a:gd name="connsiteY7" fmla="*/ 0 h 303899"/>
                    <a:gd name="connsiteX8" fmla="*/ 53761 w 112380"/>
                    <a:gd name="connsiteY8" fmla="*/ 0 h 303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380" h="303899">
                      <a:moveTo>
                        <a:pt x="53761" y="0"/>
                      </a:moveTo>
                      <a:lnTo>
                        <a:pt x="53761" y="229500"/>
                      </a:lnTo>
                      <a:lnTo>
                        <a:pt x="0" y="229500"/>
                      </a:lnTo>
                      <a:lnTo>
                        <a:pt x="0" y="270900"/>
                      </a:lnTo>
                      <a:lnTo>
                        <a:pt x="53761" y="270900"/>
                      </a:lnTo>
                      <a:lnTo>
                        <a:pt x="53761" y="303900"/>
                      </a:lnTo>
                      <a:lnTo>
                        <a:pt x="112381" y="303900"/>
                      </a:lnTo>
                      <a:lnTo>
                        <a:pt x="112381" y="0"/>
                      </a:lnTo>
                      <a:lnTo>
                        <a:pt x="53761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2C65E9E0-105B-1391-8743-28109C4DCDE8}"/>
                    </a:ext>
                  </a:extLst>
                </p:cNvPr>
                <p:cNvSpPr/>
                <p:nvPr/>
              </p:nvSpPr>
              <p:spPr>
                <a:xfrm>
                  <a:off x="8091240" y="3215220"/>
                  <a:ext cx="308759" cy="260580"/>
                </a:xfrm>
                <a:custGeom>
                  <a:avLst/>
                  <a:gdLst>
                    <a:gd name="connsiteX0" fmla="*/ 251220 w 308759"/>
                    <a:gd name="connsiteY0" fmla="*/ 0 h 260580"/>
                    <a:gd name="connsiteX1" fmla="*/ 251220 w 308759"/>
                    <a:gd name="connsiteY1" fmla="*/ 48360 h 260580"/>
                    <a:gd name="connsiteX2" fmla="*/ 184080 w 308759"/>
                    <a:gd name="connsiteY2" fmla="*/ 48360 h 260580"/>
                    <a:gd name="connsiteX3" fmla="*/ 103679 w 308759"/>
                    <a:gd name="connsiteY3" fmla="*/ 9420 h 260580"/>
                    <a:gd name="connsiteX4" fmla="*/ 0 w 308759"/>
                    <a:gd name="connsiteY4" fmla="*/ 113940 h 260580"/>
                    <a:gd name="connsiteX5" fmla="*/ 103679 w 308759"/>
                    <a:gd name="connsiteY5" fmla="*/ 218520 h 260580"/>
                    <a:gd name="connsiteX6" fmla="*/ 187140 w 308759"/>
                    <a:gd name="connsiteY6" fmla="*/ 175500 h 260580"/>
                    <a:gd name="connsiteX7" fmla="*/ 251220 w 308759"/>
                    <a:gd name="connsiteY7" fmla="*/ 175500 h 260580"/>
                    <a:gd name="connsiteX8" fmla="*/ 251220 w 308759"/>
                    <a:gd name="connsiteY8" fmla="*/ 260580 h 260580"/>
                    <a:gd name="connsiteX9" fmla="*/ 308760 w 308759"/>
                    <a:gd name="connsiteY9" fmla="*/ 260580 h 260580"/>
                    <a:gd name="connsiteX10" fmla="*/ 308760 w 308759"/>
                    <a:gd name="connsiteY10" fmla="*/ 0 h 260580"/>
                    <a:gd name="connsiteX11" fmla="*/ 251220 w 308759"/>
                    <a:gd name="connsiteY11" fmla="*/ 0 h 260580"/>
                    <a:gd name="connsiteX12" fmla="*/ 103679 w 308759"/>
                    <a:gd name="connsiteY12" fmla="*/ 174180 h 260580"/>
                    <a:gd name="connsiteX13" fmla="*/ 54660 w 308759"/>
                    <a:gd name="connsiteY13" fmla="*/ 114000 h 260580"/>
                    <a:gd name="connsiteX14" fmla="*/ 103679 w 308759"/>
                    <a:gd name="connsiteY14" fmla="*/ 53880 h 260580"/>
                    <a:gd name="connsiteX15" fmla="*/ 152580 w 308759"/>
                    <a:gd name="connsiteY15" fmla="*/ 114000 h 260580"/>
                    <a:gd name="connsiteX16" fmla="*/ 103679 w 308759"/>
                    <a:gd name="connsiteY16" fmla="*/ 174180 h 260580"/>
                    <a:gd name="connsiteX17" fmla="*/ 251220 w 308759"/>
                    <a:gd name="connsiteY17" fmla="*/ 134220 h 260580"/>
                    <a:gd name="connsiteX18" fmla="*/ 205080 w 308759"/>
                    <a:gd name="connsiteY18" fmla="*/ 134220 h 260580"/>
                    <a:gd name="connsiteX19" fmla="*/ 207060 w 308759"/>
                    <a:gd name="connsiteY19" fmla="*/ 114000 h 260580"/>
                    <a:gd name="connsiteX20" fmla="*/ 204120 w 308759"/>
                    <a:gd name="connsiteY20" fmla="*/ 89640 h 260580"/>
                    <a:gd name="connsiteX21" fmla="*/ 251220 w 308759"/>
                    <a:gd name="connsiteY21" fmla="*/ 89640 h 260580"/>
                    <a:gd name="connsiteX22" fmla="*/ 251220 w 308759"/>
                    <a:gd name="connsiteY22" fmla="*/ 134280 h 260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08759" h="260580">
                      <a:moveTo>
                        <a:pt x="251220" y="0"/>
                      </a:moveTo>
                      <a:lnTo>
                        <a:pt x="251220" y="48360"/>
                      </a:lnTo>
                      <a:lnTo>
                        <a:pt x="184080" y="48360"/>
                      </a:lnTo>
                      <a:cubicBezTo>
                        <a:pt x="165120" y="24660"/>
                        <a:pt x="136140" y="9420"/>
                        <a:pt x="103679" y="9420"/>
                      </a:cubicBezTo>
                      <a:cubicBezTo>
                        <a:pt x="46320" y="9420"/>
                        <a:pt x="0" y="56280"/>
                        <a:pt x="0" y="113940"/>
                      </a:cubicBezTo>
                      <a:cubicBezTo>
                        <a:pt x="0" y="171600"/>
                        <a:pt x="46320" y="218520"/>
                        <a:pt x="103679" y="218520"/>
                      </a:cubicBezTo>
                      <a:cubicBezTo>
                        <a:pt x="138000" y="218520"/>
                        <a:pt x="168360" y="201540"/>
                        <a:pt x="187140" y="175500"/>
                      </a:cubicBezTo>
                      <a:lnTo>
                        <a:pt x="251220" y="175500"/>
                      </a:lnTo>
                      <a:lnTo>
                        <a:pt x="251220" y="260580"/>
                      </a:lnTo>
                      <a:lnTo>
                        <a:pt x="308760" y="260580"/>
                      </a:lnTo>
                      <a:lnTo>
                        <a:pt x="308760" y="0"/>
                      </a:lnTo>
                      <a:lnTo>
                        <a:pt x="251220" y="0"/>
                      </a:lnTo>
                      <a:close/>
                      <a:moveTo>
                        <a:pt x="103679" y="174180"/>
                      </a:moveTo>
                      <a:cubicBezTo>
                        <a:pt x="76560" y="174180"/>
                        <a:pt x="54660" y="147240"/>
                        <a:pt x="54660" y="114000"/>
                      </a:cubicBezTo>
                      <a:cubicBezTo>
                        <a:pt x="54660" y="80760"/>
                        <a:pt x="76620" y="53880"/>
                        <a:pt x="103679" y="53880"/>
                      </a:cubicBezTo>
                      <a:cubicBezTo>
                        <a:pt x="130740" y="53880"/>
                        <a:pt x="152580" y="80760"/>
                        <a:pt x="152580" y="114000"/>
                      </a:cubicBezTo>
                      <a:cubicBezTo>
                        <a:pt x="152580" y="147240"/>
                        <a:pt x="130620" y="174180"/>
                        <a:pt x="103679" y="174180"/>
                      </a:cubicBezTo>
                      <a:close/>
                      <a:moveTo>
                        <a:pt x="251220" y="134220"/>
                      </a:moveTo>
                      <a:lnTo>
                        <a:pt x="205080" y="134220"/>
                      </a:lnTo>
                      <a:cubicBezTo>
                        <a:pt x="206340" y="127680"/>
                        <a:pt x="207060" y="120900"/>
                        <a:pt x="207060" y="114000"/>
                      </a:cubicBezTo>
                      <a:cubicBezTo>
                        <a:pt x="207060" y="105600"/>
                        <a:pt x="205980" y="97440"/>
                        <a:pt x="204120" y="89640"/>
                      </a:cubicBezTo>
                      <a:lnTo>
                        <a:pt x="251220" y="89640"/>
                      </a:lnTo>
                      <a:lnTo>
                        <a:pt x="251220" y="13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80D191CE-E7A2-10D1-FD98-9C1D45A92DF3}"/>
                    </a:ext>
                  </a:extLst>
                </p:cNvPr>
                <p:cNvSpPr/>
                <p:nvPr/>
              </p:nvSpPr>
              <p:spPr>
                <a:xfrm>
                  <a:off x="8142539" y="3471720"/>
                  <a:ext cx="257460" cy="121679"/>
                </a:xfrm>
                <a:custGeom>
                  <a:avLst/>
                  <a:gdLst>
                    <a:gd name="connsiteX0" fmla="*/ 57600 w 257460"/>
                    <a:gd name="connsiteY0" fmla="*/ 72480 h 121679"/>
                    <a:gd name="connsiteX1" fmla="*/ 57600 w 257460"/>
                    <a:gd name="connsiteY1" fmla="*/ 0 h 121679"/>
                    <a:gd name="connsiteX2" fmla="*/ 0 w 257460"/>
                    <a:gd name="connsiteY2" fmla="*/ 0 h 121679"/>
                    <a:gd name="connsiteX3" fmla="*/ 0 w 257460"/>
                    <a:gd name="connsiteY3" fmla="*/ 79740 h 121679"/>
                    <a:gd name="connsiteX4" fmla="*/ 41700 w 257460"/>
                    <a:gd name="connsiteY4" fmla="*/ 121680 h 121679"/>
                    <a:gd name="connsiteX5" fmla="*/ 41700 w 257460"/>
                    <a:gd name="connsiteY5" fmla="*/ 121680 h 121679"/>
                    <a:gd name="connsiteX6" fmla="*/ 42000 w 257460"/>
                    <a:gd name="connsiteY6" fmla="*/ 121680 h 121679"/>
                    <a:gd name="connsiteX7" fmla="*/ 257460 w 257460"/>
                    <a:gd name="connsiteY7" fmla="*/ 121680 h 121679"/>
                    <a:gd name="connsiteX8" fmla="*/ 257460 w 257460"/>
                    <a:gd name="connsiteY8" fmla="*/ 72420 h 121679"/>
                    <a:gd name="connsiteX9" fmla="*/ 57600 w 257460"/>
                    <a:gd name="connsiteY9" fmla="*/ 72420 h 121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7460" h="121679">
                      <a:moveTo>
                        <a:pt x="57600" y="72480"/>
                      </a:moveTo>
                      <a:lnTo>
                        <a:pt x="57600" y="0"/>
                      </a:lnTo>
                      <a:lnTo>
                        <a:pt x="0" y="0"/>
                      </a:lnTo>
                      <a:lnTo>
                        <a:pt x="0" y="79740"/>
                      </a:lnTo>
                      <a:cubicBezTo>
                        <a:pt x="0" y="102840"/>
                        <a:pt x="18660" y="121500"/>
                        <a:pt x="41700" y="121680"/>
                      </a:cubicBezTo>
                      <a:lnTo>
                        <a:pt x="41700" y="121680"/>
                      </a:lnTo>
                      <a:cubicBezTo>
                        <a:pt x="41700" y="121680"/>
                        <a:pt x="42000" y="121680"/>
                        <a:pt x="42000" y="121680"/>
                      </a:cubicBezTo>
                      <a:lnTo>
                        <a:pt x="257460" y="121680"/>
                      </a:lnTo>
                      <a:lnTo>
                        <a:pt x="257460" y="72420"/>
                      </a:lnTo>
                      <a:lnTo>
                        <a:pt x="57600" y="7242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6247CD9C-231F-A863-CB9A-D03489956416}"/>
                    </a:ext>
                  </a:extLst>
                </p:cNvPr>
                <p:cNvSpPr/>
                <p:nvPr/>
              </p:nvSpPr>
              <p:spPr>
                <a:xfrm>
                  <a:off x="8869740" y="3484619"/>
                  <a:ext cx="275340" cy="108780"/>
                </a:xfrm>
                <a:custGeom>
                  <a:avLst/>
                  <a:gdLst>
                    <a:gd name="connsiteX0" fmla="*/ 57540 w 275340"/>
                    <a:gd name="connsiteY0" fmla="*/ 67320 h 108780"/>
                    <a:gd name="connsiteX1" fmla="*/ 57540 w 275340"/>
                    <a:gd name="connsiteY1" fmla="*/ 0 h 108780"/>
                    <a:gd name="connsiteX2" fmla="*/ 0 w 275340"/>
                    <a:gd name="connsiteY2" fmla="*/ 0 h 108780"/>
                    <a:gd name="connsiteX3" fmla="*/ 0 w 275340"/>
                    <a:gd name="connsiteY3" fmla="*/ 66840 h 108780"/>
                    <a:gd name="connsiteX4" fmla="*/ 41640 w 275340"/>
                    <a:gd name="connsiteY4" fmla="*/ 108780 h 108780"/>
                    <a:gd name="connsiteX5" fmla="*/ 41640 w 275340"/>
                    <a:gd name="connsiteY5" fmla="*/ 108780 h 108780"/>
                    <a:gd name="connsiteX6" fmla="*/ 41940 w 275340"/>
                    <a:gd name="connsiteY6" fmla="*/ 108780 h 108780"/>
                    <a:gd name="connsiteX7" fmla="*/ 275340 w 275340"/>
                    <a:gd name="connsiteY7" fmla="*/ 108780 h 108780"/>
                    <a:gd name="connsiteX8" fmla="*/ 275340 w 275340"/>
                    <a:gd name="connsiteY8" fmla="*/ 67260 h 108780"/>
                    <a:gd name="connsiteX9" fmla="*/ 57540 w 275340"/>
                    <a:gd name="connsiteY9" fmla="*/ 67260 h 108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5340" h="108780">
                      <a:moveTo>
                        <a:pt x="57540" y="67320"/>
                      </a:moveTo>
                      <a:lnTo>
                        <a:pt x="57540" y="0"/>
                      </a:lnTo>
                      <a:lnTo>
                        <a:pt x="0" y="0"/>
                      </a:lnTo>
                      <a:lnTo>
                        <a:pt x="0" y="66840"/>
                      </a:lnTo>
                      <a:cubicBezTo>
                        <a:pt x="0" y="89940"/>
                        <a:pt x="18600" y="108600"/>
                        <a:pt x="41640" y="108780"/>
                      </a:cubicBezTo>
                      <a:lnTo>
                        <a:pt x="41640" y="108780"/>
                      </a:lnTo>
                      <a:cubicBezTo>
                        <a:pt x="41640" y="108780"/>
                        <a:pt x="41940" y="108780"/>
                        <a:pt x="41940" y="108780"/>
                      </a:cubicBezTo>
                      <a:lnTo>
                        <a:pt x="275340" y="108780"/>
                      </a:lnTo>
                      <a:lnTo>
                        <a:pt x="275340" y="67260"/>
                      </a:lnTo>
                      <a:lnTo>
                        <a:pt x="57540" y="672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3" name="그래픽 6">
                <a:extLst>
                  <a:ext uri="{FF2B5EF4-FFF2-40B4-BE49-F238E27FC236}">
                    <a16:creationId xmlns:a16="http://schemas.microsoft.com/office/drawing/2014/main" id="{6600D31B-7E13-FBEC-392D-4A9EC3F8E800}"/>
                  </a:ext>
                </a:extLst>
              </p:cNvPr>
              <p:cNvGrpSpPr/>
              <p:nvPr/>
            </p:nvGrpSpPr>
            <p:grpSpPr>
              <a:xfrm>
                <a:off x="7343159" y="3659939"/>
                <a:ext cx="1801920" cy="151200"/>
                <a:chOff x="7343159" y="3659939"/>
                <a:chExt cx="1801920" cy="151200"/>
              </a:xfrm>
              <a:solidFill>
                <a:srgbClr val="221E1F"/>
              </a:solidFill>
            </p:grpSpPr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F76B4A7D-9C09-1E61-BC82-6665CB1CD302}"/>
                    </a:ext>
                  </a:extLst>
                </p:cNvPr>
                <p:cNvSpPr/>
                <p:nvPr/>
              </p:nvSpPr>
              <p:spPr>
                <a:xfrm>
                  <a:off x="7343159" y="3659939"/>
                  <a:ext cx="74221" cy="122759"/>
                </a:xfrm>
                <a:custGeom>
                  <a:avLst/>
                  <a:gdLst>
                    <a:gd name="connsiteX0" fmla="*/ 37320 w 74221"/>
                    <a:gd name="connsiteY0" fmla="*/ 120 h 122759"/>
                    <a:gd name="connsiteX1" fmla="*/ 0 w 74221"/>
                    <a:gd name="connsiteY1" fmla="*/ 38880 h 122759"/>
                    <a:gd name="connsiteX2" fmla="*/ 0 w 74221"/>
                    <a:gd name="connsiteY2" fmla="*/ 77100 h 122759"/>
                    <a:gd name="connsiteX3" fmla="*/ 37320 w 74221"/>
                    <a:gd name="connsiteY3" fmla="*/ 122760 h 122759"/>
                    <a:gd name="connsiteX4" fmla="*/ 73320 w 74221"/>
                    <a:gd name="connsiteY4" fmla="*/ 114000 h 122759"/>
                    <a:gd name="connsiteX5" fmla="*/ 73680 w 74221"/>
                    <a:gd name="connsiteY5" fmla="*/ 113760 h 122759"/>
                    <a:gd name="connsiteX6" fmla="*/ 73680 w 74221"/>
                    <a:gd name="connsiteY6" fmla="*/ 55980 h 122759"/>
                    <a:gd name="connsiteX7" fmla="*/ 35940 w 74221"/>
                    <a:gd name="connsiteY7" fmla="*/ 55980 h 122759"/>
                    <a:gd name="connsiteX8" fmla="*/ 35940 w 74221"/>
                    <a:gd name="connsiteY8" fmla="*/ 70320 h 122759"/>
                    <a:gd name="connsiteX9" fmla="*/ 57420 w 74221"/>
                    <a:gd name="connsiteY9" fmla="*/ 70320 h 122759"/>
                    <a:gd name="connsiteX10" fmla="*/ 57420 w 74221"/>
                    <a:gd name="connsiteY10" fmla="*/ 104040 h 122759"/>
                    <a:gd name="connsiteX11" fmla="*/ 37320 w 74221"/>
                    <a:gd name="connsiteY11" fmla="*/ 108840 h 122759"/>
                    <a:gd name="connsiteX12" fmla="*/ 16620 w 74221"/>
                    <a:gd name="connsiteY12" fmla="*/ 77640 h 122759"/>
                    <a:gd name="connsiteX13" fmla="*/ 16620 w 74221"/>
                    <a:gd name="connsiteY13" fmla="*/ 38280 h 122759"/>
                    <a:gd name="connsiteX14" fmla="*/ 37320 w 74221"/>
                    <a:gd name="connsiteY14" fmla="*/ 13860 h 122759"/>
                    <a:gd name="connsiteX15" fmla="*/ 57240 w 74221"/>
                    <a:gd name="connsiteY15" fmla="*/ 34200 h 122759"/>
                    <a:gd name="connsiteX16" fmla="*/ 57240 w 74221"/>
                    <a:gd name="connsiteY16" fmla="*/ 34980 h 122759"/>
                    <a:gd name="connsiteX17" fmla="*/ 74160 w 74221"/>
                    <a:gd name="connsiteY17" fmla="*/ 34980 h 122759"/>
                    <a:gd name="connsiteX18" fmla="*/ 74160 w 74221"/>
                    <a:gd name="connsiteY18" fmla="*/ 34200 h 122759"/>
                    <a:gd name="connsiteX19" fmla="*/ 66960 w 74221"/>
                    <a:gd name="connsiteY19" fmla="*/ 9000 h 122759"/>
                    <a:gd name="connsiteX20" fmla="*/ 37320 w 74221"/>
                    <a:gd name="connsiteY20" fmla="*/ 0 h 122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4221" h="122759">
                      <a:moveTo>
                        <a:pt x="37320" y="120"/>
                      </a:moveTo>
                      <a:cubicBezTo>
                        <a:pt x="13260" y="120"/>
                        <a:pt x="0" y="13860"/>
                        <a:pt x="0" y="38880"/>
                      </a:cubicBezTo>
                      <a:lnTo>
                        <a:pt x="0" y="77100"/>
                      </a:lnTo>
                      <a:cubicBezTo>
                        <a:pt x="0" y="108660"/>
                        <a:pt x="11520" y="122760"/>
                        <a:pt x="37320" y="122760"/>
                      </a:cubicBezTo>
                      <a:cubicBezTo>
                        <a:pt x="50820" y="122760"/>
                        <a:pt x="62280" y="120000"/>
                        <a:pt x="73320" y="114000"/>
                      </a:cubicBezTo>
                      <a:lnTo>
                        <a:pt x="73680" y="113760"/>
                      </a:lnTo>
                      <a:lnTo>
                        <a:pt x="73680" y="55980"/>
                      </a:lnTo>
                      <a:lnTo>
                        <a:pt x="35940" y="55980"/>
                      </a:lnTo>
                      <a:lnTo>
                        <a:pt x="35940" y="70320"/>
                      </a:lnTo>
                      <a:lnTo>
                        <a:pt x="57420" y="70320"/>
                      </a:lnTo>
                      <a:lnTo>
                        <a:pt x="57420" y="104040"/>
                      </a:lnTo>
                      <a:cubicBezTo>
                        <a:pt x="54000" y="106380"/>
                        <a:pt x="47100" y="108840"/>
                        <a:pt x="37320" y="108840"/>
                      </a:cubicBezTo>
                      <a:cubicBezTo>
                        <a:pt x="24540" y="108840"/>
                        <a:pt x="16620" y="103560"/>
                        <a:pt x="16620" y="77640"/>
                      </a:cubicBezTo>
                      <a:lnTo>
                        <a:pt x="16620" y="38280"/>
                      </a:lnTo>
                      <a:cubicBezTo>
                        <a:pt x="16620" y="17040"/>
                        <a:pt x="29580" y="13860"/>
                        <a:pt x="37320" y="13860"/>
                      </a:cubicBezTo>
                      <a:cubicBezTo>
                        <a:pt x="51120" y="13860"/>
                        <a:pt x="57240" y="20160"/>
                        <a:pt x="57240" y="34200"/>
                      </a:cubicBezTo>
                      <a:lnTo>
                        <a:pt x="57240" y="34980"/>
                      </a:lnTo>
                      <a:lnTo>
                        <a:pt x="74160" y="34980"/>
                      </a:lnTo>
                      <a:lnTo>
                        <a:pt x="74160" y="34200"/>
                      </a:lnTo>
                      <a:cubicBezTo>
                        <a:pt x="74640" y="22800"/>
                        <a:pt x="72300" y="14520"/>
                        <a:pt x="66960" y="9000"/>
                      </a:cubicBezTo>
                      <a:cubicBezTo>
                        <a:pt x="61020" y="2880"/>
                        <a:pt x="51660" y="0"/>
                        <a:pt x="373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73628AF0-22D7-14F0-DAD3-BBF70D39BC48}"/>
                    </a:ext>
                  </a:extLst>
                </p:cNvPr>
                <p:cNvSpPr/>
                <p:nvPr/>
              </p:nvSpPr>
              <p:spPr>
                <a:xfrm>
                  <a:off x="7431060" y="3697439"/>
                  <a:ext cx="71039" cy="113700"/>
                </a:xfrm>
                <a:custGeom>
                  <a:avLst/>
                  <a:gdLst>
                    <a:gd name="connsiteX0" fmla="*/ 55140 w 71039"/>
                    <a:gd name="connsiteY0" fmla="*/ 0 h 113700"/>
                    <a:gd name="connsiteX1" fmla="*/ 36000 w 71039"/>
                    <a:gd name="connsiteY1" fmla="*/ 64980 h 113700"/>
                    <a:gd name="connsiteX2" fmla="*/ 16860 w 71039"/>
                    <a:gd name="connsiteY2" fmla="*/ 0 h 113700"/>
                    <a:gd name="connsiteX3" fmla="*/ 0 w 71039"/>
                    <a:gd name="connsiteY3" fmla="*/ 0 h 113700"/>
                    <a:gd name="connsiteX4" fmla="*/ 27840 w 71039"/>
                    <a:gd name="connsiteY4" fmla="*/ 82200 h 113700"/>
                    <a:gd name="connsiteX5" fmla="*/ 18420 w 71039"/>
                    <a:gd name="connsiteY5" fmla="*/ 113700 h 113700"/>
                    <a:gd name="connsiteX6" fmla="*/ 33600 w 71039"/>
                    <a:gd name="connsiteY6" fmla="*/ 113700 h 113700"/>
                    <a:gd name="connsiteX7" fmla="*/ 71040 w 71039"/>
                    <a:gd name="connsiteY7" fmla="*/ 0 h 113700"/>
                    <a:gd name="connsiteX8" fmla="*/ 55140 w 71039"/>
                    <a:gd name="connsiteY8" fmla="*/ 0 h 113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039" h="113700">
                      <a:moveTo>
                        <a:pt x="55140" y="0"/>
                      </a:moveTo>
                      <a:cubicBezTo>
                        <a:pt x="55140" y="0"/>
                        <a:pt x="36960" y="61620"/>
                        <a:pt x="36000" y="64980"/>
                      </a:cubicBezTo>
                      <a:cubicBezTo>
                        <a:pt x="34980" y="61620"/>
                        <a:pt x="16860" y="0"/>
                        <a:pt x="16860" y="0"/>
                      </a:cubicBezTo>
                      <a:lnTo>
                        <a:pt x="0" y="0"/>
                      </a:lnTo>
                      <a:cubicBezTo>
                        <a:pt x="0" y="0"/>
                        <a:pt x="27720" y="81720"/>
                        <a:pt x="27840" y="82200"/>
                      </a:cubicBezTo>
                      <a:cubicBezTo>
                        <a:pt x="27720" y="82620"/>
                        <a:pt x="18420" y="113700"/>
                        <a:pt x="18420" y="113700"/>
                      </a:cubicBezTo>
                      <a:lnTo>
                        <a:pt x="33600" y="113700"/>
                      </a:lnTo>
                      <a:lnTo>
                        <a:pt x="71040" y="0"/>
                      </a:lnTo>
                      <a:lnTo>
                        <a:pt x="551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EA5E6B6F-B981-1600-5013-B9D205B2A44B}"/>
                    </a:ext>
                  </a:extLst>
                </p:cNvPr>
                <p:cNvSpPr/>
                <p:nvPr/>
              </p:nvSpPr>
              <p:spPr>
                <a:xfrm>
                  <a:off x="7512000" y="3695820"/>
                  <a:ext cx="61379" cy="86099"/>
                </a:xfrm>
                <a:custGeom>
                  <a:avLst/>
                  <a:gdLst>
                    <a:gd name="connsiteX0" fmla="*/ 31620 w 61379"/>
                    <a:gd name="connsiteY0" fmla="*/ 0 h 86099"/>
                    <a:gd name="connsiteX1" fmla="*/ 0 w 61379"/>
                    <a:gd name="connsiteY1" fmla="*/ 44280 h 86099"/>
                    <a:gd name="connsiteX2" fmla="*/ 31620 w 61379"/>
                    <a:gd name="connsiteY2" fmla="*/ 86100 h 86099"/>
                    <a:gd name="connsiteX3" fmla="*/ 60720 w 61379"/>
                    <a:gd name="connsiteY3" fmla="*/ 59100 h 86099"/>
                    <a:gd name="connsiteX4" fmla="*/ 60720 w 61379"/>
                    <a:gd name="connsiteY4" fmla="*/ 58440 h 86099"/>
                    <a:gd name="connsiteX5" fmla="*/ 44820 w 61379"/>
                    <a:gd name="connsiteY5" fmla="*/ 58440 h 86099"/>
                    <a:gd name="connsiteX6" fmla="*/ 44820 w 61379"/>
                    <a:gd name="connsiteY6" fmla="*/ 59040 h 86099"/>
                    <a:gd name="connsiteX7" fmla="*/ 31320 w 61379"/>
                    <a:gd name="connsiteY7" fmla="*/ 73860 h 86099"/>
                    <a:gd name="connsiteX8" fmla="*/ 1560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20 w 61379"/>
                    <a:gd name="connsiteY11" fmla="*/ 60 h 86099"/>
                    <a:gd name="connsiteX12" fmla="*/ 30360 w 61379"/>
                    <a:gd name="connsiteY12" fmla="*/ 11460 h 86099"/>
                    <a:gd name="connsiteX13" fmla="*/ 45840 w 61379"/>
                    <a:gd name="connsiteY13" fmla="*/ 36600 h 86099"/>
                    <a:gd name="connsiteX14" fmla="*/ 15600 w 61379"/>
                    <a:gd name="connsiteY14" fmla="*/ 36600 h 86099"/>
                    <a:gd name="connsiteX15" fmla="*/ 3036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20" y="0"/>
                      </a:move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20" y="86100"/>
                      </a:cubicBezTo>
                      <a:cubicBezTo>
                        <a:pt x="50580" y="86100"/>
                        <a:pt x="60600" y="76500"/>
                        <a:pt x="60720" y="59100"/>
                      </a:cubicBezTo>
                      <a:lnTo>
                        <a:pt x="60720" y="58440"/>
                      </a:lnTo>
                      <a:lnTo>
                        <a:pt x="44820" y="58440"/>
                      </a:lnTo>
                      <a:lnTo>
                        <a:pt x="44820" y="59040"/>
                      </a:lnTo>
                      <a:cubicBezTo>
                        <a:pt x="44400" y="65880"/>
                        <a:pt x="40560" y="73860"/>
                        <a:pt x="31320" y="73860"/>
                      </a:cubicBezTo>
                      <a:cubicBezTo>
                        <a:pt x="21480" y="73860"/>
                        <a:pt x="15720" y="69600"/>
                        <a:pt x="1560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20" y="60"/>
                        <a:pt x="31620" y="60"/>
                      </a:cubicBez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20" y="13440"/>
                        <a:pt x="45840" y="36600"/>
                      </a:cubicBezTo>
                      <a:lnTo>
                        <a:pt x="15600" y="36600"/>
                      </a:lnTo>
                      <a:cubicBezTo>
                        <a:pt x="15960" y="14580"/>
                        <a:pt x="22860" y="11460"/>
                        <a:pt x="3036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61822529-730E-944B-B879-A82365634E60}"/>
                    </a:ext>
                  </a:extLst>
                </p:cNvPr>
                <p:cNvSpPr/>
                <p:nvPr/>
              </p:nvSpPr>
              <p:spPr>
                <a:xfrm>
                  <a:off x="7591620" y="3695820"/>
                  <a:ext cx="63359" cy="86099"/>
                </a:xfrm>
                <a:custGeom>
                  <a:avLst/>
                  <a:gdLst>
                    <a:gd name="connsiteX0" fmla="*/ 31620 w 63359"/>
                    <a:gd name="connsiteY0" fmla="*/ 0 h 86099"/>
                    <a:gd name="connsiteX1" fmla="*/ 0 w 63359"/>
                    <a:gd name="connsiteY1" fmla="*/ 44280 h 86099"/>
                    <a:gd name="connsiteX2" fmla="*/ 31620 w 63359"/>
                    <a:gd name="connsiteY2" fmla="*/ 86100 h 86099"/>
                    <a:gd name="connsiteX3" fmla="*/ 63360 w 63359"/>
                    <a:gd name="connsiteY3" fmla="*/ 44280 h 86099"/>
                    <a:gd name="connsiteX4" fmla="*/ 31620 w 63359"/>
                    <a:gd name="connsiteY4" fmla="*/ 0 h 86099"/>
                    <a:gd name="connsiteX5" fmla="*/ 31620 w 63359"/>
                    <a:gd name="connsiteY5" fmla="*/ 73800 h 86099"/>
                    <a:gd name="connsiteX6" fmla="*/ 15300 w 63359"/>
                    <a:gd name="connsiteY6" fmla="*/ 38640 h 86099"/>
                    <a:gd name="connsiteX7" fmla="*/ 31620 w 63359"/>
                    <a:gd name="connsiteY7" fmla="*/ 12240 h 86099"/>
                    <a:gd name="connsiteX8" fmla="*/ 48060 w 63359"/>
                    <a:gd name="connsiteY8" fmla="*/ 38640 h 86099"/>
                    <a:gd name="connsiteX9" fmla="*/ 31620 w 63359"/>
                    <a:gd name="connsiteY9" fmla="*/ 7380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3359" h="86099">
                      <a:moveTo>
                        <a:pt x="31620" y="0"/>
                      </a:moveTo>
                      <a:cubicBezTo>
                        <a:pt x="2460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20" y="86100"/>
                      </a:cubicBezTo>
                      <a:cubicBezTo>
                        <a:pt x="50520" y="86100"/>
                        <a:pt x="63360" y="79020"/>
                        <a:pt x="63360" y="44280"/>
                      </a:cubicBezTo>
                      <a:cubicBezTo>
                        <a:pt x="63360" y="20940"/>
                        <a:pt x="60960" y="0"/>
                        <a:pt x="31620" y="0"/>
                      </a:cubicBezTo>
                      <a:close/>
                      <a:moveTo>
                        <a:pt x="31620" y="73800"/>
                      </a:moveTo>
                      <a:cubicBezTo>
                        <a:pt x="18960" y="73800"/>
                        <a:pt x="15300" y="65940"/>
                        <a:pt x="15300" y="38640"/>
                      </a:cubicBezTo>
                      <a:cubicBezTo>
                        <a:pt x="15300" y="16740"/>
                        <a:pt x="21840" y="12240"/>
                        <a:pt x="31620" y="12240"/>
                      </a:cubicBezTo>
                      <a:cubicBezTo>
                        <a:pt x="41400" y="12240"/>
                        <a:pt x="48060" y="16740"/>
                        <a:pt x="48060" y="38640"/>
                      </a:cubicBezTo>
                      <a:cubicBezTo>
                        <a:pt x="48060" y="65940"/>
                        <a:pt x="44400" y="73800"/>
                        <a:pt x="31620" y="738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D4F41FEF-8F1B-50DC-90FD-E7AC80ABD5A2}"/>
                    </a:ext>
                  </a:extLst>
                </p:cNvPr>
                <p:cNvSpPr/>
                <p:nvPr/>
              </p:nvSpPr>
              <p:spPr>
                <a:xfrm>
                  <a:off x="767369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480 w 59640"/>
                    <a:gd name="connsiteY1" fmla="*/ 11460 h 84539"/>
                    <a:gd name="connsiteX2" fmla="*/ 15480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480 w 59640"/>
                    <a:gd name="connsiteY7" fmla="*/ 84480 h 84539"/>
                    <a:gd name="connsiteX8" fmla="*/ 15480 w 59640"/>
                    <a:gd name="connsiteY8" fmla="*/ 35640 h 84539"/>
                    <a:gd name="connsiteX9" fmla="*/ 31381 w 59640"/>
                    <a:gd name="connsiteY9" fmla="*/ 12300 h 84539"/>
                    <a:gd name="connsiteX10" fmla="*/ 45000 w 59640"/>
                    <a:gd name="connsiteY10" fmla="*/ 27420 h 84539"/>
                    <a:gd name="connsiteX11" fmla="*/ 4500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480" y="11460"/>
                      </a:cubicBezTo>
                      <a:lnTo>
                        <a:pt x="15480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60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480" y="84480"/>
                      </a:lnTo>
                      <a:lnTo>
                        <a:pt x="15480" y="35640"/>
                      </a:lnTo>
                      <a:cubicBezTo>
                        <a:pt x="15480" y="24720"/>
                        <a:pt x="17280" y="12300"/>
                        <a:pt x="31381" y="12300"/>
                      </a:cubicBezTo>
                      <a:cubicBezTo>
                        <a:pt x="40740" y="12300"/>
                        <a:pt x="45000" y="17100"/>
                        <a:pt x="45000" y="27420"/>
                      </a:cubicBezTo>
                      <a:lnTo>
                        <a:pt x="4500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6ACF7C1E-E408-35EC-D474-F63F5272435A}"/>
                    </a:ext>
                  </a:extLst>
                </p:cNvPr>
                <p:cNvSpPr/>
                <p:nvPr/>
              </p:nvSpPr>
              <p:spPr>
                <a:xfrm>
                  <a:off x="7753379" y="3695820"/>
                  <a:ext cx="59460" cy="115320"/>
                </a:xfrm>
                <a:custGeom>
                  <a:avLst/>
                  <a:gdLst>
                    <a:gd name="connsiteX0" fmla="*/ 44760 w 59460"/>
                    <a:gd name="connsiteY0" fmla="*/ 10380 h 115320"/>
                    <a:gd name="connsiteX1" fmla="*/ 26160 w 59460"/>
                    <a:gd name="connsiteY1" fmla="*/ 0 h 115320"/>
                    <a:gd name="connsiteX2" fmla="*/ 0 w 59460"/>
                    <a:gd name="connsiteY2" fmla="*/ 40500 h 115320"/>
                    <a:gd name="connsiteX3" fmla="*/ 27120 w 59460"/>
                    <a:gd name="connsiteY3" fmla="*/ 84480 h 115320"/>
                    <a:gd name="connsiteX4" fmla="*/ 44760 w 59460"/>
                    <a:gd name="connsiteY4" fmla="*/ 75120 h 115320"/>
                    <a:gd name="connsiteX5" fmla="*/ 44760 w 59460"/>
                    <a:gd name="connsiteY5" fmla="*/ 90540 h 115320"/>
                    <a:gd name="connsiteX6" fmla="*/ 31320 w 59460"/>
                    <a:gd name="connsiteY6" fmla="*/ 103860 h 115320"/>
                    <a:gd name="connsiteX7" fmla="*/ 19620 w 59460"/>
                    <a:gd name="connsiteY7" fmla="*/ 92760 h 115320"/>
                    <a:gd name="connsiteX8" fmla="*/ 19620 w 59460"/>
                    <a:gd name="connsiteY8" fmla="*/ 92100 h 115320"/>
                    <a:gd name="connsiteX9" fmla="*/ 3420 w 59460"/>
                    <a:gd name="connsiteY9" fmla="*/ 92100 h 115320"/>
                    <a:gd name="connsiteX10" fmla="*/ 3420 w 59460"/>
                    <a:gd name="connsiteY10" fmla="*/ 92760 h 115320"/>
                    <a:gd name="connsiteX11" fmla="*/ 8160 w 59460"/>
                    <a:gd name="connsiteY11" fmla="*/ 107760 h 115320"/>
                    <a:gd name="connsiteX12" fmla="*/ 28680 w 59460"/>
                    <a:gd name="connsiteY12" fmla="*/ 115320 h 115320"/>
                    <a:gd name="connsiteX13" fmla="*/ 59460 w 59460"/>
                    <a:gd name="connsiteY13" fmla="*/ 92040 h 115320"/>
                    <a:gd name="connsiteX14" fmla="*/ 59460 w 59460"/>
                    <a:gd name="connsiteY14" fmla="*/ 1680 h 115320"/>
                    <a:gd name="connsiteX15" fmla="*/ 44760 w 59460"/>
                    <a:gd name="connsiteY15" fmla="*/ 1680 h 115320"/>
                    <a:gd name="connsiteX16" fmla="*/ 44760 w 59460"/>
                    <a:gd name="connsiteY16" fmla="*/ 10440 h 115320"/>
                    <a:gd name="connsiteX17" fmla="*/ 39660 w 59460"/>
                    <a:gd name="connsiteY17" fmla="*/ 15900 h 115320"/>
                    <a:gd name="connsiteX18" fmla="*/ 45180 w 59460"/>
                    <a:gd name="connsiteY18" fmla="*/ 41040 h 115320"/>
                    <a:gd name="connsiteX19" fmla="*/ 45180 w 59460"/>
                    <a:gd name="connsiteY19" fmla="*/ 43620 h 115320"/>
                    <a:gd name="connsiteX20" fmla="*/ 39540 w 59460"/>
                    <a:gd name="connsiteY20" fmla="*/ 68700 h 115320"/>
                    <a:gd name="connsiteX21" fmla="*/ 30300 w 59460"/>
                    <a:gd name="connsiteY21" fmla="*/ 72120 h 115320"/>
                    <a:gd name="connsiteX22" fmla="*/ 15300 w 59460"/>
                    <a:gd name="connsiteY22" fmla="*/ 40560 h 115320"/>
                    <a:gd name="connsiteX23" fmla="*/ 30060 w 59460"/>
                    <a:gd name="connsiteY23" fmla="*/ 12420 h 115320"/>
                    <a:gd name="connsiteX24" fmla="*/ 39660 w 59460"/>
                    <a:gd name="connsiteY24" fmla="*/ 1596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460" h="115320">
                      <a:moveTo>
                        <a:pt x="44760" y="10380"/>
                      </a:moveTo>
                      <a:cubicBezTo>
                        <a:pt x="40980" y="3720"/>
                        <a:pt x="34620" y="0"/>
                        <a:pt x="26160" y="0"/>
                      </a:cubicBezTo>
                      <a:cubicBezTo>
                        <a:pt x="16380" y="0"/>
                        <a:pt x="0" y="5280"/>
                        <a:pt x="0" y="40500"/>
                      </a:cubicBezTo>
                      <a:cubicBezTo>
                        <a:pt x="0" y="62280"/>
                        <a:pt x="3180" y="84480"/>
                        <a:pt x="27120" y="84480"/>
                      </a:cubicBezTo>
                      <a:cubicBezTo>
                        <a:pt x="34320" y="84480"/>
                        <a:pt x="41160" y="80760"/>
                        <a:pt x="44760" y="75120"/>
                      </a:cubicBezTo>
                      <a:lnTo>
                        <a:pt x="44760" y="90540"/>
                      </a:lnTo>
                      <a:cubicBezTo>
                        <a:pt x="44760" y="98880"/>
                        <a:pt x="39720" y="103860"/>
                        <a:pt x="31320" y="103860"/>
                      </a:cubicBezTo>
                      <a:cubicBezTo>
                        <a:pt x="24120" y="103860"/>
                        <a:pt x="19740" y="99720"/>
                        <a:pt x="19620" y="92760"/>
                      </a:cubicBezTo>
                      <a:lnTo>
                        <a:pt x="19620" y="92100"/>
                      </a:lnTo>
                      <a:lnTo>
                        <a:pt x="3420" y="92100"/>
                      </a:lnTo>
                      <a:lnTo>
                        <a:pt x="3420" y="92760"/>
                      </a:lnTo>
                      <a:cubicBezTo>
                        <a:pt x="2940" y="98820"/>
                        <a:pt x="4500" y="103920"/>
                        <a:pt x="8160" y="107760"/>
                      </a:cubicBezTo>
                      <a:cubicBezTo>
                        <a:pt x="12600" y="112560"/>
                        <a:pt x="20100" y="115320"/>
                        <a:pt x="28680" y="115320"/>
                      </a:cubicBezTo>
                      <a:cubicBezTo>
                        <a:pt x="43860" y="115320"/>
                        <a:pt x="59460" y="112560"/>
                        <a:pt x="59460" y="92040"/>
                      </a:cubicBezTo>
                      <a:lnTo>
                        <a:pt x="59460" y="1680"/>
                      </a:lnTo>
                      <a:lnTo>
                        <a:pt x="44760" y="1680"/>
                      </a:lnTo>
                      <a:lnTo>
                        <a:pt x="44760" y="10440"/>
                      </a:lnTo>
                      <a:close/>
                      <a:moveTo>
                        <a:pt x="39660" y="15900"/>
                      </a:moveTo>
                      <a:cubicBezTo>
                        <a:pt x="45180" y="21420"/>
                        <a:pt x="45180" y="32760"/>
                        <a:pt x="45180" y="41040"/>
                      </a:cubicBezTo>
                      <a:lnTo>
                        <a:pt x="45180" y="43620"/>
                      </a:lnTo>
                      <a:cubicBezTo>
                        <a:pt x="45180" y="51780"/>
                        <a:pt x="45180" y="63060"/>
                        <a:pt x="39540" y="68700"/>
                      </a:cubicBezTo>
                      <a:cubicBezTo>
                        <a:pt x="37260" y="70980"/>
                        <a:pt x="34200" y="72120"/>
                        <a:pt x="30300" y="72120"/>
                      </a:cubicBezTo>
                      <a:cubicBezTo>
                        <a:pt x="21240" y="72120"/>
                        <a:pt x="15300" y="66720"/>
                        <a:pt x="15300" y="40560"/>
                      </a:cubicBezTo>
                      <a:cubicBezTo>
                        <a:pt x="15300" y="31440"/>
                        <a:pt x="15300" y="12420"/>
                        <a:pt x="30060" y="12420"/>
                      </a:cubicBezTo>
                      <a:cubicBezTo>
                        <a:pt x="34200" y="12420"/>
                        <a:pt x="37260" y="13620"/>
                        <a:pt x="39660" y="159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B228CF07-0BD4-BFF2-5BF4-704FFB16AF47}"/>
                    </a:ext>
                  </a:extLst>
                </p:cNvPr>
                <p:cNvSpPr/>
                <p:nvPr/>
              </p:nvSpPr>
              <p:spPr>
                <a:xfrm>
                  <a:off x="7833960" y="3695820"/>
                  <a:ext cx="59579" cy="115320"/>
                </a:xfrm>
                <a:custGeom>
                  <a:avLst/>
                  <a:gdLst>
                    <a:gd name="connsiteX0" fmla="*/ 44820 w 59579"/>
                    <a:gd name="connsiteY0" fmla="*/ 10380 h 115320"/>
                    <a:gd name="connsiteX1" fmla="*/ 26220 w 59579"/>
                    <a:gd name="connsiteY1" fmla="*/ 0 h 115320"/>
                    <a:gd name="connsiteX2" fmla="*/ 0 w 59579"/>
                    <a:gd name="connsiteY2" fmla="*/ 40500 h 115320"/>
                    <a:gd name="connsiteX3" fmla="*/ 27179 w 59579"/>
                    <a:gd name="connsiteY3" fmla="*/ 84480 h 115320"/>
                    <a:gd name="connsiteX4" fmla="*/ 44880 w 59579"/>
                    <a:gd name="connsiteY4" fmla="*/ 75120 h 115320"/>
                    <a:gd name="connsiteX5" fmla="*/ 44880 w 59579"/>
                    <a:gd name="connsiteY5" fmla="*/ 90540 h 115320"/>
                    <a:gd name="connsiteX6" fmla="*/ 31440 w 59579"/>
                    <a:gd name="connsiteY6" fmla="*/ 103860 h 115320"/>
                    <a:gd name="connsiteX7" fmla="*/ 19740 w 59579"/>
                    <a:gd name="connsiteY7" fmla="*/ 92760 h 115320"/>
                    <a:gd name="connsiteX8" fmla="*/ 19740 w 59579"/>
                    <a:gd name="connsiteY8" fmla="*/ 92100 h 115320"/>
                    <a:gd name="connsiteX9" fmla="*/ 3480 w 59579"/>
                    <a:gd name="connsiteY9" fmla="*/ 92100 h 115320"/>
                    <a:gd name="connsiteX10" fmla="*/ 3480 w 59579"/>
                    <a:gd name="connsiteY10" fmla="*/ 92760 h 115320"/>
                    <a:gd name="connsiteX11" fmla="*/ 8220 w 59579"/>
                    <a:gd name="connsiteY11" fmla="*/ 107760 h 115320"/>
                    <a:gd name="connsiteX12" fmla="*/ 28860 w 59579"/>
                    <a:gd name="connsiteY12" fmla="*/ 115320 h 115320"/>
                    <a:gd name="connsiteX13" fmla="*/ 59580 w 59579"/>
                    <a:gd name="connsiteY13" fmla="*/ 92040 h 115320"/>
                    <a:gd name="connsiteX14" fmla="*/ 59580 w 59579"/>
                    <a:gd name="connsiteY14" fmla="*/ 1680 h 115320"/>
                    <a:gd name="connsiteX15" fmla="*/ 44880 w 59579"/>
                    <a:gd name="connsiteY15" fmla="*/ 1680 h 115320"/>
                    <a:gd name="connsiteX16" fmla="*/ 44880 w 59579"/>
                    <a:gd name="connsiteY16" fmla="*/ 10440 h 115320"/>
                    <a:gd name="connsiteX17" fmla="*/ 39660 w 59579"/>
                    <a:gd name="connsiteY17" fmla="*/ 15900 h 115320"/>
                    <a:gd name="connsiteX18" fmla="*/ 45179 w 59579"/>
                    <a:gd name="connsiteY18" fmla="*/ 40980 h 115320"/>
                    <a:gd name="connsiteX19" fmla="*/ 45179 w 59579"/>
                    <a:gd name="connsiteY19" fmla="*/ 43560 h 115320"/>
                    <a:gd name="connsiteX20" fmla="*/ 39600 w 59579"/>
                    <a:gd name="connsiteY20" fmla="*/ 68640 h 115320"/>
                    <a:gd name="connsiteX21" fmla="*/ 30420 w 59579"/>
                    <a:gd name="connsiteY21" fmla="*/ 72060 h 115320"/>
                    <a:gd name="connsiteX22" fmla="*/ 15300 w 59579"/>
                    <a:gd name="connsiteY22" fmla="*/ 40500 h 115320"/>
                    <a:gd name="connsiteX23" fmla="*/ 30060 w 59579"/>
                    <a:gd name="connsiteY23" fmla="*/ 12360 h 115320"/>
                    <a:gd name="connsiteX24" fmla="*/ 39660 w 59579"/>
                    <a:gd name="connsiteY24" fmla="*/ 1590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579" h="115320">
                      <a:moveTo>
                        <a:pt x="44820" y="10380"/>
                      </a:moveTo>
                      <a:cubicBezTo>
                        <a:pt x="41040" y="3720"/>
                        <a:pt x="34679" y="0"/>
                        <a:pt x="26220" y="0"/>
                      </a:cubicBezTo>
                      <a:cubicBezTo>
                        <a:pt x="16440" y="0"/>
                        <a:pt x="0" y="5280"/>
                        <a:pt x="0" y="40500"/>
                      </a:cubicBezTo>
                      <a:cubicBezTo>
                        <a:pt x="0" y="62280"/>
                        <a:pt x="3240" y="84480"/>
                        <a:pt x="27179" y="84480"/>
                      </a:cubicBezTo>
                      <a:cubicBezTo>
                        <a:pt x="34440" y="84480"/>
                        <a:pt x="41280" y="80760"/>
                        <a:pt x="44880" y="75120"/>
                      </a:cubicBezTo>
                      <a:lnTo>
                        <a:pt x="44880" y="90540"/>
                      </a:lnTo>
                      <a:cubicBezTo>
                        <a:pt x="44880" y="98880"/>
                        <a:pt x="39900" y="103860"/>
                        <a:pt x="31440" y="103860"/>
                      </a:cubicBezTo>
                      <a:cubicBezTo>
                        <a:pt x="24240" y="103860"/>
                        <a:pt x="19920" y="99720"/>
                        <a:pt x="19740" y="92760"/>
                      </a:cubicBezTo>
                      <a:lnTo>
                        <a:pt x="19740" y="92100"/>
                      </a:lnTo>
                      <a:lnTo>
                        <a:pt x="3480" y="92100"/>
                      </a:lnTo>
                      <a:lnTo>
                        <a:pt x="3480" y="92760"/>
                      </a:lnTo>
                      <a:cubicBezTo>
                        <a:pt x="3000" y="98820"/>
                        <a:pt x="4620" y="103920"/>
                        <a:pt x="8220" y="107760"/>
                      </a:cubicBezTo>
                      <a:cubicBezTo>
                        <a:pt x="12780" y="112560"/>
                        <a:pt x="20100" y="115320"/>
                        <a:pt x="28860" y="115320"/>
                      </a:cubicBezTo>
                      <a:cubicBezTo>
                        <a:pt x="44040" y="115320"/>
                        <a:pt x="59580" y="112560"/>
                        <a:pt x="59580" y="92040"/>
                      </a:cubicBezTo>
                      <a:lnTo>
                        <a:pt x="59580" y="1680"/>
                      </a:lnTo>
                      <a:lnTo>
                        <a:pt x="44880" y="1680"/>
                      </a:lnTo>
                      <a:lnTo>
                        <a:pt x="44880" y="10440"/>
                      </a:lnTo>
                      <a:close/>
                      <a:moveTo>
                        <a:pt x="39660" y="15900"/>
                      </a:moveTo>
                      <a:cubicBezTo>
                        <a:pt x="45240" y="21420"/>
                        <a:pt x="45179" y="32760"/>
                        <a:pt x="45179" y="40980"/>
                      </a:cubicBezTo>
                      <a:lnTo>
                        <a:pt x="45179" y="43560"/>
                      </a:lnTo>
                      <a:cubicBezTo>
                        <a:pt x="45179" y="51720"/>
                        <a:pt x="45179" y="63000"/>
                        <a:pt x="39600" y="68640"/>
                      </a:cubicBezTo>
                      <a:cubicBezTo>
                        <a:pt x="37320" y="70920"/>
                        <a:pt x="34260" y="72060"/>
                        <a:pt x="30420" y="72060"/>
                      </a:cubicBezTo>
                      <a:cubicBezTo>
                        <a:pt x="21360" y="72060"/>
                        <a:pt x="15300" y="66660"/>
                        <a:pt x="15300" y="40500"/>
                      </a:cubicBezTo>
                      <a:cubicBezTo>
                        <a:pt x="15300" y="31380"/>
                        <a:pt x="15300" y="12360"/>
                        <a:pt x="30060" y="12360"/>
                      </a:cubicBezTo>
                      <a:cubicBezTo>
                        <a:pt x="34140" y="12360"/>
                        <a:pt x="37320" y="13560"/>
                        <a:pt x="39660" y="159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" name="자유형: 도형 20">
                  <a:extLst>
                    <a:ext uri="{FF2B5EF4-FFF2-40B4-BE49-F238E27FC236}">
                      <a16:creationId xmlns:a16="http://schemas.microsoft.com/office/drawing/2014/main" id="{971C9D68-ADB5-869F-5462-2D4ADC630325}"/>
                    </a:ext>
                  </a:extLst>
                </p:cNvPr>
                <p:cNvSpPr/>
                <p:nvPr/>
              </p:nvSpPr>
              <p:spPr>
                <a:xfrm>
                  <a:off x="7916039" y="3697439"/>
                  <a:ext cx="14640" cy="82860"/>
                </a:xfrm>
                <a:custGeom>
                  <a:avLst/>
                  <a:gdLst>
                    <a:gd name="connsiteX0" fmla="*/ 0 w 14640"/>
                    <a:gd name="connsiteY0" fmla="*/ 0 h 82860"/>
                    <a:gd name="connsiteX1" fmla="*/ 0 w 14640"/>
                    <a:gd name="connsiteY1" fmla="*/ 82860 h 82860"/>
                    <a:gd name="connsiteX2" fmla="*/ 14640 w 14640"/>
                    <a:gd name="connsiteY2" fmla="*/ 82860 h 82860"/>
                    <a:gd name="connsiteX3" fmla="*/ 14640 w 14640"/>
                    <a:gd name="connsiteY3" fmla="*/ 0 h 82860"/>
                    <a:gd name="connsiteX4" fmla="*/ 13980 w 14640"/>
                    <a:gd name="connsiteY4" fmla="*/ 0 h 82860"/>
                    <a:gd name="connsiteX5" fmla="*/ 0 w 14640"/>
                    <a:gd name="connsiteY5" fmla="*/ 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640" h="82860">
                      <a:moveTo>
                        <a:pt x="0" y="0"/>
                      </a:moveTo>
                      <a:lnTo>
                        <a:pt x="0" y="82860"/>
                      </a:lnTo>
                      <a:lnTo>
                        <a:pt x="14640" y="82860"/>
                      </a:lnTo>
                      <a:lnTo>
                        <a:pt x="14640" y="0"/>
                      </a:lnTo>
                      <a:lnTo>
                        <a:pt x="139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92DEAA16-1A6A-6BFA-89C3-08D001EB2298}"/>
                    </a:ext>
                  </a:extLst>
                </p:cNvPr>
                <p:cNvSpPr/>
                <p:nvPr/>
              </p:nvSpPr>
              <p:spPr>
                <a:xfrm>
                  <a:off x="791526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10551F9F-281E-5151-8758-60CF7F2C45CB}"/>
                    </a:ext>
                  </a:extLst>
                </p:cNvPr>
                <p:cNvSpPr/>
                <p:nvPr/>
              </p:nvSpPr>
              <p:spPr>
                <a:xfrm>
                  <a:off x="7989180" y="3662460"/>
                  <a:ext cx="71459" cy="117839"/>
                </a:xfrm>
                <a:custGeom>
                  <a:avLst/>
                  <a:gdLst>
                    <a:gd name="connsiteX0" fmla="*/ 67080 w 71459"/>
                    <a:gd name="connsiteY0" fmla="*/ 86640 h 117839"/>
                    <a:gd name="connsiteX1" fmla="*/ 49860 w 71459"/>
                    <a:gd name="connsiteY1" fmla="*/ 56460 h 117839"/>
                    <a:gd name="connsiteX2" fmla="*/ 69360 w 71459"/>
                    <a:gd name="connsiteY2" fmla="*/ 29760 h 117839"/>
                    <a:gd name="connsiteX3" fmla="*/ 40800 w 71459"/>
                    <a:gd name="connsiteY3" fmla="*/ 0 h 117839"/>
                    <a:gd name="connsiteX4" fmla="*/ 0 w 71459"/>
                    <a:gd name="connsiteY4" fmla="*/ 0 h 117839"/>
                    <a:gd name="connsiteX5" fmla="*/ 0 w 71459"/>
                    <a:gd name="connsiteY5" fmla="*/ 117840 h 117839"/>
                    <a:gd name="connsiteX6" fmla="*/ 16260 w 71459"/>
                    <a:gd name="connsiteY6" fmla="*/ 117840 h 117839"/>
                    <a:gd name="connsiteX7" fmla="*/ 16260 w 71459"/>
                    <a:gd name="connsiteY7" fmla="*/ 64320 h 117839"/>
                    <a:gd name="connsiteX8" fmla="*/ 32940 w 71459"/>
                    <a:gd name="connsiteY8" fmla="*/ 64320 h 117839"/>
                    <a:gd name="connsiteX9" fmla="*/ 49800 w 71459"/>
                    <a:gd name="connsiteY9" fmla="*/ 78540 h 117839"/>
                    <a:gd name="connsiteX10" fmla="*/ 50520 w 71459"/>
                    <a:gd name="connsiteY10" fmla="*/ 91800 h 117839"/>
                    <a:gd name="connsiteX11" fmla="*/ 54360 w 71459"/>
                    <a:gd name="connsiteY11" fmla="*/ 117480 h 117839"/>
                    <a:gd name="connsiteX12" fmla="*/ 54600 w 71459"/>
                    <a:gd name="connsiteY12" fmla="*/ 117840 h 117839"/>
                    <a:gd name="connsiteX13" fmla="*/ 71459 w 71459"/>
                    <a:gd name="connsiteY13" fmla="*/ 117840 h 117839"/>
                    <a:gd name="connsiteX14" fmla="*/ 71220 w 71459"/>
                    <a:gd name="connsiteY14" fmla="*/ 116940 h 117839"/>
                    <a:gd name="connsiteX15" fmla="*/ 67200 w 71459"/>
                    <a:gd name="connsiteY15" fmla="*/ 86640 h 117839"/>
                    <a:gd name="connsiteX16" fmla="*/ 16140 w 71459"/>
                    <a:gd name="connsiteY16" fmla="*/ 14280 h 117839"/>
                    <a:gd name="connsiteX17" fmla="*/ 37800 w 71459"/>
                    <a:gd name="connsiteY17" fmla="*/ 14280 h 117839"/>
                    <a:gd name="connsiteX18" fmla="*/ 52740 w 71459"/>
                    <a:gd name="connsiteY18" fmla="*/ 31380 h 117839"/>
                    <a:gd name="connsiteX19" fmla="*/ 37680 w 71459"/>
                    <a:gd name="connsiteY19" fmla="*/ 49920 h 117839"/>
                    <a:gd name="connsiteX20" fmla="*/ 16140 w 71459"/>
                    <a:gd name="connsiteY20" fmla="*/ 49920 h 117839"/>
                    <a:gd name="connsiteX21" fmla="*/ 16140 w 71459"/>
                    <a:gd name="connsiteY21" fmla="*/ 1428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1459" h="117839">
                      <a:moveTo>
                        <a:pt x="67080" y="86640"/>
                      </a:moveTo>
                      <a:cubicBezTo>
                        <a:pt x="66300" y="64500"/>
                        <a:pt x="61800" y="58800"/>
                        <a:pt x="49860" y="56460"/>
                      </a:cubicBezTo>
                      <a:cubicBezTo>
                        <a:pt x="61920" y="53280"/>
                        <a:pt x="69360" y="43380"/>
                        <a:pt x="69360" y="29760"/>
                      </a:cubicBezTo>
                      <a:cubicBezTo>
                        <a:pt x="69360" y="22800"/>
                        <a:pt x="67320" y="0"/>
                        <a:pt x="40800" y="0"/>
                      </a:cubicBez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6260" y="117840"/>
                      </a:lnTo>
                      <a:lnTo>
                        <a:pt x="16260" y="64320"/>
                      </a:lnTo>
                      <a:lnTo>
                        <a:pt x="32940" y="64320"/>
                      </a:lnTo>
                      <a:cubicBezTo>
                        <a:pt x="36840" y="64320"/>
                        <a:pt x="48600" y="64320"/>
                        <a:pt x="49800" y="78540"/>
                      </a:cubicBezTo>
                      <a:lnTo>
                        <a:pt x="50520" y="91800"/>
                      </a:lnTo>
                      <a:cubicBezTo>
                        <a:pt x="50940" y="102480"/>
                        <a:pt x="51300" y="111660"/>
                        <a:pt x="54360" y="117480"/>
                      </a:cubicBezTo>
                      <a:lnTo>
                        <a:pt x="54600" y="117840"/>
                      </a:lnTo>
                      <a:lnTo>
                        <a:pt x="71459" y="117840"/>
                      </a:lnTo>
                      <a:lnTo>
                        <a:pt x="71220" y="116940"/>
                      </a:lnTo>
                      <a:cubicBezTo>
                        <a:pt x="69000" y="109860"/>
                        <a:pt x="67380" y="91680"/>
                        <a:pt x="67200" y="86640"/>
                      </a:cubicBezTo>
                      <a:close/>
                      <a:moveTo>
                        <a:pt x="16140" y="14280"/>
                      </a:moveTo>
                      <a:lnTo>
                        <a:pt x="37800" y="14280"/>
                      </a:lnTo>
                      <a:cubicBezTo>
                        <a:pt x="48840" y="14280"/>
                        <a:pt x="52740" y="23460"/>
                        <a:pt x="52740" y="31380"/>
                      </a:cubicBezTo>
                      <a:cubicBezTo>
                        <a:pt x="52740" y="39960"/>
                        <a:pt x="48840" y="49920"/>
                        <a:pt x="37680" y="49920"/>
                      </a:cubicBezTo>
                      <a:lnTo>
                        <a:pt x="16140" y="49920"/>
                      </a:lnTo>
                      <a:lnTo>
                        <a:pt x="16140" y="1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871F39B2-E994-0782-AA0B-F5B8FB1F64ED}"/>
                    </a:ext>
                  </a:extLst>
                </p:cNvPr>
                <p:cNvSpPr/>
                <p:nvPr/>
              </p:nvSpPr>
              <p:spPr>
                <a:xfrm>
                  <a:off x="8076300" y="3695820"/>
                  <a:ext cx="61379" cy="86099"/>
                </a:xfrm>
                <a:custGeom>
                  <a:avLst/>
                  <a:gdLst>
                    <a:gd name="connsiteX0" fmla="*/ 31679 w 61379"/>
                    <a:gd name="connsiteY0" fmla="*/ 0 h 86099"/>
                    <a:gd name="connsiteX1" fmla="*/ 0 w 61379"/>
                    <a:gd name="connsiteY1" fmla="*/ 44280 h 86099"/>
                    <a:gd name="connsiteX2" fmla="*/ 31679 w 61379"/>
                    <a:gd name="connsiteY2" fmla="*/ 86100 h 86099"/>
                    <a:gd name="connsiteX3" fmla="*/ 60839 w 61379"/>
                    <a:gd name="connsiteY3" fmla="*/ 59100 h 86099"/>
                    <a:gd name="connsiteX4" fmla="*/ 60839 w 61379"/>
                    <a:gd name="connsiteY4" fmla="*/ 58440 h 86099"/>
                    <a:gd name="connsiteX5" fmla="*/ 44880 w 61379"/>
                    <a:gd name="connsiteY5" fmla="*/ 58440 h 86099"/>
                    <a:gd name="connsiteX6" fmla="*/ 44880 w 61379"/>
                    <a:gd name="connsiteY6" fmla="*/ 59040 h 86099"/>
                    <a:gd name="connsiteX7" fmla="*/ 31380 w 61379"/>
                    <a:gd name="connsiteY7" fmla="*/ 73860 h 86099"/>
                    <a:gd name="connsiteX8" fmla="*/ 1566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79 w 61379"/>
                    <a:gd name="connsiteY11" fmla="*/ 60 h 86099"/>
                    <a:gd name="connsiteX12" fmla="*/ 30420 w 61379"/>
                    <a:gd name="connsiteY12" fmla="*/ 11460 h 86099"/>
                    <a:gd name="connsiteX13" fmla="*/ 45959 w 61379"/>
                    <a:gd name="connsiteY13" fmla="*/ 36600 h 86099"/>
                    <a:gd name="connsiteX14" fmla="*/ 15720 w 61379"/>
                    <a:gd name="connsiteY14" fmla="*/ 36600 h 86099"/>
                    <a:gd name="connsiteX15" fmla="*/ 3042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79" y="86100"/>
                      </a:cubicBezTo>
                      <a:cubicBezTo>
                        <a:pt x="50640" y="86100"/>
                        <a:pt x="60660" y="76500"/>
                        <a:pt x="60839" y="59100"/>
                      </a:cubicBezTo>
                      <a:lnTo>
                        <a:pt x="60839" y="58440"/>
                      </a:lnTo>
                      <a:lnTo>
                        <a:pt x="44880" y="58440"/>
                      </a:lnTo>
                      <a:lnTo>
                        <a:pt x="44880" y="59040"/>
                      </a:lnTo>
                      <a:cubicBezTo>
                        <a:pt x="44459" y="65880"/>
                        <a:pt x="40679" y="73860"/>
                        <a:pt x="31380" y="73860"/>
                      </a:cubicBezTo>
                      <a:cubicBezTo>
                        <a:pt x="21480" y="73860"/>
                        <a:pt x="15780" y="69600"/>
                        <a:pt x="1566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8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19" y="11460"/>
                        <a:pt x="4578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292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1D807C6F-D5C6-27F2-1ADD-EA2C670BDD3E}"/>
                    </a:ext>
                  </a:extLst>
                </p:cNvPr>
                <p:cNvSpPr/>
                <p:nvPr/>
              </p:nvSpPr>
              <p:spPr>
                <a:xfrm>
                  <a:off x="8154222" y="3695759"/>
                  <a:ext cx="57917" cy="86160"/>
                </a:xfrm>
                <a:custGeom>
                  <a:avLst/>
                  <a:gdLst>
                    <a:gd name="connsiteX0" fmla="*/ 33018 w 57917"/>
                    <a:gd name="connsiteY0" fmla="*/ 34680 h 86160"/>
                    <a:gd name="connsiteX1" fmla="*/ 17238 w 57917"/>
                    <a:gd name="connsiteY1" fmla="*/ 21720 h 86160"/>
                    <a:gd name="connsiteX2" fmla="*/ 29058 w 57917"/>
                    <a:gd name="connsiteY2" fmla="*/ 11520 h 86160"/>
                    <a:gd name="connsiteX3" fmla="*/ 38178 w 57917"/>
                    <a:gd name="connsiteY3" fmla="*/ 14580 h 86160"/>
                    <a:gd name="connsiteX4" fmla="*/ 41118 w 57917"/>
                    <a:gd name="connsiteY4" fmla="*/ 23820 h 86160"/>
                    <a:gd name="connsiteX5" fmla="*/ 41118 w 57917"/>
                    <a:gd name="connsiteY5" fmla="*/ 24540 h 86160"/>
                    <a:gd name="connsiteX6" fmla="*/ 57197 w 57917"/>
                    <a:gd name="connsiteY6" fmla="*/ 24540 h 86160"/>
                    <a:gd name="connsiteX7" fmla="*/ 57197 w 57917"/>
                    <a:gd name="connsiteY7" fmla="*/ 23820 h 86160"/>
                    <a:gd name="connsiteX8" fmla="*/ 52158 w 57917"/>
                    <a:gd name="connsiteY8" fmla="*/ 7680 h 86160"/>
                    <a:gd name="connsiteX9" fmla="*/ 30678 w 57917"/>
                    <a:gd name="connsiteY9" fmla="*/ 0 h 86160"/>
                    <a:gd name="connsiteX10" fmla="*/ 1938 w 57917"/>
                    <a:gd name="connsiteY10" fmla="*/ 22980 h 86160"/>
                    <a:gd name="connsiteX11" fmla="*/ 26538 w 57917"/>
                    <a:gd name="connsiteY11" fmla="*/ 48780 h 86160"/>
                    <a:gd name="connsiteX12" fmla="*/ 42618 w 57917"/>
                    <a:gd name="connsiteY12" fmla="*/ 62160 h 86160"/>
                    <a:gd name="connsiteX13" fmla="*/ 29238 w 57917"/>
                    <a:gd name="connsiteY13" fmla="*/ 73860 h 86160"/>
                    <a:gd name="connsiteX14" fmla="*/ 16458 w 57917"/>
                    <a:gd name="connsiteY14" fmla="*/ 58980 h 86160"/>
                    <a:gd name="connsiteX15" fmla="*/ 16458 w 57917"/>
                    <a:gd name="connsiteY15" fmla="*/ 58260 h 86160"/>
                    <a:gd name="connsiteX16" fmla="*/ 18 w 57917"/>
                    <a:gd name="connsiteY16" fmla="*/ 58260 h 86160"/>
                    <a:gd name="connsiteX17" fmla="*/ 18 w 57917"/>
                    <a:gd name="connsiteY17" fmla="*/ 58980 h 86160"/>
                    <a:gd name="connsiteX18" fmla="*/ 6378 w 57917"/>
                    <a:gd name="connsiteY18" fmla="*/ 78720 h 86160"/>
                    <a:gd name="connsiteX19" fmla="*/ 28818 w 57917"/>
                    <a:gd name="connsiteY19" fmla="*/ 86160 h 86160"/>
                    <a:gd name="connsiteX20" fmla="*/ 57917 w 57917"/>
                    <a:gd name="connsiteY20" fmla="*/ 60600 h 86160"/>
                    <a:gd name="connsiteX21" fmla="*/ 33078 w 57917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7" h="86160">
                      <a:moveTo>
                        <a:pt x="33018" y="34680"/>
                      </a:moveTo>
                      <a:cubicBezTo>
                        <a:pt x="24558" y="30780"/>
                        <a:pt x="17238" y="27540"/>
                        <a:pt x="17238" y="21720"/>
                      </a:cubicBezTo>
                      <a:cubicBezTo>
                        <a:pt x="17238" y="15540"/>
                        <a:pt x="21858" y="11520"/>
                        <a:pt x="29058" y="11520"/>
                      </a:cubicBezTo>
                      <a:cubicBezTo>
                        <a:pt x="33078" y="11520"/>
                        <a:pt x="36138" y="12540"/>
                        <a:pt x="38178" y="14580"/>
                      </a:cubicBezTo>
                      <a:cubicBezTo>
                        <a:pt x="40218" y="16680"/>
                        <a:pt x="41238" y="19800"/>
                        <a:pt x="41118" y="23820"/>
                      </a:cubicBezTo>
                      <a:lnTo>
                        <a:pt x="41118" y="24540"/>
                      </a:lnTo>
                      <a:lnTo>
                        <a:pt x="57197" y="24540"/>
                      </a:lnTo>
                      <a:lnTo>
                        <a:pt x="57197" y="23820"/>
                      </a:lnTo>
                      <a:cubicBezTo>
                        <a:pt x="57678" y="17220"/>
                        <a:pt x="55998" y="11760"/>
                        <a:pt x="52158" y="7680"/>
                      </a:cubicBezTo>
                      <a:cubicBezTo>
                        <a:pt x="47538" y="2760"/>
                        <a:pt x="39917" y="0"/>
                        <a:pt x="30678" y="0"/>
                      </a:cubicBezTo>
                      <a:cubicBezTo>
                        <a:pt x="3318" y="0"/>
                        <a:pt x="1938" y="19140"/>
                        <a:pt x="1938" y="22980"/>
                      </a:cubicBezTo>
                      <a:cubicBezTo>
                        <a:pt x="1938" y="37200"/>
                        <a:pt x="15018" y="43380"/>
                        <a:pt x="26538" y="48780"/>
                      </a:cubicBezTo>
                      <a:cubicBezTo>
                        <a:pt x="35118" y="52860"/>
                        <a:pt x="42618" y="56340"/>
                        <a:pt x="42618" y="62160"/>
                      </a:cubicBezTo>
                      <a:cubicBezTo>
                        <a:pt x="42618" y="69480"/>
                        <a:pt x="37638" y="73860"/>
                        <a:pt x="29238" y="73860"/>
                      </a:cubicBezTo>
                      <a:cubicBezTo>
                        <a:pt x="16458" y="73860"/>
                        <a:pt x="16458" y="63480"/>
                        <a:pt x="16458" y="58980"/>
                      </a:cubicBezTo>
                      <a:lnTo>
                        <a:pt x="16458" y="58260"/>
                      </a:lnTo>
                      <a:lnTo>
                        <a:pt x="18" y="58260"/>
                      </a:lnTo>
                      <a:lnTo>
                        <a:pt x="18" y="58980"/>
                      </a:lnTo>
                      <a:cubicBezTo>
                        <a:pt x="-222" y="67440"/>
                        <a:pt x="1938" y="74160"/>
                        <a:pt x="6378" y="78720"/>
                      </a:cubicBezTo>
                      <a:cubicBezTo>
                        <a:pt x="11178" y="83700"/>
                        <a:pt x="18738" y="86160"/>
                        <a:pt x="28818" y="86160"/>
                      </a:cubicBezTo>
                      <a:cubicBezTo>
                        <a:pt x="47538" y="86160"/>
                        <a:pt x="57917" y="77160"/>
                        <a:pt x="57917" y="60600"/>
                      </a:cubicBezTo>
                      <a:cubicBezTo>
                        <a:pt x="57917" y="46020"/>
                        <a:pt x="44778" y="40020"/>
                        <a:pt x="33078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BDFCA0C0-EF89-C108-9670-7C0320D152EC}"/>
                    </a:ext>
                  </a:extLst>
                </p:cNvPr>
                <p:cNvSpPr/>
                <p:nvPr/>
              </p:nvSpPr>
              <p:spPr>
                <a:xfrm>
                  <a:off x="8228520" y="3695820"/>
                  <a:ext cx="61500" cy="86099"/>
                </a:xfrm>
                <a:custGeom>
                  <a:avLst/>
                  <a:gdLst>
                    <a:gd name="connsiteX0" fmla="*/ 31679 w 61500"/>
                    <a:gd name="connsiteY0" fmla="*/ 0 h 86099"/>
                    <a:gd name="connsiteX1" fmla="*/ 0 w 61500"/>
                    <a:gd name="connsiteY1" fmla="*/ 44280 h 86099"/>
                    <a:gd name="connsiteX2" fmla="*/ 31679 w 61500"/>
                    <a:gd name="connsiteY2" fmla="*/ 86100 h 86099"/>
                    <a:gd name="connsiteX3" fmla="*/ 60780 w 61500"/>
                    <a:gd name="connsiteY3" fmla="*/ 59100 h 86099"/>
                    <a:gd name="connsiteX4" fmla="*/ 60780 w 61500"/>
                    <a:gd name="connsiteY4" fmla="*/ 58440 h 86099"/>
                    <a:gd name="connsiteX5" fmla="*/ 44940 w 61500"/>
                    <a:gd name="connsiteY5" fmla="*/ 58440 h 86099"/>
                    <a:gd name="connsiteX6" fmla="*/ 44940 w 61500"/>
                    <a:gd name="connsiteY6" fmla="*/ 59040 h 86099"/>
                    <a:gd name="connsiteX7" fmla="*/ 31440 w 61500"/>
                    <a:gd name="connsiteY7" fmla="*/ 73860 h 86099"/>
                    <a:gd name="connsiteX8" fmla="*/ 15720 w 61500"/>
                    <a:gd name="connsiteY8" fmla="*/ 48120 h 86099"/>
                    <a:gd name="connsiteX9" fmla="*/ 61500 w 61500"/>
                    <a:gd name="connsiteY9" fmla="*/ 48120 h 86099"/>
                    <a:gd name="connsiteX10" fmla="*/ 61500 w 61500"/>
                    <a:gd name="connsiteY10" fmla="*/ 40440 h 86099"/>
                    <a:gd name="connsiteX11" fmla="*/ 31679 w 61500"/>
                    <a:gd name="connsiteY11" fmla="*/ 60 h 86099"/>
                    <a:gd name="connsiteX12" fmla="*/ 30420 w 61500"/>
                    <a:gd name="connsiteY12" fmla="*/ 11460 h 86099"/>
                    <a:gd name="connsiteX13" fmla="*/ 45959 w 61500"/>
                    <a:gd name="connsiteY13" fmla="*/ 36600 h 86099"/>
                    <a:gd name="connsiteX14" fmla="*/ 15720 w 61500"/>
                    <a:gd name="connsiteY14" fmla="*/ 36600 h 86099"/>
                    <a:gd name="connsiteX15" fmla="*/ 30420 w 6150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500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79" y="86100"/>
                      </a:cubicBezTo>
                      <a:cubicBezTo>
                        <a:pt x="50700" y="86100"/>
                        <a:pt x="60600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940" y="58440"/>
                      </a:lnTo>
                      <a:lnTo>
                        <a:pt x="44940" y="59040"/>
                      </a:lnTo>
                      <a:cubicBezTo>
                        <a:pt x="44520" y="65880"/>
                        <a:pt x="40679" y="73860"/>
                        <a:pt x="31440" y="73860"/>
                      </a:cubicBezTo>
                      <a:cubicBezTo>
                        <a:pt x="21600" y="73860"/>
                        <a:pt x="15840" y="69600"/>
                        <a:pt x="15720" y="48120"/>
                      </a:cubicBezTo>
                      <a:lnTo>
                        <a:pt x="61500" y="48120"/>
                      </a:lnTo>
                      <a:lnTo>
                        <a:pt x="61500" y="40440"/>
                      </a:lnTo>
                      <a:cubicBezTo>
                        <a:pt x="61500" y="14880"/>
                        <a:pt x="5664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79" y="11460"/>
                        <a:pt x="4584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304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CBC38597-FFAE-5629-5D50-67151D0D19A0}"/>
                    </a:ext>
                  </a:extLst>
                </p:cNvPr>
                <p:cNvSpPr/>
                <p:nvPr/>
              </p:nvSpPr>
              <p:spPr>
                <a:xfrm>
                  <a:off x="8309400" y="3695820"/>
                  <a:ext cx="59099" cy="86099"/>
                </a:xfrm>
                <a:custGeom>
                  <a:avLst/>
                  <a:gdLst>
                    <a:gd name="connsiteX0" fmla="*/ 57300 w 59099"/>
                    <a:gd name="connsiteY0" fmla="*/ 64380 h 86099"/>
                    <a:gd name="connsiteX1" fmla="*/ 57300 w 59099"/>
                    <a:gd name="connsiteY1" fmla="*/ 25200 h 86099"/>
                    <a:gd name="connsiteX2" fmla="*/ 30120 w 59099"/>
                    <a:gd name="connsiteY2" fmla="*/ 0 h 86099"/>
                    <a:gd name="connsiteX3" fmla="*/ 1800 w 59099"/>
                    <a:gd name="connsiteY3" fmla="*/ 25200 h 86099"/>
                    <a:gd name="connsiteX4" fmla="*/ 1800 w 59099"/>
                    <a:gd name="connsiteY4" fmla="*/ 25980 h 86099"/>
                    <a:gd name="connsiteX5" fmla="*/ 17640 w 59099"/>
                    <a:gd name="connsiteY5" fmla="*/ 25980 h 86099"/>
                    <a:gd name="connsiteX6" fmla="*/ 17640 w 59099"/>
                    <a:gd name="connsiteY6" fmla="*/ 25140 h 86099"/>
                    <a:gd name="connsiteX7" fmla="*/ 20400 w 59099"/>
                    <a:gd name="connsiteY7" fmla="*/ 14940 h 86099"/>
                    <a:gd name="connsiteX8" fmla="*/ 29640 w 59099"/>
                    <a:gd name="connsiteY8" fmla="*/ 11400 h 86099"/>
                    <a:gd name="connsiteX9" fmla="*/ 39060 w 59099"/>
                    <a:gd name="connsiteY9" fmla="*/ 14640 h 86099"/>
                    <a:gd name="connsiteX10" fmla="*/ 42720 w 59099"/>
                    <a:gd name="connsiteY10" fmla="*/ 28620 h 86099"/>
                    <a:gd name="connsiteX11" fmla="*/ 42720 w 59099"/>
                    <a:gd name="connsiteY11" fmla="*/ 32520 h 86099"/>
                    <a:gd name="connsiteX12" fmla="*/ 6480 w 59099"/>
                    <a:gd name="connsiteY12" fmla="*/ 41040 h 86099"/>
                    <a:gd name="connsiteX13" fmla="*/ 0 w 59099"/>
                    <a:gd name="connsiteY13" fmla="*/ 58620 h 86099"/>
                    <a:gd name="connsiteX14" fmla="*/ 22920 w 59099"/>
                    <a:gd name="connsiteY14" fmla="*/ 86100 h 86099"/>
                    <a:gd name="connsiteX15" fmla="*/ 43020 w 59099"/>
                    <a:gd name="connsiteY15" fmla="*/ 74100 h 86099"/>
                    <a:gd name="connsiteX16" fmla="*/ 43020 w 59099"/>
                    <a:gd name="connsiteY16" fmla="*/ 84480 h 86099"/>
                    <a:gd name="connsiteX17" fmla="*/ 59100 w 59099"/>
                    <a:gd name="connsiteY17" fmla="*/ 84480 h 86099"/>
                    <a:gd name="connsiteX18" fmla="*/ 58920 w 59099"/>
                    <a:gd name="connsiteY18" fmla="*/ 83700 h 86099"/>
                    <a:gd name="connsiteX19" fmla="*/ 57300 w 59099"/>
                    <a:gd name="connsiteY19" fmla="*/ 64440 h 86099"/>
                    <a:gd name="connsiteX20" fmla="*/ 42720 w 59099"/>
                    <a:gd name="connsiteY20" fmla="*/ 47760 h 86099"/>
                    <a:gd name="connsiteX21" fmla="*/ 36660 w 59099"/>
                    <a:gd name="connsiteY21" fmla="*/ 69780 h 86099"/>
                    <a:gd name="connsiteX22" fmla="*/ 26580 w 59099"/>
                    <a:gd name="connsiteY22" fmla="*/ 73800 h 86099"/>
                    <a:gd name="connsiteX23" fmla="*/ 14520 w 59099"/>
                    <a:gd name="connsiteY23" fmla="*/ 59580 h 86099"/>
                    <a:gd name="connsiteX24" fmla="*/ 40800 w 59099"/>
                    <a:gd name="connsiteY24" fmla="*/ 43980 h 86099"/>
                    <a:gd name="connsiteX25" fmla="*/ 42660 w 59099"/>
                    <a:gd name="connsiteY25" fmla="*/ 43980 h 86099"/>
                    <a:gd name="connsiteX26" fmla="*/ 42660 w 59099"/>
                    <a:gd name="connsiteY26" fmla="*/ 477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9099" h="86099">
                      <a:moveTo>
                        <a:pt x="57300" y="64380"/>
                      </a:moveTo>
                      <a:lnTo>
                        <a:pt x="57300" y="25200"/>
                      </a:lnTo>
                      <a:cubicBezTo>
                        <a:pt x="57300" y="8280"/>
                        <a:pt x="48420" y="0"/>
                        <a:pt x="30120" y="0"/>
                      </a:cubicBezTo>
                      <a:cubicBezTo>
                        <a:pt x="11820" y="0"/>
                        <a:pt x="2400" y="7800"/>
                        <a:pt x="1800" y="25200"/>
                      </a:cubicBezTo>
                      <a:lnTo>
                        <a:pt x="1800" y="25980"/>
                      </a:lnTo>
                      <a:cubicBezTo>
                        <a:pt x="1800" y="25980"/>
                        <a:pt x="17640" y="25980"/>
                        <a:pt x="17640" y="25980"/>
                      </a:cubicBezTo>
                      <a:lnTo>
                        <a:pt x="17640" y="25140"/>
                      </a:lnTo>
                      <a:cubicBezTo>
                        <a:pt x="17160" y="20940"/>
                        <a:pt x="18180" y="17460"/>
                        <a:pt x="20400" y="14940"/>
                      </a:cubicBezTo>
                      <a:cubicBezTo>
                        <a:pt x="22440" y="12600"/>
                        <a:pt x="25680" y="11400"/>
                        <a:pt x="29640" y="11400"/>
                      </a:cubicBezTo>
                      <a:cubicBezTo>
                        <a:pt x="33780" y="11400"/>
                        <a:pt x="36900" y="12420"/>
                        <a:pt x="39060" y="14640"/>
                      </a:cubicBezTo>
                      <a:cubicBezTo>
                        <a:pt x="42120" y="17820"/>
                        <a:pt x="42720" y="23220"/>
                        <a:pt x="42720" y="28620"/>
                      </a:cubicBezTo>
                      <a:cubicBezTo>
                        <a:pt x="42720" y="29940"/>
                        <a:pt x="42720" y="31320"/>
                        <a:pt x="42720" y="32520"/>
                      </a:cubicBezTo>
                      <a:cubicBezTo>
                        <a:pt x="28680" y="32220"/>
                        <a:pt x="14640" y="33120"/>
                        <a:pt x="6480" y="41040"/>
                      </a:cubicBezTo>
                      <a:cubicBezTo>
                        <a:pt x="2160" y="45300"/>
                        <a:pt x="0" y="51180"/>
                        <a:pt x="0" y="58620"/>
                      </a:cubicBezTo>
                      <a:cubicBezTo>
                        <a:pt x="0" y="77340"/>
                        <a:pt x="7320" y="86100"/>
                        <a:pt x="22920" y="86100"/>
                      </a:cubicBezTo>
                      <a:cubicBezTo>
                        <a:pt x="32640" y="86100"/>
                        <a:pt x="38820" y="82320"/>
                        <a:pt x="43020" y="74100"/>
                      </a:cubicBezTo>
                      <a:lnTo>
                        <a:pt x="43020" y="84480"/>
                      </a:lnTo>
                      <a:lnTo>
                        <a:pt x="59100" y="84480"/>
                      </a:lnTo>
                      <a:lnTo>
                        <a:pt x="58920" y="83700"/>
                      </a:lnTo>
                      <a:cubicBezTo>
                        <a:pt x="57900" y="76740"/>
                        <a:pt x="57300" y="70320"/>
                        <a:pt x="57300" y="64440"/>
                      </a:cubicBezTo>
                      <a:close/>
                      <a:moveTo>
                        <a:pt x="42720" y="47760"/>
                      </a:moveTo>
                      <a:cubicBezTo>
                        <a:pt x="42720" y="58140"/>
                        <a:pt x="40740" y="65580"/>
                        <a:pt x="36660" y="69780"/>
                      </a:cubicBezTo>
                      <a:cubicBezTo>
                        <a:pt x="34140" y="72480"/>
                        <a:pt x="30720" y="73800"/>
                        <a:pt x="26580" y="73800"/>
                      </a:cubicBezTo>
                      <a:cubicBezTo>
                        <a:pt x="17700" y="73800"/>
                        <a:pt x="14520" y="66480"/>
                        <a:pt x="14520" y="59580"/>
                      </a:cubicBezTo>
                      <a:cubicBezTo>
                        <a:pt x="14520" y="44160"/>
                        <a:pt x="28440" y="44100"/>
                        <a:pt x="40800" y="43980"/>
                      </a:cubicBezTo>
                      <a:lnTo>
                        <a:pt x="42660" y="43980"/>
                      </a:lnTo>
                      <a:cubicBezTo>
                        <a:pt x="42660" y="45300"/>
                        <a:pt x="42660" y="46560"/>
                        <a:pt x="42660" y="477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64E00D29-16EF-095B-24D1-483FEAAC0BBE}"/>
                    </a:ext>
                  </a:extLst>
                </p:cNvPr>
                <p:cNvSpPr/>
                <p:nvPr/>
              </p:nvSpPr>
              <p:spPr>
                <a:xfrm>
                  <a:off x="8391539" y="3695820"/>
                  <a:ext cx="40140" cy="84480"/>
                </a:xfrm>
                <a:custGeom>
                  <a:avLst/>
                  <a:gdLst>
                    <a:gd name="connsiteX0" fmla="*/ 40140 w 40140"/>
                    <a:gd name="connsiteY0" fmla="*/ 0 h 84480"/>
                    <a:gd name="connsiteX1" fmla="*/ 39420 w 40140"/>
                    <a:gd name="connsiteY1" fmla="*/ 0 h 84480"/>
                    <a:gd name="connsiteX2" fmla="*/ 14640 w 40140"/>
                    <a:gd name="connsiteY2" fmla="*/ 12240 h 84480"/>
                    <a:gd name="connsiteX3" fmla="*/ 14640 w 40140"/>
                    <a:gd name="connsiteY3" fmla="*/ 1620 h 84480"/>
                    <a:gd name="connsiteX4" fmla="*/ 0 w 40140"/>
                    <a:gd name="connsiteY4" fmla="*/ 1620 h 84480"/>
                    <a:gd name="connsiteX5" fmla="*/ 0 w 40140"/>
                    <a:gd name="connsiteY5" fmla="*/ 84480 h 84480"/>
                    <a:gd name="connsiteX6" fmla="*/ 14640 w 40140"/>
                    <a:gd name="connsiteY6" fmla="*/ 84480 h 84480"/>
                    <a:gd name="connsiteX7" fmla="*/ 14640 w 40140"/>
                    <a:gd name="connsiteY7" fmla="*/ 35760 h 84480"/>
                    <a:gd name="connsiteX8" fmla="*/ 32340 w 40140"/>
                    <a:gd name="connsiteY8" fmla="*/ 14340 h 84480"/>
                    <a:gd name="connsiteX9" fmla="*/ 37380 w 40140"/>
                    <a:gd name="connsiteY9" fmla="*/ 14880 h 84480"/>
                    <a:gd name="connsiteX10" fmla="*/ 40140 w 40140"/>
                    <a:gd name="connsiteY10" fmla="*/ 15300 h 84480"/>
                    <a:gd name="connsiteX11" fmla="*/ 40140 w 40140"/>
                    <a:gd name="connsiteY11" fmla="*/ 60 h 84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140" h="84480">
                      <a:moveTo>
                        <a:pt x="40140" y="0"/>
                      </a:moveTo>
                      <a:lnTo>
                        <a:pt x="39420" y="0"/>
                      </a:lnTo>
                      <a:cubicBezTo>
                        <a:pt x="26520" y="0"/>
                        <a:pt x="19920" y="1860"/>
                        <a:pt x="14640" y="12240"/>
                      </a:cubicBezTo>
                      <a:lnTo>
                        <a:pt x="14640" y="1620"/>
                      </a:lnTo>
                      <a:lnTo>
                        <a:pt x="0" y="1620"/>
                      </a:lnTo>
                      <a:lnTo>
                        <a:pt x="0" y="84480"/>
                      </a:lnTo>
                      <a:lnTo>
                        <a:pt x="14640" y="84480"/>
                      </a:lnTo>
                      <a:lnTo>
                        <a:pt x="14640" y="35760"/>
                      </a:lnTo>
                      <a:cubicBezTo>
                        <a:pt x="14640" y="21540"/>
                        <a:pt x="20580" y="14340"/>
                        <a:pt x="32340" y="14340"/>
                      </a:cubicBezTo>
                      <a:lnTo>
                        <a:pt x="37380" y="14880"/>
                      </a:lnTo>
                      <a:lnTo>
                        <a:pt x="40140" y="15300"/>
                      </a:lnTo>
                      <a:lnTo>
                        <a:pt x="40140" y="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9DDF9090-FC14-1C9F-5A83-CDB656C7F2CA}"/>
                    </a:ext>
                  </a:extLst>
                </p:cNvPr>
                <p:cNvSpPr/>
                <p:nvPr/>
              </p:nvSpPr>
              <p:spPr>
                <a:xfrm>
                  <a:off x="8445060" y="3695759"/>
                  <a:ext cx="58143" cy="86099"/>
                </a:xfrm>
                <a:custGeom>
                  <a:avLst/>
                  <a:gdLst>
                    <a:gd name="connsiteX0" fmla="*/ 42720 w 58143"/>
                    <a:gd name="connsiteY0" fmla="*/ 55980 h 86099"/>
                    <a:gd name="connsiteX1" fmla="*/ 42720 w 58143"/>
                    <a:gd name="connsiteY1" fmla="*/ 56700 h 86099"/>
                    <a:gd name="connsiteX2" fmla="*/ 38520 w 58143"/>
                    <a:gd name="connsiteY2" fmla="*/ 70500 h 86099"/>
                    <a:gd name="connsiteX3" fmla="*/ 31740 w 58143"/>
                    <a:gd name="connsiteY3" fmla="*/ 73860 h 86099"/>
                    <a:gd name="connsiteX4" fmla="*/ 15300 w 58143"/>
                    <a:gd name="connsiteY4" fmla="*/ 38700 h 86099"/>
                    <a:gd name="connsiteX5" fmla="*/ 31740 w 58143"/>
                    <a:gd name="connsiteY5" fmla="*/ 12300 h 86099"/>
                    <a:gd name="connsiteX6" fmla="*/ 38400 w 58143"/>
                    <a:gd name="connsiteY6" fmla="*/ 15120 h 86099"/>
                    <a:gd name="connsiteX7" fmla="*/ 42240 w 58143"/>
                    <a:gd name="connsiteY7" fmla="*/ 28500 h 86099"/>
                    <a:gd name="connsiteX8" fmla="*/ 42240 w 58143"/>
                    <a:gd name="connsiteY8" fmla="*/ 29220 h 86099"/>
                    <a:gd name="connsiteX9" fmla="*/ 57360 w 58143"/>
                    <a:gd name="connsiteY9" fmla="*/ 29220 h 86099"/>
                    <a:gd name="connsiteX10" fmla="*/ 57360 w 58143"/>
                    <a:gd name="connsiteY10" fmla="*/ 28500 h 86099"/>
                    <a:gd name="connsiteX11" fmla="*/ 50880 w 58143"/>
                    <a:gd name="connsiteY11" fmla="*/ 7020 h 86099"/>
                    <a:gd name="connsiteX12" fmla="*/ 31740 w 58143"/>
                    <a:gd name="connsiteY12" fmla="*/ 0 h 86099"/>
                    <a:gd name="connsiteX13" fmla="*/ 0 w 58143"/>
                    <a:gd name="connsiteY13" fmla="*/ 44280 h 86099"/>
                    <a:gd name="connsiteX14" fmla="*/ 31740 w 58143"/>
                    <a:gd name="connsiteY14" fmla="*/ 86100 h 86099"/>
                    <a:gd name="connsiteX15" fmla="*/ 50640 w 58143"/>
                    <a:gd name="connsiteY15" fmla="*/ 78300 h 86099"/>
                    <a:gd name="connsiteX16" fmla="*/ 58140 w 58143"/>
                    <a:gd name="connsiteY16" fmla="*/ 56700 h 86099"/>
                    <a:gd name="connsiteX17" fmla="*/ 58020 w 58143"/>
                    <a:gd name="connsiteY17" fmla="*/ 55980 h 86099"/>
                    <a:gd name="connsiteX18" fmla="*/ 42720 w 58143"/>
                    <a:gd name="connsiteY18" fmla="*/ 5598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143" h="86099">
                      <a:moveTo>
                        <a:pt x="42720" y="55980"/>
                      </a:moveTo>
                      <a:lnTo>
                        <a:pt x="42720" y="56700"/>
                      </a:lnTo>
                      <a:cubicBezTo>
                        <a:pt x="42900" y="62640"/>
                        <a:pt x="41460" y="67440"/>
                        <a:pt x="38520" y="70500"/>
                      </a:cubicBezTo>
                      <a:cubicBezTo>
                        <a:pt x="36000" y="73200"/>
                        <a:pt x="33000" y="73860"/>
                        <a:pt x="31740" y="73860"/>
                      </a:cubicBezTo>
                      <a:cubicBezTo>
                        <a:pt x="19020" y="73860"/>
                        <a:pt x="15300" y="66000"/>
                        <a:pt x="15300" y="38700"/>
                      </a:cubicBezTo>
                      <a:cubicBezTo>
                        <a:pt x="15300" y="16800"/>
                        <a:pt x="21840" y="12300"/>
                        <a:pt x="31740" y="12300"/>
                      </a:cubicBezTo>
                      <a:cubicBezTo>
                        <a:pt x="33180" y="12300"/>
                        <a:pt x="36060" y="12660"/>
                        <a:pt x="38400" y="15120"/>
                      </a:cubicBezTo>
                      <a:cubicBezTo>
                        <a:pt x="41100" y="17880"/>
                        <a:pt x="42420" y="22380"/>
                        <a:pt x="42240" y="28500"/>
                      </a:cubicBezTo>
                      <a:lnTo>
                        <a:pt x="42240" y="29220"/>
                      </a:lnTo>
                      <a:cubicBezTo>
                        <a:pt x="42240" y="29220"/>
                        <a:pt x="57360" y="29220"/>
                        <a:pt x="57360" y="29220"/>
                      </a:cubicBezTo>
                      <a:lnTo>
                        <a:pt x="57360" y="28500"/>
                      </a:lnTo>
                      <a:cubicBezTo>
                        <a:pt x="57840" y="19200"/>
                        <a:pt x="55620" y="12000"/>
                        <a:pt x="50880" y="7020"/>
                      </a:cubicBezTo>
                      <a:cubicBezTo>
                        <a:pt x="46440" y="2340"/>
                        <a:pt x="39960" y="0"/>
                        <a:pt x="31740" y="0"/>
                      </a:cubicBez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740" y="86100"/>
                      </a:cubicBezTo>
                      <a:cubicBezTo>
                        <a:pt x="37140" y="86100"/>
                        <a:pt x="45000" y="84060"/>
                        <a:pt x="50640" y="78300"/>
                      </a:cubicBezTo>
                      <a:cubicBezTo>
                        <a:pt x="55740" y="73080"/>
                        <a:pt x="58260" y="65820"/>
                        <a:pt x="58140" y="56700"/>
                      </a:cubicBezTo>
                      <a:lnTo>
                        <a:pt x="58020" y="55980"/>
                      </a:lnTo>
                      <a:lnTo>
                        <a:pt x="42720" y="559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F0DF0932-2C99-E493-9A2A-8E1A82BC19B5}"/>
                    </a:ext>
                  </a:extLst>
                </p:cNvPr>
                <p:cNvSpPr/>
                <p:nvPr/>
              </p:nvSpPr>
              <p:spPr>
                <a:xfrm>
                  <a:off x="8525219" y="3662460"/>
                  <a:ext cx="58919" cy="117839"/>
                </a:xfrm>
                <a:custGeom>
                  <a:avLst/>
                  <a:gdLst>
                    <a:gd name="connsiteX0" fmla="*/ 36660 w 58919"/>
                    <a:gd name="connsiteY0" fmla="*/ 33360 h 117839"/>
                    <a:gd name="connsiteX1" fmla="*/ 14640 w 58919"/>
                    <a:gd name="connsiteY1" fmla="*/ 44820 h 117839"/>
                    <a:gd name="connsiteX2" fmla="*/ 14640 w 58919"/>
                    <a:gd name="connsiteY2" fmla="*/ 0 h 117839"/>
                    <a:gd name="connsiteX3" fmla="*/ 0 w 58919"/>
                    <a:gd name="connsiteY3" fmla="*/ 0 h 117839"/>
                    <a:gd name="connsiteX4" fmla="*/ 0 w 58919"/>
                    <a:gd name="connsiteY4" fmla="*/ 117840 h 117839"/>
                    <a:gd name="connsiteX5" fmla="*/ 14640 w 58919"/>
                    <a:gd name="connsiteY5" fmla="*/ 117840 h 117839"/>
                    <a:gd name="connsiteX6" fmla="*/ 14640 w 58919"/>
                    <a:gd name="connsiteY6" fmla="*/ 69240 h 117839"/>
                    <a:gd name="connsiteX7" fmla="*/ 30480 w 58919"/>
                    <a:gd name="connsiteY7" fmla="*/ 45600 h 117839"/>
                    <a:gd name="connsiteX8" fmla="*/ 44280 w 58919"/>
                    <a:gd name="connsiteY8" fmla="*/ 61980 h 117839"/>
                    <a:gd name="connsiteX9" fmla="*/ 44280 w 58919"/>
                    <a:gd name="connsiteY9" fmla="*/ 117840 h 117839"/>
                    <a:gd name="connsiteX10" fmla="*/ 58920 w 58919"/>
                    <a:gd name="connsiteY10" fmla="*/ 117840 h 117839"/>
                    <a:gd name="connsiteX11" fmla="*/ 58920 w 58919"/>
                    <a:gd name="connsiteY11" fmla="*/ 59400 h 117839"/>
                    <a:gd name="connsiteX12" fmla="*/ 36600 w 58919"/>
                    <a:gd name="connsiteY12" fmla="*/ 3336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8919" h="117839">
                      <a:moveTo>
                        <a:pt x="36660" y="33360"/>
                      </a:moveTo>
                      <a:cubicBezTo>
                        <a:pt x="25500" y="33360"/>
                        <a:pt x="19680" y="36480"/>
                        <a:pt x="14640" y="448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4640" y="117840"/>
                      </a:lnTo>
                      <a:lnTo>
                        <a:pt x="14640" y="69240"/>
                      </a:lnTo>
                      <a:cubicBezTo>
                        <a:pt x="14640" y="52920"/>
                        <a:pt x="19500" y="45600"/>
                        <a:pt x="30480" y="45600"/>
                      </a:cubicBezTo>
                      <a:cubicBezTo>
                        <a:pt x="40020" y="45600"/>
                        <a:pt x="44280" y="50640"/>
                        <a:pt x="44280" y="61980"/>
                      </a:cubicBezTo>
                      <a:lnTo>
                        <a:pt x="44280" y="117840"/>
                      </a:lnTo>
                      <a:lnTo>
                        <a:pt x="58920" y="117840"/>
                      </a:lnTo>
                      <a:lnTo>
                        <a:pt x="58920" y="59400"/>
                      </a:lnTo>
                      <a:cubicBezTo>
                        <a:pt x="58920" y="41640"/>
                        <a:pt x="51840" y="33360"/>
                        <a:pt x="36600" y="333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9D8B7817-EB4A-7FBD-2596-67620D77F886}"/>
                    </a:ext>
                  </a:extLst>
                </p:cNvPr>
                <p:cNvSpPr/>
                <p:nvPr/>
              </p:nvSpPr>
              <p:spPr>
                <a:xfrm>
                  <a:off x="8640360" y="3662460"/>
                  <a:ext cx="16320" cy="117840"/>
                </a:xfrm>
                <a:custGeom>
                  <a:avLst/>
                  <a:gdLst>
                    <a:gd name="connsiteX0" fmla="*/ 0 w 16320"/>
                    <a:gd name="connsiteY0" fmla="*/ 0 h 117840"/>
                    <a:gd name="connsiteX1" fmla="*/ 16320 w 16320"/>
                    <a:gd name="connsiteY1" fmla="*/ 0 h 117840"/>
                    <a:gd name="connsiteX2" fmla="*/ 16320 w 16320"/>
                    <a:gd name="connsiteY2" fmla="*/ 117840 h 117840"/>
                    <a:gd name="connsiteX3" fmla="*/ 0 w 16320"/>
                    <a:gd name="connsiteY3" fmla="*/ 117840 h 117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320" h="117840">
                      <a:moveTo>
                        <a:pt x="0" y="0"/>
                      </a:moveTo>
                      <a:lnTo>
                        <a:pt x="16320" y="0"/>
                      </a:lnTo>
                      <a:lnTo>
                        <a:pt x="16320" y="117840"/>
                      </a:lnTo>
                      <a:lnTo>
                        <a:pt x="0" y="1178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FB4A8762-A820-EF29-8072-EF03F8FC66F4}"/>
                    </a:ext>
                  </a:extLst>
                </p:cNvPr>
                <p:cNvSpPr/>
                <p:nvPr/>
              </p:nvSpPr>
              <p:spPr>
                <a:xfrm>
                  <a:off x="868097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541 w 59640"/>
                    <a:gd name="connsiteY1" fmla="*/ 11460 h 84539"/>
                    <a:gd name="connsiteX2" fmla="*/ 15541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541 w 59640"/>
                    <a:gd name="connsiteY7" fmla="*/ 84480 h 84539"/>
                    <a:gd name="connsiteX8" fmla="*/ 15541 w 59640"/>
                    <a:gd name="connsiteY8" fmla="*/ 35640 h 84539"/>
                    <a:gd name="connsiteX9" fmla="*/ 31440 w 59640"/>
                    <a:gd name="connsiteY9" fmla="*/ 12300 h 84539"/>
                    <a:gd name="connsiteX10" fmla="*/ 45060 w 59640"/>
                    <a:gd name="connsiteY10" fmla="*/ 27420 h 84539"/>
                    <a:gd name="connsiteX11" fmla="*/ 4506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541" y="11460"/>
                      </a:cubicBezTo>
                      <a:lnTo>
                        <a:pt x="15541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54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541" y="84480"/>
                      </a:lnTo>
                      <a:lnTo>
                        <a:pt x="15541" y="35640"/>
                      </a:lnTo>
                      <a:cubicBezTo>
                        <a:pt x="15541" y="24720"/>
                        <a:pt x="17340" y="12300"/>
                        <a:pt x="31440" y="12300"/>
                      </a:cubicBezTo>
                      <a:cubicBezTo>
                        <a:pt x="40740" y="12300"/>
                        <a:pt x="45060" y="17100"/>
                        <a:pt x="45060" y="27420"/>
                      </a:cubicBezTo>
                      <a:lnTo>
                        <a:pt x="4506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EE4C7D27-FD54-22ED-34D4-CCE7C755E6A1}"/>
                    </a:ext>
                  </a:extLst>
                </p:cNvPr>
                <p:cNvSpPr/>
                <p:nvPr/>
              </p:nvSpPr>
              <p:spPr>
                <a:xfrm>
                  <a:off x="8758489" y="3695759"/>
                  <a:ext cx="57910" cy="86160"/>
                </a:xfrm>
                <a:custGeom>
                  <a:avLst/>
                  <a:gdLst>
                    <a:gd name="connsiteX0" fmla="*/ 32951 w 57910"/>
                    <a:gd name="connsiteY0" fmla="*/ 34680 h 86160"/>
                    <a:gd name="connsiteX1" fmla="*/ 17171 w 57910"/>
                    <a:gd name="connsiteY1" fmla="*/ 21720 h 86160"/>
                    <a:gd name="connsiteX2" fmla="*/ 28990 w 57910"/>
                    <a:gd name="connsiteY2" fmla="*/ 11520 h 86160"/>
                    <a:gd name="connsiteX3" fmla="*/ 38111 w 57910"/>
                    <a:gd name="connsiteY3" fmla="*/ 14580 h 86160"/>
                    <a:gd name="connsiteX4" fmla="*/ 41111 w 57910"/>
                    <a:gd name="connsiteY4" fmla="*/ 23820 h 86160"/>
                    <a:gd name="connsiteX5" fmla="*/ 41111 w 57910"/>
                    <a:gd name="connsiteY5" fmla="*/ 24540 h 86160"/>
                    <a:gd name="connsiteX6" fmla="*/ 57131 w 57910"/>
                    <a:gd name="connsiteY6" fmla="*/ 24540 h 86160"/>
                    <a:gd name="connsiteX7" fmla="*/ 57131 w 57910"/>
                    <a:gd name="connsiteY7" fmla="*/ 23820 h 86160"/>
                    <a:gd name="connsiteX8" fmla="*/ 52150 w 57910"/>
                    <a:gd name="connsiteY8" fmla="*/ 7680 h 86160"/>
                    <a:gd name="connsiteX9" fmla="*/ 30671 w 57910"/>
                    <a:gd name="connsiteY9" fmla="*/ 0 h 86160"/>
                    <a:gd name="connsiteX10" fmla="*/ 1930 w 57910"/>
                    <a:gd name="connsiteY10" fmla="*/ 22980 h 86160"/>
                    <a:gd name="connsiteX11" fmla="*/ 26591 w 57910"/>
                    <a:gd name="connsiteY11" fmla="*/ 48780 h 86160"/>
                    <a:gd name="connsiteX12" fmla="*/ 42611 w 57910"/>
                    <a:gd name="connsiteY12" fmla="*/ 62160 h 86160"/>
                    <a:gd name="connsiteX13" fmla="*/ 29291 w 57910"/>
                    <a:gd name="connsiteY13" fmla="*/ 73860 h 86160"/>
                    <a:gd name="connsiteX14" fmla="*/ 16391 w 57910"/>
                    <a:gd name="connsiteY14" fmla="*/ 58980 h 86160"/>
                    <a:gd name="connsiteX15" fmla="*/ 16391 w 57910"/>
                    <a:gd name="connsiteY15" fmla="*/ 58260 h 86160"/>
                    <a:gd name="connsiteX16" fmla="*/ 11 w 57910"/>
                    <a:gd name="connsiteY16" fmla="*/ 58260 h 86160"/>
                    <a:gd name="connsiteX17" fmla="*/ 11 w 57910"/>
                    <a:gd name="connsiteY17" fmla="*/ 58980 h 86160"/>
                    <a:gd name="connsiteX18" fmla="*/ 6371 w 57910"/>
                    <a:gd name="connsiteY18" fmla="*/ 78720 h 86160"/>
                    <a:gd name="connsiteX19" fmla="*/ 28811 w 57910"/>
                    <a:gd name="connsiteY19" fmla="*/ 86160 h 86160"/>
                    <a:gd name="connsiteX20" fmla="*/ 57911 w 57910"/>
                    <a:gd name="connsiteY20" fmla="*/ 60600 h 86160"/>
                    <a:gd name="connsiteX21" fmla="*/ 33071 w 57910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0" h="86160">
                      <a:moveTo>
                        <a:pt x="32951" y="34680"/>
                      </a:moveTo>
                      <a:cubicBezTo>
                        <a:pt x="24490" y="30780"/>
                        <a:pt x="17171" y="27540"/>
                        <a:pt x="17171" y="21720"/>
                      </a:cubicBezTo>
                      <a:cubicBezTo>
                        <a:pt x="17171" y="15540"/>
                        <a:pt x="21851" y="11520"/>
                        <a:pt x="28990" y="11520"/>
                      </a:cubicBezTo>
                      <a:cubicBezTo>
                        <a:pt x="33011" y="11520"/>
                        <a:pt x="36071" y="12540"/>
                        <a:pt x="38111" y="14580"/>
                      </a:cubicBezTo>
                      <a:cubicBezTo>
                        <a:pt x="40091" y="16680"/>
                        <a:pt x="41111" y="19800"/>
                        <a:pt x="41111" y="23820"/>
                      </a:cubicBezTo>
                      <a:lnTo>
                        <a:pt x="41111" y="24540"/>
                      </a:lnTo>
                      <a:cubicBezTo>
                        <a:pt x="41111" y="24540"/>
                        <a:pt x="57131" y="24540"/>
                        <a:pt x="57131" y="24540"/>
                      </a:cubicBezTo>
                      <a:lnTo>
                        <a:pt x="57131" y="23820"/>
                      </a:lnTo>
                      <a:cubicBezTo>
                        <a:pt x="57671" y="17220"/>
                        <a:pt x="55930" y="11760"/>
                        <a:pt x="52150" y="7680"/>
                      </a:cubicBezTo>
                      <a:cubicBezTo>
                        <a:pt x="47531" y="2760"/>
                        <a:pt x="39911" y="0"/>
                        <a:pt x="30671" y="0"/>
                      </a:cubicBezTo>
                      <a:cubicBezTo>
                        <a:pt x="3311" y="0"/>
                        <a:pt x="1930" y="19140"/>
                        <a:pt x="1930" y="22980"/>
                      </a:cubicBezTo>
                      <a:cubicBezTo>
                        <a:pt x="1930" y="37200"/>
                        <a:pt x="15071" y="43380"/>
                        <a:pt x="26591" y="48780"/>
                      </a:cubicBezTo>
                      <a:cubicBezTo>
                        <a:pt x="35171" y="52860"/>
                        <a:pt x="42611" y="56340"/>
                        <a:pt x="42611" y="62160"/>
                      </a:cubicBezTo>
                      <a:cubicBezTo>
                        <a:pt x="42611" y="69480"/>
                        <a:pt x="37631" y="73860"/>
                        <a:pt x="29291" y="73860"/>
                      </a:cubicBezTo>
                      <a:cubicBezTo>
                        <a:pt x="16391" y="73860"/>
                        <a:pt x="16391" y="63480"/>
                        <a:pt x="16391" y="58980"/>
                      </a:cubicBezTo>
                      <a:lnTo>
                        <a:pt x="16391" y="58260"/>
                      </a:lnTo>
                      <a:lnTo>
                        <a:pt x="11" y="58260"/>
                      </a:lnTo>
                      <a:lnTo>
                        <a:pt x="11" y="58980"/>
                      </a:lnTo>
                      <a:cubicBezTo>
                        <a:pt x="-170" y="67440"/>
                        <a:pt x="1930" y="74160"/>
                        <a:pt x="6371" y="78720"/>
                      </a:cubicBezTo>
                      <a:cubicBezTo>
                        <a:pt x="11231" y="83700"/>
                        <a:pt x="18731" y="86160"/>
                        <a:pt x="28811" y="86160"/>
                      </a:cubicBezTo>
                      <a:cubicBezTo>
                        <a:pt x="47591" y="86160"/>
                        <a:pt x="57911" y="77160"/>
                        <a:pt x="57911" y="60600"/>
                      </a:cubicBezTo>
                      <a:cubicBezTo>
                        <a:pt x="57911" y="46020"/>
                        <a:pt x="44770" y="40020"/>
                        <a:pt x="33071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자유형: 도형 33">
                  <a:extLst>
                    <a:ext uri="{FF2B5EF4-FFF2-40B4-BE49-F238E27FC236}">
                      <a16:creationId xmlns:a16="http://schemas.microsoft.com/office/drawing/2014/main" id="{245FF305-A075-3E85-EDDD-155E448F1186}"/>
                    </a:ext>
                  </a:extLst>
                </p:cNvPr>
                <p:cNvSpPr/>
                <p:nvPr/>
              </p:nvSpPr>
              <p:spPr>
                <a:xfrm>
                  <a:off x="8822159" y="3675419"/>
                  <a:ext cx="46140" cy="105839"/>
                </a:xfrm>
                <a:custGeom>
                  <a:avLst/>
                  <a:gdLst>
                    <a:gd name="connsiteX0" fmla="*/ 39360 w 46140"/>
                    <a:gd name="connsiteY0" fmla="*/ 93660 h 105839"/>
                    <a:gd name="connsiteX1" fmla="*/ 27960 w 46140"/>
                    <a:gd name="connsiteY1" fmla="*/ 82560 h 105839"/>
                    <a:gd name="connsiteX2" fmla="*/ 27960 w 46140"/>
                    <a:gd name="connsiteY2" fmla="*/ 33480 h 105839"/>
                    <a:gd name="connsiteX3" fmla="*/ 45720 w 46140"/>
                    <a:gd name="connsiteY3" fmla="*/ 33480 h 105839"/>
                    <a:gd name="connsiteX4" fmla="*/ 45720 w 46140"/>
                    <a:gd name="connsiteY4" fmla="*/ 22020 h 105839"/>
                    <a:gd name="connsiteX5" fmla="*/ 27960 w 46140"/>
                    <a:gd name="connsiteY5" fmla="*/ 22020 h 105839"/>
                    <a:gd name="connsiteX6" fmla="*/ 27960 w 46140"/>
                    <a:gd name="connsiteY6" fmla="*/ 0 h 105839"/>
                    <a:gd name="connsiteX7" fmla="*/ 13320 w 46140"/>
                    <a:gd name="connsiteY7" fmla="*/ 6660 h 105839"/>
                    <a:gd name="connsiteX8" fmla="*/ 13320 w 46140"/>
                    <a:gd name="connsiteY8" fmla="*/ 22020 h 105839"/>
                    <a:gd name="connsiteX9" fmla="*/ 0 w 46140"/>
                    <a:gd name="connsiteY9" fmla="*/ 22020 h 105839"/>
                    <a:gd name="connsiteX10" fmla="*/ 0 w 46140"/>
                    <a:gd name="connsiteY10" fmla="*/ 33480 h 105839"/>
                    <a:gd name="connsiteX11" fmla="*/ 13320 w 46140"/>
                    <a:gd name="connsiteY11" fmla="*/ 33480 h 105839"/>
                    <a:gd name="connsiteX12" fmla="*/ 13320 w 46140"/>
                    <a:gd name="connsiteY12" fmla="*/ 90660 h 105839"/>
                    <a:gd name="connsiteX13" fmla="*/ 32280 w 46140"/>
                    <a:gd name="connsiteY13" fmla="*/ 105840 h 105839"/>
                    <a:gd name="connsiteX14" fmla="*/ 40260 w 46140"/>
                    <a:gd name="connsiteY14" fmla="*/ 105180 h 105839"/>
                    <a:gd name="connsiteX15" fmla="*/ 46140 w 46140"/>
                    <a:gd name="connsiteY15" fmla="*/ 104520 h 105839"/>
                    <a:gd name="connsiteX16" fmla="*/ 46140 w 46140"/>
                    <a:gd name="connsiteY16" fmla="*/ 103860 h 105839"/>
                    <a:gd name="connsiteX17" fmla="*/ 46140 w 46140"/>
                    <a:gd name="connsiteY17" fmla="*/ 92880 h 105839"/>
                    <a:gd name="connsiteX18" fmla="*/ 42480 w 46140"/>
                    <a:gd name="connsiteY18" fmla="*/ 93300 h 105839"/>
                    <a:gd name="connsiteX19" fmla="*/ 39420 w 46140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40" h="105839">
                      <a:moveTo>
                        <a:pt x="39360" y="93660"/>
                      </a:moveTo>
                      <a:cubicBezTo>
                        <a:pt x="27960" y="93660"/>
                        <a:pt x="27960" y="87780"/>
                        <a:pt x="27960" y="82560"/>
                      </a:cubicBezTo>
                      <a:lnTo>
                        <a:pt x="27960" y="33480"/>
                      </a:lnTo>
                      <a:lnTo>
                        <a:pt x="45720" y="33480"/>
                      </a:lnTo>
                      <a:lnTo>
                        <a:pt x="45720" y="22020"/>
                      </a:lnTo>
                      <a:lnTo>
                        <a:pt x="27960" y="22020"/>
                      </a:lnTo>
                      <a:lnTo>
                        <a:pt x="27960" y="0"/>
                      </a:lnTo>
                      <a:lnTo>
                        <a:pt x="13320" y="6660"/>
                      </a:lnTo>
                      <a:lnTo>
                        <a:pt x="1332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20" y="33480"/>
                      </a:lnTo>
                      <a:lnTo>
                        <a:pt x="13320" y="90660"/>
                      </a:lnTo>
                      <a:cubicBezTo>
                        <a:pt x="13320" y="100740"/>
                        <a:pt x="19680" y="105840"/>
                        <a:pt x="3228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480" y="93300"/>
                      </a:lnTo>
                      <a:lnTo>
                        <a:pt x="3942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46FD6400-3FEC-8C8D-7A25-0D7A9B9A2A37}"/>
                    </a:ext>
                  </a:extLst>
                </p:cNvPr>
                <p:cNvSpPr/>
                <p:nvPr/>
              </p:nvSpPr>
              <p:spPr>
                <a:xfrm>
                  <a:off x="8878620" y="3697440"/>
                  <a:ext cx="14580" cy="82860"/>
                </a:xfrm>
                <a:custGeom>
                  <a:avLst/>
                  <a:gdLst>
                    <a:gd name="connsiteX0" fmla="*/ 0 w 14580"/>
                    <a:gd name="connsiteY0" fmla="*/ 0 h 82860"/>
                    <a:gd name="connsiteX1" fmla="*/ 14580 w 14580"/>
                    <a:gd name="connsiteY1" fmla="*/ 0 h 82860"/>
                    <a:gd name="connsiteX2" fmla="*/ 14580 w 14580"/>
                    <a:gd name="connsiteY2" fmla="*/ 82860 h 82860"/>
                    <a:gd name="connsiteX3" fmla="*/ 0 w 14580"/>
                    <a:gd name="connsiteY3" fmla="*/ 8286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80" h="82860">
                      <a:moveTo>
                        <a:pt x="0" y="0"/>
                      </a:moveTo>
                      <a:lnTo>
                        <a:pt x="14580" y="0"/>
                      </a:lnTo>
                      <a:lnTo>
                        <a:pt x="14580" y="82860"/>
                      </a:lnTo>
                      <a:lnTo>
                        <a:pt x="0" y="828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65C9B58A-66C2-32E3-2608-C7FD6A523F7F}"/>
                    </a:ext>
                  </a:extLst>
                </p:cNvPr>
                <p:cNvSpPr/>
                <p:nvPr/>
              </p:nvSpPr>
              <p:spPr>
                <a:xfrm>
                  <a:off x="887778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7" name="자유형: 도형 36">
                  <a:extLst>
                    <a:ext uri="{FF2B5EF4-FFF2-40B4-BE49-F238E27FC236}">
                      <a16:creationId xmlns:a16="http://schemas.microsoft.com/office/drawing/2014/main" id="{E773383E-322A-D709-F759-85BFF1C8B5E2}"/>
                    </a:ext>
                  </a:extLst>
                </p:cNvPr>
                <p:cNvSpPr/>
                <p:nvPr/>
              </p:nvSpPr>
              <p:spPr>
                <a:xfrm>
                  <a:off x="8902680" y="3675419"/>
                  <a:ext cx="46139" cy="105839"/>
                </a:xfrm>
                <a:custGeom>
                  <a:avLst/>
                  <a:gdLst>
                    <a:gd name="connsiteX0" fmla="*/ 39480 w 46139"/>
                    <a:gd name="connsiteY0" fmla="*/ 93660 h 105839"/>
                    <a:gd name="connsiteX1" fmla="*/ 28080 w 46139"/>
                    <a:gd name="connsiteY1" fmla="*/ 82560 h 105839"/>
                    <a:gd name="connsiteX2" fmla="*/ 28080 w 46139"/>
                    <a:gd name="connsiteY2" fmla="*/ 33480 h 105839"/>
                    <a:gd name="connsiteX3" fmla="*/ 45780 w 46139"/>
                    <a:gd name="connsiteY3" fmla="*/ 33480 h 105839"/>
                    <a:gd name="connsiteX4" fmla="*/ 45780 w 46139"/>
                    <a:gd name="connsiteY4" fmla="*/ 22020 h 105839"/>
                    <a:gd name="connsiteX5" fmla="*/ 28080 w 46139"/>
                    <a:gd name="connsiteY5" fmla="*/ 22020 h 105839"/>
                    <a:gd name="connsiteX6" fmla="*/ 28080 w 46139"/>
                    <a:gd name="connsiteY6" fmla="*/ 0 h 105839"/>
                    <a:gd name="connsiteX7" fmla="*/ 13380 w 46139"/>
                    <a:gd name="connsiteY7" fmla="*/ 6660 h 105839"/>
                    <a:gd name="connsiteX8" fmla="*/ 13380 w 46139"/>
                    <a:gd name="connsiteY8" fmla="*/ 22020 h 105839"/>
                    <a:gd name="connsiteX9" fmla="*/ 0 w 46139"/>
                    <a:gd name="connsiteY9" fmla="*/ 22020 h 105839"/>
                    <a:gd name="connsiteX10" fmla="*/ 0 w 46139"/>
                    <a:gd name="connsiteY10" fmla="*/ 33480 h 105839"/>
                    <a:gd name="connsiteX11" fmla="*/ 13380 w 46139"/>
                    <a:gd name="connsiteY11" fmla="*/ 33480 h 105839"/>
                    <a:gd name="connsiteX12" fmla="*/ 13380 w 46139"/>
                    <a:gd name="connsiteY12" fmla="*/ 90660 h 105839"/>
                    <a:gd name="connsiteX13" fmla="*/ 32340 w 46139"/>
                    <a:gd name="connsiteY13" fmla="*/ 105840 h 105839"/>
                    <a:gd name="connsiteX14" fmla="*/ 40260 w 46139"/>
                    <a:gd name="connsiteY14" fmla="*/ 105180 h 105839"/>
                    <a:gd name="connsiteX15" fmla="*/ 46140 w 46139"/>
                    <a:gd name="connsiteY15" fmla="*/ 104520 h 105839"/>
                    <a:gd name="connsiteX16" fmla="*/ 46140 w 46139"/>
                    <a:gd name="connsiteY16" fmla="*/ 103860 h 105839"/>
                    <a:gd name="connsiteX17" fmla="*/ 46140 w 46139"/>
                    <a:gd name="connsiteY17" fmla="*/ 92880 h 105839"/>
                    <a:gd name="connsiteX18" fmla="*/ 42540 w 46139"/>
                    <a:gd name="connsiteY18" fmla="*/ 93300 h 105839"/>
                    <a:gd name="connsiteX19" fmla="*/ 39480 w 46139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39" h="105839">
                      <a:moveTo>
                        <a:pt x="3948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0" y="6660"/>
                      </a:lnTo>
                      <a:lnTo>
                        <a:pt x="1338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0" y="33480"/>
                      </a:lnTo>
                      <a:lnTo>
                        <a:pt x="13380" y="90660"/>
                      </a:lnTo>
                      <a:cubicBezTo>
                        <a:pt x="13380" y="100740"/>
                        <a:pt x="19800" y="105840"/>
                        <a:pt x="3234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540" y="93300"/>
                      </a:lnTo>
                      <a:lnTo>
                        <a:pt x="3948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8" name="자유형: 도형 37">
                  <a:extLst>
                    <a:ext uri="{FF2B5EF4-FFF2-40B4-BE49-F238E27FC236}">
                      <a16:creationId xmlns:a16="http://schemas.microsoft.com/office/drawing/2014/main" id="{8060E2A4-D6B1-80CF-97EF-024ED4337D64}"/>
                    </a:ext>
                  </a:extLst>
                </p:cNvPr>
                <p:cNvSpPr/>
                <p:nvPr/>
              </p:nvSpPr>
              <p:spPr>
                <a:xfrm>
                  <a:off x="8960039" y="3697380"/>
                  <a:ext cx="58560" cy="84479"/>
                </a:xfrm>
                <a:custGeom>
                  <a:avLst/>
                  <a:gdLst>
                    <a:gd name="connsiteX0" fmla="*/ 57660 w 58560"/>
                    <a:gd name="connsiteY0" fmla="*/ 65280 h 84479"/>
                    <a:gd name="connsiteX1" fmla="*/ 57660 w 58560"/>
                    <a:gd name="connsiteY1" fmla="*/ 60 h 84479"/>
                    <a:gd name="connsiteX2" fmla="*/ 43020 w 58560"/>
                    <a:gd name="connsiteY2" fmla="*/ 60 h 84479"/>
                    <a:gd name="connsiteX3" fmla="*/ 43020 w 58560"/>
                    <a:gd name="connsiteY3" fmla="*/ 54780 h 84479"/>
                    <a:gd name="connsiteX4" fmla="*/ 27780 w 58560"/>
                    <a:gd name="connsiteY4" fmla="*/ 72840 h 84479"/>
                    <a:gd name="connsiteX5" fmla="*/ 14640 w 58560"/>
                    <a:gd name="connsiteY5" fmla="*/ 57120 h 84479"/>
                    <a:gd name="connsiteX6" fmla="*/ 14640 w 58560"/>
                    <a:gd name="connsiteY6" fmla="*/ 0 h 84479"/>
                    <a:gd name="connsiteX7" fmla="*/ 0 w 58560"/>
                    <a:gd name="connsiteY7" fmla="*/ 0 h 84479"/>
                    <a:gd name="connsiteX8" fmla="*/ 0 w 58560"/>
                    <a:gd name="connsiteY8" fmla="*/ 62760 h 84479"/>
                    <a:gd name="connsiteX9" fmla="*/ 22680 w 58560"/>
                    <a:gd name="connsiteY9" fmla="*/ 84480 h 84479"/>
                    <a:gd name="connsiteX10" fmla="*/ 43080 w 58560"/>
                    <a:gd name="connsiteY10" fmla="*/ 73740 h 84479"/>
                    <a:gd name="connsiteX11" fmla="*/ 43080 w 58560"/>
                    <a:gd name="connsiteY11" fmla="*/ 82860 h 84479"/>
                    <a:gd name="connsiteX12" fmla="*/ 58560 w 58560"/>
                    <a:gd name="connsiteY12" fmla="*/ 82860 h 84479"/>
                    <a:gd name="connsiteX13" fmla="*/ 58560 w 58560"/>
                    <a:gd name="connsiteY13" fmla="*/ 82080 h 84479"/>
                    <a:gd name="connsiteX14" fmla="*/ 57720 w 58560"/>
                    <a:gd name="connsiteY14" fmla="*/ 65280 h 84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560" h="84479">
                      <a:moveTo>
                        <a:pt x="57660" y="65280"/>
                      </a:moveTo>
                      <a:lnTo>
                        <a:pt x="57660" y="60"/>
                      </a:lnTo>
                      <a:lnTo>
                        <a:pt x="43020" y="60"/>
                      </a:lnTo>
                      <a:lnTo>
                        <a:pt x="43020" y="54780"/>
                      </a:lnTo>
                      <a:cubicBezTo>
                        <a:pt x="43020" y="67260"/>
                        <a:pt x="35160" y="72840"/>
                        <a:pt x="27780" y="72840"/>
                      </a:cubicBezTo>
                      <a:cubicBezTo>
                        <a:pt x="16321" y="72840"/>
                        <a:pt x="14640" y="63060"/>
                        <a:pt x="14640" y="571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62760"/>
                      </a:lnTo>
                      <a:cubicBezTo>
                        <a:pt x="0" y="76980"/>
                        <a:pt x="7800" y="84480"/>
                        <a:pt x="22680" y="84480"/>
                      </a:cubicBezTo>
                      <a:cubicBezTo>
                        <a:pt x="31140" y="84480"/>
                        <a:pt x="38640" y="80460"/>
                        <a:pt x="43080" y="73740"/>
                      </a:cubicBezTo>
                      <a:lnTo>
                        <a:pt x="43080" y="82860"/>
                      </a:lnTo>
                      <a:lnTo>
                        <a:pt x="58560" y="82860"/>
                      </a:lnTo>
                      <a:lnTo>
                        <a:pt x="58560" y="82080"/>
                      </a:lnTo>
                      <a:cubicBezTo>
                        <a:pt x="57960" y="75780"/>
                        <a:pt x="57720" y="70260"/>
                        <a:pt x="57720" y="652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9" name="자유형: 도형 38">
                  <a:extLst>
                    <a:ext uri="{FF2B5EF4-FFF2-40B4-BE49-F238E27FC236}">
                      <a16:creationId xmlns:a16="http://schemas.microsoft.com/office/drawing/2014/main" id="{B55F2BF7-303C-E2B4-1F77-83B0089CF8A4}"/>
                    </a:ext>
                  </a:extLst>
                </p:cNvPr>
                <p:cNvSpPr/>
                <p:nvPr/>
              </p:nvSpPr>
              <p:spPr>
                <a:xfrm>
                  <a:off x="9028199" y="3675419"/>
                  <a:ext cx="46080" cy="105839"/>
                </a:xfrm>
                <a:custGeom>
                  <a:avLst/>
                  <a:gdLst>
                    <a:gd name="connsiteX0" fmla="*/ 39420 w 46080"/>
                    <a:gd name="connsiteY0" fmla="*/ 93660 h 105839"/>
                    <a:gd name="connsiteX1" fmla="*/ 28080 w 46080"/>
                    <a:gd name="connsiteY1" fmla="*/ 82560 h 105839"/>
                    <a:gd name="connsiteX2" fmla="*/ 28080 w 46080"/>
                    <a:gd name="connsiteY2" fmla="*/ 33480 h 105839"/>
                    <a:gd name="connsiteX3" fmla="*/ 45780 w 46080"/>
                    <a:gd name="connsiteY3" fmla="*/ 33480 h 105839"/>
                    <a:gd name="connsiteX4" fmla="*/ 45780 w 46080"/>
                    <a:gd name="connsiteY4" fmla="*/ 22020 h 105839"/>
                    <a:gd name="connsiteX5" fmla="*/ 28080 w 46080"/>
                    <a:gd name="connsiteY5" fmla="*/ 22020 h 105839"/>
                    <a:gd name="connsiteX6" fmla="*/ 28080 w 46080"/>
                    <a:gd name="connsiteY6" fmla="*/ 0 h 105839"/>
                    <a:gd name="connsiteX7" fmla="*/ 13381 w 46080"/>
                    <a:gd name="connsiteY7" fmla="*/ 6660 h 105839"/>
                    <a:gd name="connsiteX8" fmla="*/ 13381 w 46080"/>
                    <a:gd name="connsiteY8" fmla="*/ 22020 h 105839"/>
                    <a:gd name="connsiteX9" fmla="*/ 0 w 46080"/>
                    <a:gd name="connsiteY9" fmla="*/ 22020 h 105839"/>
                    <a:gd name="connsiteX10" fmla="*/ 0 w 46080"/>
                    <a:gd name="connsiteY10" fmla="*/ 33480 h 105839"/>
                    <a:gd name="connsiteX11" fmla="*/ 13381 w 46080"/>
                    <a:gd name="connsiteY11" fmla="*/ 33480 h 105839"/>
                    <a:gd name="connsiteX12" fmla="*/ 13381 w 46080"/>
                    <a:gd name="connsiteY12" fmla="*/ 90660 h 105839"/>
                    <a:gd name="connsiteX13" fmla="*/ 32280 w 46080"/>
                    <a:gd name="connsiteY13" fmla="*/ 105840 h 105839"/>
                    <a:gd name="connsiteX14" fmla="*/ 40200 w 46080"/>
                    <a:gd name="connsiteY14" fmla="*/ 105180 h 105839"/>
                    <a:gd name="connsiteX15" fmla="*/ 46080 w 46080"/>
                    <a:gd name="connsiteY15" fmla="*/ 104520 h 105839"/>
                    <a:gd name="connsiteX16" fmla="*/ 46080 w 46080"/>
                    <a:gd name="connsiteY16" fmla="*/ 92940 h 105839"/>
                    <a:gd name="connsiteX17" fmla="*/ 42480 w 46080"/>
                    <a:gd name="connsiteY17" fmla="*/ 93360 h 105839"/>
                    <a:gd name="connsiteX18" fmla="*/ 39420 w 46080"/>
                    <a:gd name="connsiteY18" fmla="*/ 9366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6080" h="105839">
                      <a:moveTo>
                        <a:pt x="3942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1" y="6660"/>
                      </a:lnTo>
                      <a:lnTo>
                        <a:pt x="13381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1" y="33480"/>
                      </a:lnTo>
                      <a:lnTo>
                        <a:pt x="13381" y="90660"/>
                      </a:lnTo>
                      <a:cubicBezTo>
                        <a:pt x="13381" y="100740"/>
                        <a:pt x="19800" y="105840"/>
                        <a:pt x="32280" y="105840"/>
                      </a:cubicBezTo>
                      <a:lnTo>
                        <a:pt x="40200" y="105180"/>
                      </a:lnTo>
                      <a:lnTo>
                        <a:pt x="46080" y="104520"/>
                      </a:lnTo>
                      <a:lnTo>
                        <a:pt x="46080" y="92940"/>
                      </a:lnTo>
                      <a:lnTo>
                        <a:pt x="42480" y="93360"/>
                      </a:lnTo>
                      <a:lnTo>
                        <a:pt x="39420" y="93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8FCA8BE2-2587-235B-E08D-CF5F4886C7D1}"/>
                    </a:ext>
                  </a:extLst>
                </p:cNvPr>
                <p:cNvSpPr/>
                <p:nvPr/>
              </p:nvSpPr>
              <p:spPr>
                <a:xfrm>
                  <a:off x="9083699" y="3695820"/>
                  <a:ext cx="61380" cy="86099"/>
                </a:xfrm>
                <a:custGeom>
                  <a:avLst/>
                  <a:gdLst>
                    <a:gd name="connsiteX0" fmla="*/ 61381 w 61380"/>
                    <a:gd name="connsiteY0" fmla="*/ 40380 h 86099"/>
                    <a:gd name="connsiteX1" fmla="*/ 31620 w 61380"/>
                    <a:gd name="connsiteY1" fmla="*/ 0 h 86099"/>
                    <a:gd name="connsiteX2" fmla="*/ 0 w 61380"/>
                    <a:gd name="connsiteY2" fmla="*/ 44280 h 86099"/>
                    <a:gd name="connsiteX3" fmla="*/ 31620 w 61380"/>
                    <a:gd name="connsiteY3" fmla="*/ 86100 h 86099"/>
                    <a:gd name="connsiteX4" fmla="*/ 60780 w 61380"/>
                    <a:gd name="connsiteY4" fmla="*/ 59100 h 86099"/>
                    <a:gd name="connsiteX5" fmla="*/ 60780 w 61380"/>
                    <a:gd name="connsiteY5" fmla="*/ 58440 h 86099"/>
                    <a:gd name="connsiteX6" fmla="*/ 44821 w 61380"/>
                    <a:gd name="connsiteY6" fmla="*/ 58440 h 86099"/>
                    <a:gd name="connsiteX7" fmla="*/ 44821 w 61380"/>
                    <a:gd name="connsiteY7" fmla="*/ 59040 h 86099"/>
                    <a:gd name="connsiteX8" fmla="*/ 31321 w 61380"/>
                    <a:gd name="connsiteY8" fmla="*/ 73860 h 86099"/>
                    <a:gd name="connsiteX9" fmla="*/ 15601 w 61380"/>
                    <a:gd name="connsiteY9" fmla="*/ 48120 h 86099"/>
                    <a:gd name="connsiteX10" fmla="*/ 61321 w 61380"/>
                    <a:gd name="connsiteY10" fmla="*/ 48120 h 86099"/>
                    <a:gd name="connsiteX11" fmla="*/ 61321 w 61380"/>
                    <a:gd name="connsiteY11" fmla="*/ 40440 h 86099"/>
                    <a:gd name="connsiteX12" fmla="*/ 30360 w 61380"/>
                    <a:gd name="connsiteY12" fmla="*/ 11460 h 86099"/>
                    <a:gd name="connsiteX13" fmla="*/ 45900 w 61380"/>
                    <a:gd name="connsiteY13" fmla="*/ 36600 h 86099"/>
                    <a:gd name="connsiteX14" fmla="*/ 15601 w 61380"/>
                    <a:gd name="connsiteY14" fmla="*/ 36600 h 86099"/>
                    <a:gd name="connsiteX15" fmla="*/ 30300 w 6138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80" h="86099">
                      <a:moveTo>
                        <a:pt x="61381" y="40380"/>
                      </a:moveTo>
                      <a:cubicBezTo>
                        <a:pt x="61381" y="14820"/>
                        <a:pt x="56520" y="0"/>
                        <a:pt x="31620" y="0"/>
                      </a:cubicBezTo>
                      <a:cubicBezTo>
                        <a:pt x="2340" y="0"/>
                        <a:pt x="0" y="20940"/>
                        <a:pt x="0" y="44280"/>
                      </a:cubicBezTo>
                      <a:cubicBezTo>
                        <a:pt x="0" y="79020"/>
                        <a:pt x="12661" y="86100"/>
                        <a:pt x="31620" y="86100"/>
                      </a:cubicBezTo>
                      <a:cubicBezTo>
                        <a:pt x="50580" y="86100"/>
                        <a:pt x="60541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821" y="58440"/>
                      </a:lnTo>
                      <a:lnTo>
                        <a:pt x="44821" y="59040"/>
                      </a:lnTo>
                      <a:cubicBezTo>
                        <a:pt x="44400" y="65880"/>
                        <a:pt x="40620" y="73860"/>
                        <a:pt x="31321" y="73860"/>
                      </a:cubicBezTo>
                      <a:cubicBezTo>
                        <a:pt x="21480" y="73860"/>
                        <a:pt x="15720" y="69600"/>
                        <a:pt x="15601" y="48120"/>
                      </a:cubicBezTo>
                      <a:lnTo>
                        <a:pt x="61321" y="48120"/>
                      </a:lnTo>
                      <a:lnTo>
                        <a:pt x="61321" y="40440"/>
                      </a:ln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80" y="13440"/>
                        <a:pt x="45900" y="36600"/>
                      </a:cubicBezTo>
                      <a:lnTo>
                        <a:pt x="15601" y="36600"/>
                      </a:lnTo>
                      <a:cubicBezTo>
                        <a:pt x="15900" y="14580"/>
                        <a:pt x="22860" y="11460"/>
                        <a:pt x="3030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BF9F904-68D4-F9CB-148E-DA573997A4BF}"/>
              </a:ext>
            </a:extLst>
          </p:cNvPr>
          <p:cNvGrpSpPr/>
          <p:nvPr userDrawn="1"/>
        </p:nvGrpSpPr>
        <p:grpSpPr>
          <a:xfrm>
            <a:off x="-708836" y="3006611"/>
            <a:ext cx="500606" cy="4456853"/>
            <a:chOff x="-228602" y="1"/>
            <a:chExt cx="161858" cy="108072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46ED20E-EE49-1B7B-7287-F81BA77CB1CC}"/>
                </a:ext>
              </a:extLst>
            </p:cNvPr>
            <p:cNvSpPr/>
            <p:nvPr/>
          </p:nvSpPr>
          <p:spPr>
            <a:xfrm>
              <a:off x="-228602" y="365013"/>
              <a:ext cx="161858" cy="161858"/>
            </a:xfrm>
            <a:prstGeom prst="rect">
              <a:avLst/>
            </a:prstGeom>
            <a:solidFill>
              <a:srgbClr val="007B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796C6CB-DABF-BEF6-3EEC-9C4DFAC7B5EA}"/>
                </a:ext>
              </a:extLst>
            </p:cNvPr>
            <p:cNvSpPr/>
            <p:nvPr/>
          </p:nvSpPr>
          <p:spPr>
            <a:xfrm>
              <a:off x="-228602" y="547519"/>
              <a:ext cx="161858" cy="161858"/>
            </a:xfrm>
            <a:prstGeom prst="rect">
              <a:avLst/>
            </a:prstGeom>
            <a:solidFill>
              <a:srgbClr val="0095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60957DD-1363-2AA5-B22E-9C513D4B96E9}"/>
                </a:ext>
              </a:extLst>
            </p:cNvPr>
            <p:cNvSpPr/>
            <p:nvPr/>
          </p:nvSpPr>
          <p:spPr>
            <a:xfrm>
              <a:off x="-228602" y="730025"/>
              <a:ext cx="161858" cy="1618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3FB0D3D-F869-BBFF-783E-186FF85066DD}"/>
                </a:ext>
              </a:extLst>
            </p:cNvPr>
            <p:cNvSpPr/>
            <p:nvPr/>
          </p:nvSpPr>
          <p:spPr>
            <a:xfrm>
              <a:off x="-228602" y="1"/>
              <a:ext cx="161858" cy="161858"/>
            </a:xfrm>
            <a:prstGeom prst="rect">
              <a:avLst/>
            </a:prstGeom>
            <a:solidFill>
              <a:srgbClr val="003B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61CF224-3782-DE3E-E4F6-98102B75DB0E}"/>
                </a:ext>
              </a:extLst>
            </p:cNvPr>
            <p:cNvSpPr/>
            <p:nvPr/>
          </p:nvSpPr>
          <p:spPr>
            <a:xfrm>
              <a:off x="-228602" y="182507"/>
              <a:ext cx="161858" cy="161858"/>
            </a:xfrm>
            <a:prstGeom prst="rect">
              <a:avLst/>
            </a:prstGeom>
            <a:solidFill>
              <a:srgbClr val="004A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D1BF601-72DE-4D36-5CB3-5A5A2408A1D9}"/>
                </a:ext>
              </a:extLst>
            </p:cNvPr>
            <p:cNvSpPr/>
            <p:nvPr/>
          </p:nvSpPr>
          <p:spPr>
            <a:xfrm>
              <a:off x="-228602" y="918868"/>
              <a:ext cx="161858" cy="161858"/>
            </a:xfrm>
            <a:prstGeom prst="rect">
              <a:avLst/>
            </a:prstGeom>
            <a:solidFill>
              <a:srgbClr val="F6B2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</p:grpSp>
    </p:spTree>
    <p:extLst>
      <p:ext uri="{BB962C8B-B14F-4D97-AF65-F5344CB8AC3E}">
        <p14:creationId xmlns:p14="http://schemas.microsoft.com/office/powerpoint/2010/main" val="15766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xStyles>
    <p:titleStyle>
      <a:lvl1pPr algn="l" defTabSz="2167402" rtl="0" eaLnBrk="1" latinLnBrk="1" hangingPunct="1">
        <a:lnSpc>
          <a:spcPct val="90000"/>
        </a:lnSpc>
        <a:spcBef>
          <a:spcPct val="0"/>
        </a:spcBef>
        <a:buNone/>
        <a:defRPr sz="10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1851" indent="-541851" algn="l" defTabSz="2167402" rtl="0" eaLnBrk="1" latinLnBrk="1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6637" kern="1200">
          <a:solidFill>
            <a:schemeClr val="tx1"/>
          </a:solidFill>
          <a:latin typeface="+mn-lt"/>
          <a:ea typeface="+mn-ea"/>
          <a:cs typeface="+mn-cs"/>
        </a:defRPr>
      </a:lvl1pPr>
      <a:lvl2pPr marL="1625552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2pPr>
      <a:lvl3pPr marL="2709253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741" kern="1200">
          <a:solidFill>
            <a:schemeClr val="tx1"/>
          </a:solidFill>
          <a:latin typeface="+mn-lt"/>
          <a:ea typeface="+mn-ea"/>
          <a:cs typeface="+mn-cs"/>
        </a:defRPr>
      </a:lvl3pPr>
      <a:lvl4pPr marL="3792954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876655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960356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7044058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8127759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9211460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1083701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167402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251103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334805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418506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6502207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7585908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8669609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20" userDrawn="1">
          <p15:clr>
            <a:srgbClr val="F26B43"/>
          </p15:clr>
        </p15:guide>
        <p15:guide id="2" pos="6827" userDrawn="1">
          <p15:clr>
            <a:srgbClr val="F26B43"/>
          </p15:clr>
        </p15:guide>
        <p15:guide id="3" pos="617" userDrawn="1">
          <p15:clr>
            <a:srgbClr val="F26B43"/>
          </p15:clr>
        </p15:guide>
        <p15:guide id="4" pos="13038" userDrawn="1">
          <p15:clr>
            <a:srgbClr val="F26B43"/>
          </p15:clr>
        </p15:guide>
        <p15:guide id="5" orient="horz" pos="9259" userDrawn="1">
          <p15:clr>
            <a:srgbClr val="F26B43"/>
          </p15:clr>
        </p15:guide>
        <p15:guide id="6" orient="horz" pos="1893" userDrawn="1">
          <p15:clr>
            <a:srgbClr val="F26B43"/>
          </p15:clr>
        </p15:guide>
        <p15:guide id="7" orient="horz" pos="1411" userDrawn="1">
          <p15:clr>
            <a:srgbClr val="F26B43"/>
          </p15:clr>
        </p15:guide>
        <p15:guide id="8" pos="1467" userDrawn="1">
          <p15:clr>
            <a:srgbClr val="F26B43"/>
          </p15:clr>
        </p15:guide>
        <p15:guide id="9" pos="1666" userDrawn="1">
          <p15:clr>
            <a:srgbClr val="F26B43"/>
          </p15:clr>
        </p15:guide>
        <p15:guide id="10" pos="2715" userDrawn="1">
          <p15:clr>
            <a:srgbClr val="F26B43"/>
          </p15:clr>
        </p15:guide>
        <p15:guide id="11" pos="2512" userDrawn="1">
          <p15:clr>
            <a:srgbClr val="F26B43"/>
          </p15:clr>
        </p15:guide>
        <p15:guide id="12" pos="3561" userDrawn="1">
          <p15:clr>
            <a:srgbClr val="F26B43"/>
          </p15:clr>
        </p15:guide>
        <p15:guide id="13" pos="3762" userDrawn="1">
          <p15:clr>
            <a:srgbClr val="F26B43"/>
          </p15:clr>
        </p15:guide>
        <p15:guide id="14" pos="4611" userDrawn="1">
          <p15:clr>
            <a:srgbClr val="F26B43"/>
          </p15:clr>
        </p15:guide>
        <p15:guide id="15" pos="4811" userDrawn="1">
          <p15:clr>
            <a:srgbClr val="F26B43"/>
          </p15:clr>
        </p15:guide>
        <p15:guide id="16" pos="5657" userDrawn="1">
          <p15:clr>
            <a:srgbClr val="F26B43"/>
          </p15:clr>
        </p15:guide>
        <p15:guide id="17" pos="5859" userDrawn="1">
          <p15:clr>
            <a:srgbClr val="F26B43"/>
          </p15:clr>
        </p15:guide>
        <p15:guide id="18" pos="6905" userDrawn="1">
          <p15:clr>
            <a:srgbClr val="F26B43"/>
          </p15:clr>
        </p15:guide>
        <p15:guide id="19" pos="6707" userDrawn="1">
          <p15:clr>
            <a:srgbClr val="F26B43"/>
          </p15:clr>
        </p15:guide>
        <p15:guide id="20" pos="7756" userDrawn="1">
          <p15:clr>
            <a:srgbClr val="F26B43"/>
          </p15:clr>
        </p15:guide>
        <p15:guide id="21" pos="7955" userDrawn="1">
          <p15:clr>
            <a:srgbClr val="F26B43"/>
          </p15:clr>
        </p15:guide>
        <p15:guide id="22" pos="8802" userDrawn="1">
          <p15:clr>
            <a:srgbClr val="F26B43"/>
          </p15:clr>
        </p15:guide>
        <p15:guide id="23" pos="9043" userDrawn="1">
          <p15:clr>
            <a:srgbClr val="F26B43"/>
          </p15:clr>
        </p15:guide>
        <p15:guide id="24" pos="9850" userDrawn="1">
          <p15:clr>
            <a:srgbClr val="F26B43"/>
          </p15:clr>
        </p15:guide>
        <p15:guide id="25" pos="10092" userDrawn="1">
          <p15:clr>
            <a:srgbClr val="F26B43"/>
          </p15:clr>
        </p15:guide>
        <p15:guide id="26" pos="10899" userDrawn="1">
          <p15:clr>
            <a:srgbClr val="F26B43"/>
          </p15:clr>
        </p15:guide>
        <p15:guide id="27" pos="11141" userDrawn="1">
          <p15:clr>
            <a:srgbClr val="F26B43"/>
          </p15:clr>
        </p15:guide>
        <p15:guide id="28" pos="11987" userDrawn="1">
          <p15:clr>
            <a:srgbClr val="F26B43"/>
          </p15:clr>
        </p15:guide>
        <p15:guide id="29" pos="121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1"/>
          <p:cNvSpPr txBox="1">
            <a:spLocks/>
          </p:cNvSpPr>
          <p:nvPr/>
        </p:nvSpPr>
        <p:spPr>
          <a:xfrm>
            <a:off x="726217" y="1331961"/>
            <a:ext cx="4460272" cy="524503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800" b="1" spc="-15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온실가스 </a:t>
            </a:r>
            <a:r>
              <a:rPr lang="ko-KR" altLang="en-US" sz="2800" b="1" spc="-150" dirty="0" err="1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인벤토리</a:t>
            </a:r>
            <a:endParaRPr lang="ko-KR" altLang="en-US" sz="2800" b="1" spc="-15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6217" y="3782436"/>
            <a:ext cx="8458725" cy="1097079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26217" y="1957240"/>
            <a:ext cx="20221704" cy="13511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b="1" spc="-15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경기도의 탄소 데이터를 한눈에</a:t>
            </a:r>
            <a:r>
              <a:rPr lang="en-US" altLang="ko-KR" b="1" spc="-15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! </a:t>
            </a:r>
            <a:r>
              <a:rPr lang="ko-KR" altLang="en-US" b="1" spc="-15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온실가스 관리의 첫걸음</a:t>
            </a:r>
            <a:r>
              <a:rPr lang="en-US" altLang="ko-KR" b="1" spc="-15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en-US" altLang="ko-KR" sz="1600" spc="-15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sz="1600" spc="-150" dirty="0" smtClean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600" spc="-15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국가</a:t>
            </a:r>
            <a:r>
              <a:rPr lang="en-US" altLang="ko-KR" sz="1600" spc="-15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spc="-15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지자체 기업 등 해당 주체의 생산</a:t>
            </a:r>
            <a:r>
              <a:rPr lang="en-US" altLang="ko-KR" sz="1600" spc="-15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spc="-15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소비</a:t>
            </a:r>
            <a:r>
              <a:rPr lang="en-US" altLang="ko-KR" sz="1600" spc="-15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spc="-15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운영 등 활동으로 인한 온실가스 </a:t>
            </a:r>
            <a:r>
              <a:rPr lang="ko-KR" altLang="en-US" sz="1600" spc="-150" dirty="0" err="1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배출원</a:t>
            </a:r>
            <a:r>
              <a:rPr lang="ko-KR" altLang="en-US" sz="1600" spc="-15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및 </a:t>
            </a:r>
            <a:r>
              <a:rPr lang="ko-KR" altLang="en-US" sz="1600" spc="-150" dirty="0" err="1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흡수원을</a:t>
            </a:r>
            <a:r>
              <a:rPr lang="ko-KR" altLang="en-US" sz="1600" spc="-15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파악하여 온실가스 배출 및 </a:t>
            </a:r>
            <a:r>
              <a:rPr lang="ko-KR" altLang="en-US" sz="1600" spc="-150" dirty="0" err="1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흡수량을</a:t>
            </a:r>
            <a:r>
              <a:rPr lang="ko-KR" altLang="en-US" sz="1600" spc="-15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산정하는 자료 입니다</a:t>
            </a:r>
            <a:r>
              <a:rPr lang="en-US" altLang="ko-KR" sz="1600" spc="-15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en-US" altLang="ko-KR" sz="2000" spc="-15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600" spc="-15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환경부의 국가 온실가스 종합정보센터의 데이터를 활용합니다</a:t>
            </a:r>
            <a:r>
              <a:rPr lang="en-US" altLang="ko-KR" sz="1600" spc="-150" dirty="0" smtClean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16" name="텍스트 상자 1"/>
          <p:cNvSpPr txBox="1">
            <a:spLocks/>
          </p:cNvSpPr>
          <p:nvPr/>
        </p:nvSpPr>
        <p:spPr>
          <a:xfrm>
            <a:off x="9635572" y="3908219"/>
            <a:ext cx="3425336" cy="401392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000" b="1" spc="-15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경기도</a:t>
            </a:r>
            <a:endParaRPr lang="ko-KR" altLang="en-US" sz="1600" b="1" spc="-15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0F9EA3DB-C94F-EF54-02E4-33242AA7DD40}"/>
              </a:ext>
            </a:extLst>
          </p:cNvPr>
          <p:cNvSpPr/>
          <p:nvPr/>
        </p:nvSpPr>
        <p:spPr>
          <a:xfrm>
            <a:off x="9512489" y="3782436"/>
            <a:ext cx="11163869" cy="1097079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6970269" y="1331960"/>
            <a:ext cx="6513719" cy="865330"/>
          </a:xfrm>
          <a:prstGeom prst="wedgeRoundRectCallout">
            <a:avLst>
              <a:gd name="adj1" fmla="val -43125"/>
              <a:gd name="adj2" fmla="val 85822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경기도 온실가스 </a:t>
            </a:r>
            <a:r>
              <a:rPr kumimoji="1" lang="ko-KR" altLang="en-US" sz="1600" b="1" dirty="0" err="1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인벤토리</a:t>
            </a:r>
            <a:r>
              <a:rPr kumimoji="1" lang="ko-KR" altLang="en-US" sz="16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 자료는 </a:t>
            </a:r>
            <a:r>
              <a:rPr kumimoji="1" lang="ko-KR" altLang="en-US" sz="1600" b="1" dirty="0" err="1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기후정책</a:t>
            </a:r>
            <a:r>
              <a:rPr kumimoji="1" lang="ko-KR" altLang="en-US" sz="16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 이행현황에서 사용하므로 여기 문구는 변경이 필요하여 기존에서 변경하여 임의로 구성하였습니다</a:t>
            </a:r>
            <a:r>
              <a:rPr kumimoji="1" lang="en-US" altLang="ko-KR" sz="16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.</a:t>
            </a:r>
            <a:endParaRPr kumimoji="1" lang="en-US" altLang="ko-KR" sz="1600" b="1" dirty="0" smtClean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" panose="02000503000000020004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286" y="4435394"/>
            <a:ext cx="10668274" cy="52573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0286" y="10166802"/>
            <a:ext cx="10668274" cy="3986840"/>
          </a:xfrm>
          <a:prstGeom prst="rect">
            <a:avLst/>
          </a:prstGeom>
        </p:spPr>
      </p:pic>
      <p:sp>
        <p:nvSpPr>
          <p:cNvPr id="23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18155085" y="9834987"/>
            <a:ext cx="6656545" cy="1219699"/>
          </a:xfrm>
          <a:prstGeom prst="wedgeRoundRectCallout">
            <a:avLst>
              <a:gd name="adj1" fmla="val -33068"/>
              <a:gd name="adj2" fmla="val -78203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차트에서 막대에 마우스 오버 </a:t>
            </a:r>
            <a:r>
              <a:rPr kumimoji="1" lang="ko-KR" altLang="en-US" sz="1600" b="1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시 아래 차트와 같은 느낌으로 상세 값이 변경됨</a:t>
            </a:r>
            <a:r>
              <a:rPr kumimoji="1" lang="en-US" altLang="ko-KR" sz="16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/>
            </a:r>
            <a:br>
              <a:rPr kumimoji="1" lang="en-US" altLang="ko-KR" sz="16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</a:br>
            <a:r>
              <a:rPr kumimoji="1" lang="en-US" altLang="ko-KR" sz="16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https://echarts.apache.org/examples/en/editor.html?c=dataset-link</a:t>
            </a:r>
            <a:endParaRPr kumimoji="1" lang="en-US" altLang="ko-KR" sz="1600" b="1" dirty="0" smtClean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" panose="02000503000000020004" pitchFamily="2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3703" y="5492145"/>
            <a:ext cx="6123751" cy="732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0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726217" y="3782436"/>
            <a:ext cx="8458725" cy="1097079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텍스트 상자 1"/>
          <p:cNvSpPr txBox="1">
            <a:spLocks/>
          </p:cNvSpPr>
          <p:nvPr/>
        </p:nvSpPr>
        <p:spPr>
          <a:xfrm>
            <a:off x="9635572" y="3908219"/>
            <a:ext cx="3425336" cy="401392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000" b="1" spc="-15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수원시</a:t>
            </a:r>
            <a:endParaRPr lang="ko-KR" altLang="en-US" sz="1600" b="1" spc="-15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0F9EA3DB-C94F-EF54-02E4-33242AA7DD40}"/>
              </a:ext>
            </a:extLst>
          </p:cNvPr>
          <p:cNvSpPr/>
          <p:nvPr/>
        </p:nvSpPr>
        <p:spPr>
          <a:xfrm>
            <a:off x="9512489" y="3782436"/>
            <a:ext cx="11163869" cy="10970794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533" y="6107990"/>
            <a:ext cx="4656091" cy="588645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0286" y="4435394"/>
            <a:ext cx="10668274" cy="525734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0286" y="10166802"/>
            <a:ext cx="10668274" cy="3986840"/>
          </a:xfrm>
          <a:prstGeom prst="rect">
            <a:avLst/>
          </a:prstGeom>
        </p:spPr>
      </p:pic>
      <p:sp>
        <p:nvSpPr>
          <p:cNvPr id="25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-1150149" y="9884262"/>
            <a:ext cx="4220895" cy="565079"/>
          </a:xfrm>
          <a:prstGeom prst="wedgeRoundRectCallout">
            <a:avLst>
              <a:gd name="adj1" fmla="val 75553"/>
              <a:gd name="adj2" fmla="val 21756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 err="1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기초지자체</a:t>
            </a:r>
            <a:r>
              <a:rPr kumimoji="1" lang="ko-KR" altLang="en-US" sz="16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 선택 시 </a:t>
            </a:r>
            <a:r>
              <a:rPr kumimoji="1" lang="ko-KR" altLang="en-US" sz="1600" b="1" dirty="0" err="1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기초지자체</a:t>
            </a:r>
            <a:r>
              <a:rPr kumimoji="1" lang="ko-KR" altLang="en-US" sz="1600" b="1" dirty="0" smtClean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 데이터로 변경</a:t>
            </a:r>
            <a:endParaRPr kumimoji="1" lang="en-US" altLang="ko-KR" sz="1600" b="1" dirty="0" smtClean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70506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</TotalTime>
  <Words>84</Words>
  <Application>Microsoft Office PowerPoint</Application>
  <PresentationFormat>사용자 지정</PresentationFormat>
  <Paragraphs>12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Noto Sans KR</vt:lpstr>
      <vt:lpstr>Pretendard</vt:lpstr>
      <vt:lpstr>경기천년제목 Bold</vt:lpstr>
      <vt:lpstr>경기천년제목 Light</vt:lpstr>
      <vt:lpstr>맑은 고딕</vt:lpstr>
      <vt:lpstr>Arial</vt:lpstr>
      <vt:lpstr>Calibri</vt:lpstr>
      <vt:lpstr>Calibri Light</vt:lpstr>
      <vt:lpstr>디자인 사용자 지정</vt:lpstr>
      <vt:lpstr>Office 2013 - 2022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pt1</dc:creator>
  <cp:lastModifiedBy>최원석</cp:lastModifiedBy>
  <cp:revision>127</cp:revision>
  <dcterms:created xsi:type="dcterms:W3CDTF">2023-12-12T09:29:53Z</dcterms:created>
  <dcterms:modified xsi:type="dcterms:W3CDTF">2025-02-21T10:54:56Z</dcterms:modified>
</cp:coreProperties>
</file>