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6"/>
  </p:notesMasterIdLst>
  <p:sldIdLst>
    <p:sldId id="309" r:id="rId3"/>
    <p:sldId id="308" r:id="rId4"/>
    <p:sldId id="307" r:id="rId5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256" y="90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9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</a:t>
            </a:r>
            <a:r>
              <a:rPr lang="ko-KR" altLang="en-US"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인벤토리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3782436"/>
            <a:ext cx="8458725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탄소 데이터를 한눈에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관리의 첫걸음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국가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지자체 기업 등 해당 주체의 생산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소비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운영 등 활동으로 인한 온실가스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배출원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흡수원을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파악하여 온실가스 배출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산정하는 자료 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환경부의 국가 온실가스 종합정보센터의 데이터를 활용합니다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9635572" y="3908219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3782436"/>
            <a:ext cx="11163869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6970269" y="1331960"/>
            <a:ext cx="6513719" cy="865330"/>
          </a:xfrm>
          <a:prstGeom prst="wedgeRoundRectCallout">
            <a:avLst>
              <a:gd name="adj1" fmla="val -43125"/>
              <a:gd name="adj2" fmla="val 8582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경기도 온실가스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인벤토리</a:t>
            </a:r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자료는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기후정책</a:t>
            </a:r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이행현황에서 사용하므로 여기 문구는 변경이 필요하여 기존에서 변경하여 임의로 구성하였습니다</a:t>
            </a:r>
            <a: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86" y="4435394"/>
            <a:ext cx="10668274" cy="52573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86" y="10166802"/>
            <a:ext cx="10668274" cy="3986840"/>
          </a:xfrm>
          <a:prstGeom prst="rect">
            <a:avLst/>
          </a:prstGeom>
        </p:spPr>
      </p:pic>
      <p:sp>
        <p:nvSpPr>
          <p:cNvPr id="2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8155085" y="9834987"/>
            <a:ext cx="6656545" cy="1219699"/>
          </a:xfrm>
          <a:prstGeom prst="wedgeRoundRectCallout">
            <a:avLst>
              <a:gd name="adj1" fmla="val -33068"/>
              <a:gd name="adj2" fmla="val -7820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차트에서 막대에 마우스 오버 </a:t>
            </a:r>
            <a:r>
              <a:rPr kumimoji="1" lang="ko-KR" altLang="en-US" sz="16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시 아래 차트와 같은 느낌으로 상세 값이 변경됨</a:t>
            </a:r>
            <a:b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</a:br>
            <a: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https://echarts.apache.org/examples/en/editor.html?c=dataset-link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703" y="5492145"/>
            <a:ext cx="6123751" cy="73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726217" y="3782436"/>
            <a:ext cx="8458725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텍스트 상자 1"/>
          <p:cNvSpPr txBox="1">
            <a:spLocks/>
          </p:cNvSpPr>
          <p:nvPr/>
        </p:nvSpPr>
        <p:spPr>
          <a:xfrm>
            <a:off x="9635572" y="3908219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3782436"/>
            <a:ext cx="11163869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33" y="6107990"/>
            <a:ext cx="4656091" cy="58864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86" y="4435394"/>
            <a:ext cx="10668274" cy="52573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86" y="10166802"/>
            <a:ext cx="10668274" cy="3986840"/>
          </a:xfrm>
          <a:prstGeom prst="rect">
            <a:avLst/>
          </a:prstGeom>
        </p:spPr>
      </p:pic>
      <p:sp>
        <p:nvSpPr>
          <p:cNvPr id="2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150149" y="9884262"/>
            <a:ext cx="4220895" cy="565079"/>
          </a:xfrm>
          <a:prstGeom prst="wedgeRoundRectCallout">
            <a:avLst>
              <a:gd name="adj1" fmla="val 75553"/>
              <a:gd name="adj2" fmla="val 2175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기초지자체</a:t>
            </a:r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선택 시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기초지자체</a:t>
            </a:r>
            <a:r>
              <a:rPr kumimoji="1" lang="ko-KR" altLang="en-US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데이터로 변경</a:t>
            </a:r>
            <a:endParaRPr kumimoji="1" lang="en-US" altLang="ko-KR" sz="16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70506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104</Words>
  <Application>Microsoft Office PowerPoint</Application>
  <PresentationFormat>사용자 지정</PresentationFormat>
  <Paragraphs>12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Noto Sans KR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128</cp:revision>
  <dcterms:created xsi:type="dcterms:W3CDTF">2023-12-12T09:29:53Z</dcterms:created>
  <dcterms:modified xsi:type="dcterms:W3CDTF">2025-02-24T07:22:24Z</dcterms:modified>
</cp:coreProperties>
</file>