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63" r:id="rId2"/>
  </p:sldMasterIdLst>
  <p:notesMasterIdLst>
    <p:notesMasterId r:id="rId9"/>
  </p:notesMasterIdLst>
  <p:sldIdLst>
    <p:sldId id="315" r:id="rId3"/>
    <p:sldId id="310" r:id="rId4"/>
    <p:sldId id="311" r:id="rId5"/>
    <p:sldId id="312" r:id="rId6"/>
    <p:sldId id="313" r:id="rId7"/>
    <p:sldId id="314" r:id="rId8"/>
  </p:sldIdLst>
  <p:sldSz cx="21674138" cy="16256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120" userDrawn="1">
          <p15:clr>
            <a:srgbClr val="A4A3A4"/>
          </p15:clr>
        </p15:guide>
        <p15:guide id="2" pos="682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F6B238"/>
    <a:srgbClr val="E9EEF2"/>
    <a:srgbClr val="FF0000"/>
    <a:srgbClr val="004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648" y="-1722"/>
      </p:cViewPr>
      <p:guideLst>
        <p:guide orient="horz" pos="5120"/>
        <p:guide pos="6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68" d="100"/>
          <a:sy n="168" d="100"/>
        </p:scale>
        <p:origin x="543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A18DF1-4C31-4ECF-8ADC-9E344B886E11}" type="datetimeFigureOut">
              <a:rPr lang="ko-KR" altLang="en-US" smtClean="0"/>
              <a:t>2025-02-26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3188" y="1143000"/>
            <a:ext cx="4111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1E723-89E1-4648-A20C-3FDC5179826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416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4327407"/>
            <a:ext cx="9211509" cy="1031428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081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865485"/>
            <a:ext cx="18693944" cy="3142075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2" y="3984979"/>
            <a:ext cx="9169175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2" y="5937956"/>
            <a:ext cx="9169175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3" y="3984979"/>
            <a:ext cx="9214332" cy="1952977"/>
          </a:xfrm>
        </p:spPr>
        <p:txBody>
          <a:bodyPr anchor="b"/>
          <a:lstStyle>
            <a:lvl1pPr marL="0" indent="0">
              <a:buNone/>
              <a:defRPr sz="5689" b="1"/>
            </a:lvl1pPr>
            <a:lvl2pPr marL="1083701" indent="0">
              <a:buNone/>
              <a:defRPr sz="4741" b="1"/>
            </a:lvl2pPr>
            <a:lvl3pPr marL="2167402" indent="0">
              <a:buNone/>
              <a:defRPr sz="4267" b="1"/>
            </a:lvl3pPr>
            <a:lvl4pPr marL="3251103" indent="0">
              <a:buNone/>
              <a:defRPr sz="3792" b="1"/>
            </a:lvl4pPr>
            <a:lvl5pPr marL="4334805" indent="0">
              <a:buNone/>
              <a:defRPr sz="3792" b="1"/>
            </a:lvl5pPr>
            <a:lvl6pPr marL="5418506" indent="0">
              <a:buNone/>
              <a:defRPr sz="3792" b="1"/>
            </a:lvl6pPr>
            <a:lvl7pPr marL="6502207" indent="0">
              <a:buNone/>
              <a:defRPr sz="3792" b="1"/>
            </a:lvl7pPr>
            <a:lvl8pPr marL="7585908" indent="0">
              <a:buNone/>
              <a:defRPr sz="3792" b="1"/>
            </a:lvl8pPr>
            <a:lvl9pPr marL="8669609" indent="0">
              <a:buNone/>
              <a:defRPr sz="3792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3" y="5937956"/>
            <a:ext cx="9214332" cy="87338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43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5699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1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2340567"/>
            <a:ext cx="10972532" cy="11552296"/>
          </a:xfrm>
        </p:spPr>
        <p:txBody>
          <a:bodyPr/>
          <a:lstStyle>
            <a:lvl1pPr>
              <a:defRPr sz="7585"/>
            </a:lvl1pPr>
            <a:lvl2pPr>
              <a:defRPr sz="6637"/>
            </a:lvl2pPr>
            <a:lvl3pPr>
              <a:defRPr sz="5689"/>
            </a:lvl3pPr>
            <a:lvl4pPr>
              <a:defRPr sz="4741"/>
            </a:lvl4pPr>
            <a:lvl5pPr>
              <a:defRPr sz="4741"/>
            </a:lvl5pPr>
            <a:lvl6pPr>
              <a:defRPr sz="4741"/>
            </a:lvl6pPr>
            <a:lvl7pPr>
              <a:defRPr sz="4741"/>
            </a:lvl7pPr>
            <a:lvl8pPr>
              <a:defRPr sz="4741"/>
            </a:lvl8pPr>
            <a:lvl9pPr>
              <a:defRPr sz="4741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667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1083733"/>
            <a:ext cx="6990474" cy="3793067"/>
          </a:xfrm>
        </p:spPr>
        <p:txBody>
          <a:bodyPr anchor="b"/>
          <a:lstStyle>
            <a:lvl1pPr>
              <a:defRPr sz="7585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2340567"/>
            <a:ext cx="10972532" cy="11552296"/>
          </a:xfrm>
        </p:spPr>
        <p:txBody>
          <a:bodyPr anchor="t"/>
          <a:lstStyle>
            <a:lvl1pPr marL="0" indent="0">
              <a:buNone/>
              <a:defRPr sz="7585"/>
            </a:lvl1pPr>
            <a:lvl2pPr marL="1083701" indent="0">
              <a:buNone/>
              <a:defRPr sz="6637"/>
            </a:lvl2pPr>
            <a:lvl3pPr marL="2167402" indent="0">
              <a:buNone/>
              <a:defRPr sz="5689"/>
            </a:lvl3pPr>
            <a:lvl4pPr marL="3251103" indent="0">
              <a:buNone/>
              <a:defRPr sz="4741"/>
            </a:lvl4pPr>
            <a:lvl5pPr marL="4334805" indent="0">
              <a:buNone/>
              <a:defRPr sz="4741"/>
            </a:lvl5pPr>
            <a:lvl6pPr marL="5418506" indent="0">
              <a:buNone/>
              <a:defRPr sz="4741"/>
            </a:lvl6pPr>
            <a:lvl7pPr marL="6502207" indent="0">
              <a:buNone/>
              <a:defRPr sz="4741"/>
            </a:lvl7pPr>
            <a:lvl8pPr marL="7585908" indent="0">
              <a:buNone/>
              <a:defRPr sz="4741"/>
            </a:lvl8pPr>
            <a:lvl9pPr marL="8669609" indent="0">
              <a:buNone/>
              <a:defRPr sz="4741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0" y="4876800"/>
            <a:ext cx="6990474" cy="9034875"/>
          </a:xfrm>
        </p:spPr>
        <p:txBody>
          <a:bodyPr/>
          <a:lstStyle>
            <a:lvl1pPr marL="0" indent="0">
              <a:buNone/>
              <a:defRPr sz="3792"/>
            </a:lvl1pPr>
            <a:lvl2pPr marL="1083701" indent="0">
              <a:buNone/>
              <a:defRPr sz="3318"/>
            </a:lvl2pPr>
            <a:lvl3pPr marL="2167402" indent="0">
              <a:buNone/>
              <a:defRPr sz="2844"/>
            </a:lvl3pPr>
            <a:lvl4pPr marL="3251103" indent="0">
              <a:buNone/>
              <a:defRPr sz="2370"/>
            </a:lvl4pPr>
            <a:lvl5pPr marL="4334805" indent="0">
              <a:buNone/>
              <a:defRPr sz="2370"/>
            </a:lvl5pPr>
            <a:lvl6pPr marL="5418506" indent="0">
              <a:buNone/>
              <a:defRPr sz="2370"/>
            </a:lvl6pPr>
            <a:lvl7pPr marL="6502207" indent="0">
              <a:buNone/>
              <a:defRPr sz="2370"/>
            </a:lvl7pPr>
            <a:lvl8pPr marL="7585908" indent="0">
              <a:buNone/>
              <a:defRPr sz="2370"/>
            </a:lvl8pPr>
            <a:lvl9pPr marL="8669609" indent="0">
              <a:buNone/>
              <a:defRPr sz="237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6246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91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6" y="865481"/>
            <a:ext cx="4673486" cy="13776209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8" y="865481"/>
            <a:ext cx="13749531" cy="1377620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464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15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418041" y="1063553"/>
            <a:ext cx="815945" cy="20774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135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135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935651" y="1161780"/>
            <a:ext cx="12575515" cy="194797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66" dirty="0" err="1"/>
              <a:t>경기천년제목</a:t>
            </a:r>
            <a:r>
              <a:rPr lang="ko-KR" altLang="en-US" sz="1266" dirty="0"/>
              <a:t> </a:t>
            </a:r>
            <a:r>
              <a:rPr lang="en-US" altLang="ko-KR" sz="1266" dirty="0"/>
              <a:t>Bold 30pt</a:t>
            </a:r>
            <a:r>
              <a:rPr lang="ko-KR" altLang="en-US" sz="1266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561" y="2660416"/>
            <a:ext cx="18423017" cy="5659496"/>
          </a:xfrm>
        </p:spPr>
        <p:txBody>
          <a:bodyPr anchor="b"/>
          <a:lstStyle>
            <a:lvl1pPr algn="ctr"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8538164"/>
            <a:ext cx="16255604" cy="3924769"/>
          </a:xfrm>
        </p:spPr>
        <p:txBody>
          <a:bodyPr/>
          <a:lstStyle>
            <a:lvl1pPr marL="0" indent="0" algn="ctr">
              <a:buNone/>
              <a:defRPr sz="5689"/>
            </a:lvl1pPr>
            <a:lvl2pPr marL="1083701" indent="0" algn="ctr">
              <a:buNone/>
              <a:defRPr sz="4741"/>
            </a:lvl2pPr>
            <a:lvl3pPr marL="2167402" indent="0" algn="ctr">
              <a:buNone/>
              <a:defRPr sz="4267"/>
            </a:lvl3pPr>
            <a:lvl4pPr marL="3251103" indent="0" algn="ctr">
              <a:buNone/>
              <a:defRPr sz="3792"/>
            </a:lvl4pPr>
            <a:lvl5pPr marL="4334805" indent="0" algn="ctr">
              <a:buNone/>
              <a:defRPr sz="3792"/>
            </a:lvl5pPr>
            <a:lvl6pPr marL="5418506" indent="0" algn="ctr">
              <a:buNone/>
              <a:defRPr sz="3792"/>
            </a:lvl6pPr>
            <a:lvl7pPr marL="6502207" indent="0" algn="ctr">
              <a:buNone/>
              <a:defRPr sz="3792"/>
            </a:lvl7pPr>
            <a:lvl8pPr marL="7585908" indent="0" algn="ctr">
              <a:buNone/>
              <a:defRPr sz="3792"/>
            </a:lvl8pPr>
            <a:lvl9pPr marL="8669609" indent="0" algn="ctr">
              <a:buNone/>
              <a:defRPr sz="3792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513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98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10" y="4052716"/>
            <a:ext cx="18693944" cy="6762043"/>
          </a:xfrm>
        </p:spPr>
        <p:txBody>
          <a:bodyPr anchor="b"/>
          <a:lstStyle>
            <a:lvl1pPr>
              <a:defRPr sz="14222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10" y="10878731"/>
            <a:ext cx="18693944" cy="3555999"/>
          </a:xfrm>
        </p:spPr>
        <p:txBody>
          <a:bodyPr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1083701" indent="0">
              <a:buNone/>
              <a:defRPr sz="4741">
                <a:solidFill>
                  <a:schemeClr val="tx1">
                    <a:tint val="75000"/>
                  </a:schemeClr>
                </a:solidFill>
              </a:defRPr>
            </a:lvl2pPr>
            <a:lvl3pPr marL="2167402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3pPr>
            <a:lvl4pPr marL="3251103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4pPr>
            <a:lvl5pPr marL="4334805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5pPr>
            <a:lvl6pPr marL="5418506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6pPr>
            <a:lvl7pPr marL="6502207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7pPr>
            <a:lvl8pPr marL="7585908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8pPr>
            <a:lvl9pPr marL="8669609" indent="0">
              <a:buNone/>
              <a:defRPr sz="37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9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474332" y="87913"/>
            <a:ext cx="2552871" cy="2271801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481846" y="-1882"/>
            <a:ext cx="22155986" cy="2361593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sz="760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1240753" y="36240"/>
            <a:ext cx="20433384" cy="2271805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76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833033" y="87913"/>
            <a:ext cx="2315695" cy="2271801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38576" tIns="19289" rIns="38576" bIns="19289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 sz="760"/>
          </a:p>
        </p:txBody>
      </p:sp>
      <p:grpSp>
        <p:nvGrpSpPr>
          <p:cNvPr id="15" name="그래픽 6">
            <a:extLst>
              <a:ext uri="{FF2B5EF4-FFF2-40B4-BE49-F238E27FC236}">
                <a16:creationId xmlns:a16="http://schemas.microsoft.com/office/drawing/2014/main" id="{DAFC6F3E-B848-7325-72C8-89109B77E15A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6" name="그래픽 6">
              <a:extLst>
                <a:ext uri="{FF2B5EF4-FFF2-40B4-BE49-F238E27FC236}">
                  <a16:creationId xmlns:a16="http://schemas.microsoft.com/office/drawing/2014/main" id="{A64D838D-92B8-4E4C-9DB0-E06C7BB036FA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3C82BC5-4B70-57D0-6B47-8F706C8B021B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0" name="자유형: 도형 59">
                <a:extLst>
                  <a:ext uri="{FF2B5EF4-FFF2-40B4-BE49-F238E27FC236}">
                    <a16:creationId xmlns:a16="http://schemas.microsoft.com/office/drawing/2014/main" id="{FD9CD095-5A0E-584A-FF6E-A709C09E113D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C945C141-7EFE-D0C6-9ADB-464BB271E54B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C9CEC972-9D7B-13C1-8BCA-F49E77E68C22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7" name="그래픽 6">
              <a:extLst>
                <a:ext uri="{FF2B5EF4-FFF2-40B4-BE49-F238E27FC236}">
                  <a16:creationId xmlns:a16="http://schemas.microsoft.com/office/drawing/2014/main" id="{9F385B98-A252-6E77-8B89-3CCC3233AD0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8" name="그래픽 6">
                <a:extLst>
                  <a:ext uri="{FF2B5EF4-FFF2-40B4-BE49-F238E27FC236}">
                    <a16:creationId xmlns:a16="http://schemas.microsoft.com/office/drawing/2014/main" id="{24DA42B2-209E-9735-EFAF-D493FC11FA6C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C09C4C61-EC52-8A07-14C9-E8AC49C809B1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A803477B-D637-287C-208D-AB227116416A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3286AEE2-68EF-0C8B-53BE-14D5C413D115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EA2867E6-FB08-FFEB-87EA-24239449ADC4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A03DB027-2F6F-6F7D-E169-03B234E14153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E9943D87-468C-6AB9-04F2-4A8F6EC15F2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3" name="자유형: 도형 52">
                  <a:extLst>
                    <a:ext uri="{FF2B5EF4-FFF2-40B4-BE49-F238E27FC236}">
                      <a16:creationId xmlns:a16="http://schemas.microsoft.com/office/drawing/2014/main" id="{2BEAC756-452D-E674-6BA6-B78213009E5E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4" name="자유형: 도형 53">
                  <a:extLst>
                    <a:ext uri="{FF2B5EF4-FFF2-40B4-BE49-F238E27FC236}">
                      <a16:creationId xmlns:a16="http://schemas.microsoft.com/office/drawing/2014/main" id="{554BD1E8-C0F8-25F0-B16F-FF7AF451AE17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C7D407C9-E26C-7A9E-988C-E15480D2ED83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6" name="자유형: 도형 55">
                  <a:extLst>
                    <a:ext uri="{FF2B5EF4-FFF2-40B4-BE49-F238E27FC236}">
                      <a16:creationId xmlns:a16="http://schemas.microsoft.com/office/drawing/2014/main" id="{9D0570B7-5B63-AE31-22F7-66930EBB493C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E4F892DD-F9B3-C1A9-0ECA-F631D272A3C5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8" name="자유형: 도형 57">
                  <a:extLst>
                    <a:ext uri="{FF2B5EF4-FFF2-40B4-BE49-F238E27FC236}">
                      <a16:creationId xmlns:a16="http://schemas.microsoft.com/office/drawing/2014/main" id="{3726F3D7-B72B-E1E0-B97C-A25DFD48CBF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9" name="그래픽 6">
                <a:extLst>
                  <a:ext uri="{FF2B5EF4-FFF2-40B4-BE49-F238E27FC236}">
                    <a16:creationId xmlns:a16="http://schemas.microsoft.com/office/drawing/2014/main" id="{3E564385-064D-9655-FF38-BFA1B16BA8FD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525100A3-D7BE-98F3-4A97-8491D6D5902D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5F8B56BE-533D-F37D-B371-B2C89FE3DAEF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2034ED16-B9CA-4911-6B83-6C98F2900116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87AB7965-61DA-E48B-D45E-6D843B0D1E1C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70014227-5B29-EE87-4CB6-3AB97886CA1A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4D20AF6-8EE9-0E0A-AC45-520C0AC0A339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DE15D968-6567-0393-C834-EE26A4611C4A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4A56CC9F-4EDA-0434-7B50-0CA9A3784D5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99C8C5E8-1F0F-385A-4A3D-93D41F788160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02D28EB5-C172-C4D1-DDB2-5E8E3F83A64E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C900C415-0601-0A9E-C938-F119687978A4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3F7B4859-A9A9-52AF-6B0A-196032AD3659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AE30596D-DD86-343E-A3B7-7324EE15FD51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D22340C7-F5B1-B43C-4823-CDE138AFC40A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58568DE1-1E54-17B4-2F2D-66581DF0BBDD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2FFBA4D6-FBD1-3E40-C3B3-C070E75888FB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91F9FE5E-9C28-119F-CD78-00A24EF9412B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32D74EDC-1B67-B154-7CB0-E42A497C56F4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D4DF1633-8533-C445-62F4-BF673FF3735C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10F9ED0D-F304-0865-1B92-96E00AD0E529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19BF27D2-5CCB-01EC-A705-B8213438B34D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B96EA38C-AF52-DC8F-E9C5-57C42C9209FC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FA5CBA43-11AB-FBFE-7D3D-B1BF7691A66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E52B040-98F0-3B32-F756-ABE522165C15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B6B99868-74A4-E16D-5D00-EA29C412AC3A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AE482F53-38E9-038E-7556-38DF6814971E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BDE96728-537F-7ADA-A6A1-1298200350D7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385763" rtl="0" eaLnBrk="1" latinLnBrk="1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1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1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1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4" pos="617" userDrawn="1">
          <p15:clr>
            <a:srgbClr val="F26B43"/>
          </p15:clr>
        </p15:guide>
        <p15:guide id="5" pos="13038" userDrawn="1">
          <p15:clr>
            <a:srgbClr val="F26B43"/>
          </p15:clr>
        </p15:guide>
        <p15:guide id="6" orient="horz" pos="9259" userDrawn="1">
          <p15:clr>
            <a:srgbClr val="F26B43"/>
          </p15:clr>
        </p15:guide>
        <p15:guide id="7" orient="horz" pos="1893" userDrawn="1">
          <p15:clr>
            <a:srgbClr val="F26B43"/>
          </p15:clr>
        </p15:guide>
        <p15:guide id="8" orient="horz" pos="1411" userDrawn="1">
          <p15:clr>
            <a:srgbClr val="F26B43"/>
          </p15:clr>
        </p15:guide>
        <p15:guide id="9" pos="1467" userDrawn="1">
          <p15:clr>
            <a:srgbClr val="F26B43"/>
          </p15:clr>
        </p15:guide>
        <p15:guide id="10" pos="1666" userDrawn="1">
          <p15:clr>
            <a:srgbClr val="F26B43"/>
          </p15:clr>
        </p15:guide>
        <p15:guide id="11" pos="2715" userDrawn="1">
          <p15:clr>
            <a:srgbClr val="F26B43"/>
          </p15:clr>
        </p15:guide>
        <p15:guide id="12" pos="2512" userDrawn="1">
          <p15:clr>
            <a:srgbClr val="F26B43"/>
          </p15:clr>
        </p15:guide>
        <p15:guide id="13" pos="3561" userDrawn="1">
          <p15:clr>
            <a:srgbClr val="F26B43"/>
          </p15:clr>
        </p15:guide>
        <p15:guide id="14" pos="3762" userDrawn="1">
          <p15:clr>
            <a:srgbClr val="F26B43"/>
          </p15:clr>
        </p15:guide>
        <p15:guide id="15" pos="4611" userDrawn="1">
          <p15:clr>
            <a:srgbClr val="F26B43"/>
          </p15:clr>
        </p15:guide>
        <p15:guide id="16" pos="4811" userDrawn="1">
          <p15:clr>
            <a:srgbClr val="F26B43"/>
          </p15:clr>
        </p15:guide>
        <p15:guide id="17" pos="5657" userDrawn="1">
          <p15:clr>
            <a:srgbClr val="F26B43"/>
          </p15:clr>
        </p15:guide>
        <p15:guide id="18" pos="5859" userDrawn="1">
          <p15:clr>
            <a:srgbClr val="F26B43"/>
          </p15:clr>
        </p15:guide>
        <p15:guide id="19" pos="6905" userDrawn="1">
          <p15:clr>
            <a:srgbClr val="F26B43"/>
          </p15:clr>
        </p15:guide>
        <p15:guide id="20" pos="6707" userDrawn="1">
          <p15:clr>
            <a:srgbClr val="F26B43"/>
          </p15:clr>
        </p15:guide>
        <p15:guide id="21" pos="7756" userDrawn="1">
          <p15:clr>
            <a:srgbClr val="F26B43"/>
          </p15:clr>
        </p15:guide>
        <p15:guide id="22" pos="7955" userDrawn="1">
          <p15:clr>
            <a:srgbClr val="F26B43"/>
          </p15:clr>
        </p15:guide>
        <p15:guide id="23" pos="8802" userDrawn="1">
          <p15:clr>
            <a:srgbClr val="F26B43"/>
          </p15:clr>
        </p15:guide>
        <p15:guide id="24" pos="9043" userDrawn="1">
          <p15:clr>
            <a:srgbClr val="F26B43"/>
          </p15:clr>
        </p15:guide>
        <p15:guide id="25" pos="9850" userDrawn="1">
          <p15:clr>
            <a:srgbClr val="F26B43"/>
          </p15:clr>
        </p15:guide>
        <p15:guide id="26" pos="10092" userDrawn="1">
          <p15:clr>
            <a:srgbClr val="F26B43"/>
          </p15:clr>
        </p15:guide>
        <p15:guide id="27" pos="10899" userDrawn="1">
          <p15:clr>
            <a:srgbClr val="F26B43"/>
          </p15:clr>
        </p15:guide>
        <p15:guide id="28" pos="11141" userDrawn="1">
          <p15:clr>
            <a:srgbClr val="F26B43"/>
          </p15:clr>
        </p15:guide>
        <p15:guide id="29" pos="11987" userDrawn="1">
          <p15:clr>
            <a:srgbClr val="F26B43"/>
          </p15:clr>
        </p15:guide>
        <p15:guide id="30" pos="1219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865485"/>
            <a:ext cx="18693944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4327407"/>
            <a:ext cx="18693944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2/26/2025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5066908"/>
            <a:ext cx="7315022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5066908"/>
            <a:ext cx="487668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4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BE0E3-ADCC-01E3-3BC5-C4C807D39E83}"/>
              </a:ext>
            </a:extLst>
          </p:cNvPr>
          <p:cNvSpPr txBox="1"/>
          <p:nvPr userDrawn="1"/>
        </p:nvSpPr>
        <p:spPr>
          <a:xfrm>
            <a:off x="9011292" y="15517953"/>
            <a:ext cx="3651562" cy="7681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506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506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8" name="Gerade Verbindung 114">
            <a:extLst>
              <a:ext uri="{FF2B5EF4-FFF2-40B4-BE49-F238E27FC236}">
                <a16:creationId xmlns:a16="http://schemas.microsoft.com/office/drawing/2014/main" id="{92EC888C-95FD-8637-997A-85F66CD63DB1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305793" y="2194865"/>
            <a:ext cx="0" cy="284688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그래픽 6">
            <a:extLst>
              <a:ext uri="{FF2B5EF4-FFF2-40B4-BE49-F238E27FC236}">
                <a16:creationId xmlns:a16="http://schemas.microsoft.com/office/drawing/2014/main" id="{7F96F6AF-0594-DC6D-AEAE-9740F3485815}"/>
              </a:ext>
            </a:extLst>
          </p:cNvPr>
          <p:cNvGrpSpPr/>
          <p:nvPr userDrawn="1"/>
        </p:nvGrpSpPr>
        <p:grpSpPr>
          <a:xfrm>
            <a:off x="18704891" y="15162105"/>
            <a:ext cx="2052046" cy="607952"/>
            <a:chOff x="5697000" y="3045000"/>
            <a:chExt cx="3448080" cy="766140"/>
          </a:xfrm>
        </p:grpSpPr>
        <p:grpSp>
          <p:nvGrpSpPr>
            <p:cNvPr id="10" name="그래픽 6">
              <a:extLst>
                <a:ext uri="{FF2B5EF4-FFF2-40B4-BE49-F238E27FC236}">
                  <a16:creationId xmlns:a16="http://schemas.microsoft.com/office/drawing/2014/main" id="{5F368433-7DE6-32F2-2446-213CB458F535}"/>
                </a:ext>
              </a:extLst>
            </p:cNvPr>
            <p:cNvGrpSpPr/>
            <p:nvPr/>
          </p:nvGrpSpPr>
          <p:grpSpPr>
            <a:xfrm>
              <a:off x="5697000" y="3045000"/>
              <a:ext cx="1456979" cy="766020"/>
              <a:chOff x="5697000" y="3045000"/>
              <a:chExt cx="1456979" cy="766020"/>
            </a:xfrm>
          </p:grpSpPr>
          <p:sp>
            <p:nvSpPr>
              <p:cNvPr id="53" name="자유형: 도형 52">
                <a:extLst>
                  <a:ext uri="{FF2B5EF4-FFF2-40B4-BE49-F238E27FC236}">
                    <a16:creationId xmlns:a16="http://schemas.microsoft.com/office/drawing/2014/main" id="{52926613-1B09-77A9-D383-3A63BFF96C91}"/>
                  </a:ext>
                </a:extLst>
              </p:cNvPr>
              <p:cNvSpPr/>
              <p:nvPr/>
            </p:nvSpPr>
            <p:spPr>
              <a:xfrm>
                <a:off x="5697000" y="3045000"/>
                <a:ext cx="349799" cy="382379"/>
              </a:xfrm>
              <a:custGeom>
                <a:avLst/>
                <a:gdLst>
                  <a:gd name="connsiteX0" fmla="*/ 349800 w 349799"/>
                  <a:gd name="connsiteY0" fmla="*/ 101040 h 382379"/>
                  <a:gd name="connsiteX1" fmla="*/ 315120 w 349799"/>
                  <a:gd name="connsiteY1" fmla="*/ 0 h 382379"/>
                  <a:gd name="connsiteX2" fmla="*/ 0 w 349799"/>
                  <a:gd name="connsiteY2" fmla="*/ 360780 h 382379"/>
                  <a:gd name="connsiteX3" fmla="*/ 104640 w 349799"/>
                  <a:gd name="connsiteY3" fmla="*/ 382380 h 382379"/>
                  <a:gd name="connsiteX4" fmla="*/ 349800 w 349799"/>
                  <a:gd name="connsiteY4" fmla="*/ 101040 h 3823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9799" h="382379">
                    <a:moveTo>
                      <a:pt x="349800" y="101040"/>
                    </a:moveTo>
                    <a:lnTo>
                      <a:pt x="315120" y="0"/>
                    </a:lnTo>
                    <a:cubicBezTo>
                      <a:pt x="155100" y="54900"/>
                      <a:pt x="33240" y="191880"/>
                      <a:pt x="0" y="360780"/>
                    </a:cubicBezTo>
                    <a:lnTo>
                      <a:pt x="104640" y="382380"/>
                    </a:lnTo>
                    <a:cubicBezTo>
                      <a:pt x="130260" y="250680"/>
                      <a:pt x="225060" y="143820"/>
                      <a:pt x="349800" y="101040"/>
                    </a:cubicBezTo>
                    <a:close/>
                  </a:path>
                </a:pathLst>
              </a:custGeom>
              <a:solidFill>
                <a:srgbClr val="F89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4" name="자유형: 도형 53">
                <a:extLst>
                  <a:ext uri="{FF2B5EF4-FFF2-40B4-BE49-F238E27FC236}">
                    <a16:creationId xmlns:a16="http://schemas.microsoft.com/office/drawing/2014/main" id="{BB317ACD-03E5-2FA9-9298-8E733428A811}"/>
                  </a:ext>
                </a:extLst>
              </p:cNvPr>
              <p:cNvSpPr/>
              <p:nvPr/>
            </p:nvSpPr>
            <p:spPr>
              <a:xfrm>
                <a:off x="6432960" y="3457859"/>
                <a:ext cx="141239" cy="323700"/>
              </a:xfrm>
              <a:custGeom>
                <a:avLst/>
                <a:gdLst>
                  <a:gd name="connsiteX0" fmla="*/ 0 w 141239"/>
                  <a:gd name="connsiteY0" fmla="*/ 323700 h 323700"/>
                  <a:gd name="connsiteX1" fmla="*/ 141240 w 141239"/>
                  <a:gd name="connsiteY1" fmla="*/ 323700 h 323700"/>
                  <a:gd name="connsiteX2" fmla="*/ 141240 w 141239"/>
                  <a:gd name="connsiteY2" fmla="*/ 116640 h 323700"/>
                  <a:gd name="connsiteX3" fmla="*/ 0 w 141239"/>
                  <a:gd name="connsiteY3" fmla="*/ 0 h 323700"/>
                  <a:gd name="connsiteX4" fmla="*/ 0 w 141239"/>
                  <a:gd name="connsiteY4" fmla="*/ 323700 h 323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239" h="323700">
                    <a:moveTo>
                      <a:pt x="0" y="323700"/>
                    </a:moveTo>
                    <a:lnTo>
                      <a:pt x="141240" y="323700"/>
                    </a:lnTo>
                    <a:lnTo>
                      <a:pt x="141240" y="116640"/>
                    </a:lnTo>
                    <a:cubicBezTo>
                      <a:pt x="91860" y="68040"/>
                      <a:pt x="44040" y="32640"/>
                      <a:pt x="0" y="0"/>
                    </a:cubicBezTo>
                    <a:lnTo>
                      <a:pt x="0" y="32370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2421BC3C-F76B-191B-0FF4-0AF7281FDFBC}"/>
                  </a:ext>
                </a:extLst>
              </p:cNvPr>
              <p:cNvSpPr/>
              <p:nvPr/>
            </p:nvSpPr>
            <p:spPr>
              <a:xfrm>
                <a:off x="7012740" y="3215700"/>
                <a:ext cx="141239" cy="565860"/>
              </a:xfrm>
              <a:custGeom>
                <a:avLst/>
                <a:gdLst>
                  <a:gd name="connsiteX0" fmla="*/ 0 w 141239"/>
                  <a:gd name="connsiteY0" fmla="*/ 0 h 565860"/>
                  <a:gd name="connsiteX1" fmla="*/ 141240 w 141239"/>
                  <a:gd name="connsiteY1" fmla="*/ 0 h 565860"/>
                  <a:gd name="connsiteX2" fmla="*/ 141240 w 141239"/>
                  <a:gd name="connsiteY2" fmla="*/ 565860 h 565860"/>
                  <a:gd name="connsiteX3" fmla="*/ 0 w 141239"/>
                  <a:gd name="connsiteY3" fmla="*/ 565860 h 565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1239" h="565860">
                    <a:moveTo>
                      <a:pt x="0" y="0"/>
                    </a:moveTo>
                    <a:lnTo>
                      <a:pt x="141240" y="0"/>
                    </a:lnTo>
                    <a:lnTo>
                      <a:pt x="141240" y="565860"/>
                    </a:lnTo>
                    <a:lnTo>
                      <a:pt x="0" y="565860"/>
                    </a:ln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56" name="자유형: 도형 55">
                <a:extLst>
                  <a:ext uri="{FF2B5EF4-FFF2-40B4-BE49-F238E27FC236}">
                    <a16:creationId xmlns:a16="http://schemas.microsoft.com/office/drawing/2014/main" id="{AF0E2374-B453-8A14-9FB8-C71601E37CC7}"/>
                  </a:ext>
                </a:extLst>
              </p:cNvPr>
              <p:cNvSpPr/>
              <p:nvPr/>
            </p:nvSpPr>
            <p:spPr>
              <a:xfrm>
                <a:off x="5855819" y="3186899"/>
                <a:ext cx="1116540" cy="624120"/>
              </a:xfrm>
              <a:custGeom>
                <a:avLst/>
                <a:gdLst>
                  <a:gd name="connsiteX0" fmla="*/ 1020060 w 1116540"/>
                  <a:gd name="connsiteY0" fmla="*/ 201840 h 624120"/>
                  <a:gd name="connsiteX1" fmla="*/ 822960 w 1116540"/>
                  <a:gd name="connsiteY1" fmla="*/ 28860 h 624120"/>
                  <a:gd name="connsiteX2" fmla="*/ 576780 w 1116540"/>
                  <a:gd name="connsiteY2" fmla="*/ 28860 h 624120"/>
                  <a:gd name="connsiteX3" fmla="*/ 576780 w 1116540"/>
                  <a:gd name="connsiteY3" fmla="*/ 87120 h 624120"/>
                  <a:gd name="connsiteX4" fmla="*/ 312120 w 1116540"/>
                  <a:gd name="connsiteY4" fmla="*/ 0 h 624120"/>
                  <a:gd name="connsiteX5" fmla="*/ 0 w 1116540"/>
                  <a:gd name="connsiteY5" fmla="*/ 312060 h 624120"/>
                  <a:gd name="connsiteX6" fmla="*/ 310080 w 1116540"/>
                  <a:gd name="connsiteY6" fmla="*/ 624120 h 624120"/>
                  <a:gd name="connsiteX7" fmla="*/ 309960 w 1116540"/>
                  <a:gd name="connsiteY7" fmla="*/ 624120 h 624120"/>
                  <a:gd name="connsiteX8" fmla="*/ 310980 w 1116540"/>
                  <a:gd name="connsiteY8" fmla="*/ 624120 h 624120"/>
                  <a:gd name="connsiteX9" fmla="*/ 311761 w 1116540"/>
                  <a:gd name="connsiteY9" fmla="*/ 624120 h 624120"/>
                  <a:gd name="connsiteX10" fmla="*/ 312060 w 1116540"/>
                  <a:gd name="connsiteY10" fmla="*/ 624120 h 624120"/>
                  <a:gd name="connsiteX11" fmla="*/ 312600 w 1116540"/>
                  <a:gd name="connsiteY11" fmla="*/ 624120 h 624120"/>
                  <a:gd name="connsiteX12" fmla="*/ 474720 w 1116540"/>
                  <a:gd name="connsiteY12" fmla="*/ 595320 h 624120"/>
                  <a:gd name="connsiteX13" fmla="*/ 476160 w 1116540"/>
                  <a:gd name="connsiteY13" fmla="*/ 594600 h 624120"/>
                  <a:gd name="connsiteX14" fmla="*/ 479520 w 1116540"/>
                  <a:gd name="connsiteY14" fmla="*/ 592980 h 624120"/>
                  <a:gd name="connsiteX15" fmla="*/ 484560 w 1116540"/>
                  <a:gd name="connsiteY15" fmla="*/ 590340 h 624120"/>
                  <a:gd name="connsiteX16" fmla="*/ 485280 w 1116540"/>
                  <a:gd name="connsiteY16" fmla="*/ 589980 h 624120"/>
                  <a:gd name="connsiteX17" fmla="*/ 499920 w 1116540"/>
                  <a:gd name="connsiteY17" fmla="*/ 580380 h 624120"/>
                  <a:gd name="connsiteX18" fmla="*/ 499920 w 1116540"/>
                  <a:gd name="connsiteY18" fmla="*/ 270900 h 624120"/>
                  <a:gd name="connsiteX19" fmla="*/ 262320 w 1116540"/>
                  <a:gd name="connsiteY19" fmla="*/ 270900 h 624120"/>
                  <a:gd name="connsiteX20" fmla="*/ 262320 w 1116540"/>
                  <a:gd name="connsiteY20" fmla="*/ 385620 h 624120"/>
                  <a:gd name="connsiteX21" fmla="*/ 364980 w 1116540"/>
                  <a:gd name="connsiteY21" fmla="*/ 385620 h 624120"/>
                  <a:gd name="connsiteX22" fmla="*/ 364980 w 1116540"/>
                  <a:gd name="connsiteY22" fmla="*/ 497340 h 624120"/>
                  <a:gd name="connsiteX23" fmla="*/ 312120 w 1116540"/>
                  <a:gd name="connsiteY23" fmla="*/ 504720 h 624120"/>
                  <a:gd name="connsiteX24" fmla="*/ 119400 w 1116540"/>
                  <a:gd name="connsiteY24" fmla="*/ 312000 h 624120"/>
                  <a:gd name="connsiteX25" fmla="*/ 312120 w 1116540"/>
                  <a:gd name="connsiteY25" fmla="*/ 119280 h 624120"/>
                  <a:gd name="connsiteX26" fmla="*/ 576780 w 1116540"/>
                  <a:gd name="connsiteY26" fmla="*/ 226080 h 624120"/>
                  <a:gd name="connsiteX27" fmla="*/ 746400 w 1116540"/>
                  <a:gd name="connsiteY27" fmla="*/ 374880 h 624120"/>
                  <a:gd name="connsiteX28" fmla="*/ 925020 w 1116540"/>
                  <a:gd name="connsiteY28" fmla="*/ 594540 h 624120"/>
                  <a:gd name="connsiteX29" fmla="*/ 1116541 w 1116540"/>
                  <a:gd name="connsiteY29" fmla="*/ 594540 h 624120"/>
                  <a:gd name="connsiteX30" fmla="*/ 910200 w 1116540"/>
                  <a:gd name="connsiteY30" fmla="*/ 359640 h 624120"/>
                  <a:gd name="connsiteX31" fmla="*/ 1020000 w 1116540"/>
                  <a:gd name="connsiteY31" fmla="*/ 201660 h 624120"/>
                  <a:gd name="connsiteX32" fmla="*/ 821160 w 1116540"/>
                  <a:gd name="connsiteY32" fmla="*/ 275340 h 624120"/>
                  <a:gd name="connsiteX33" fmla="*/ 717300 w 1116540"/>
                  <a:gd name="connsiteY33" fmla="*/ 187320 h 624120"/>
                  <a:gd name="connsiteX34" fmla="*/ 717300 w 1116540"/>
                  <a:gd name="connsiteY34" fmla="*/ 125220 h 624120"/>
                  <a:gd name="connsiteX35" fmla="*/ 810900 w 1116540"/>
                  <a:gd name="connsiteY35" fmla="*/ 125220 h 624120"/>
                  <a:gd name="connsiteX36" fmla="*/ 876120 w 1116540"/>
                  <a:gd name="connsiteY36" fmla="*/ 201840 h 624120"/>
                  <a:gd name="connsiteX37" fmla="*/ 821160 w 1116540"/>
                  <a:gd name="connsiteY37" fmla="*/ 275340 h 62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116540" h="624120">
                    <a:moveTo>
                      <a:pt x="1020060" y="201840"/>
                    </a:moveTo>
                    <a:cubicBezTo>
                      <a:pt x="1020060" y="93180"/>
                      <a:pt x="946981" y="33240"/>
                      <a:pt x="822960" y="28860"/>
                    </a:cubicBezTo>
                    <a:lnTo>
                      <a:pt x="576780" y="28860"/>
                    </a:lnTo>
                    <a:lnTo>
                      <a:pt x="576780" y="87120"/>
                    </a:lnTo>
                    <a:cubicBezTo>
                      <a:pt x="493500" y="34980"/>
                      <a:pt x="412920" y="1440"/>
                      <a:pt x="312120" y="0"/>
                    </a:cubicBezTo>
                    <a:cubicBezTo>
                      <a:pt x="139740" y="0"/>
                      <a:pt x="0" y="139740"/>
                      <a:pt x="0" y="312060"/>
                    </a:cubicBezTo>
                    <a:cubicBezTo>
                      <a:pt x="0" y="484380"/>
                      <a:pt x="138660" y="623040"/>
                      <a:pt x="310080" y="624120"/>
                    </a:cubicBezTo>
                    <a:lnTo>
                      <a:pt x="309960" y="624120"/>
                    </a:lnTo>
                    <a:cubicBezTo>
                      <a:pt x="310320" y="624120"/>
                      <a:pt x="310620" y="624120"/>
                      <a:pt x="310980" y="624120"/>
                    </a:cubicBezTo>
                    <a:lnTo>
                      <a:pt x="311761" y="624120"/>
                    </a:lnTo>
                    <a:cubicBezTo>
                      <a:pt x="311761" y="624120"/>
                      <a:pt x="312000" y="624120"/>
                      <a:pt x="312060" y="624120"/>
                    </a:cubicBezTo>
                    <a:cubicBezTo>
                      <a:pt x="312240" y="624120"/>
                      <a:pt x="312420" y="624120"/>
                      <a:pt x="312600" y="624120"/>
                    </a:cubicBezTo>
                    <a:cubicBezTo>
                      <a:pt x="396420" y="624180"/>
                      <a:pt x="447541" y="608040"/>
                      <a:pt x="474720" y="595320"/>
                    </a:cubicBezTo>
                    <a:cubicBezTo>
                      <a:pt x="475200" y="595080"/>
                      <a:pt x="475680" y="594840"/>
                      <a:pt x="476160" y="594600"/>
                    </a:cubicBezTo>
                    <a:cubicBezTo>
                      <a:pt x="477300" y="594060"/>
                      <a:pt x="478380" y="593520"/>
                      <a:pt x="479520" y="592980"/>
                    </a:cubicBezTo>
                    <a:cubicBezTo>
                      <a:pt x="481320" y="592080"/>
                      <a:pt x="483000" y="591180"/>
                      <a:pt x="484560" y="590340"/>
                    </a:cubicBezTo>
                    <a:cubicBezTo>
                      <a:pt x="484800" y="590220"/>
                      <a:pt x="485041" y="590100"/>
                      <a:pt x="485280" y="589980"/>
                    </a:cubicBezTo>
                    <a:cubicBezTo>
                      <a:pt x="495360" y="584400"/>
                      <a:pt x="499920" y="580380"/>
                      <a:pt x="499920" y="580380"/>
                    </a:cubicBezTo>
                    <a:lnTo>
                      <a:pt x="499920" y="270900"/>
                    </a:lnTo>
                    <a:lnTo>
                      <a:pt x="262320" y="270900"/>
                    </a:lnTo>
                    <a:lnTo>
                      <a:pt x="262320" y="385620"/>
                    </a:lnTo>
                    <a:lnTo>
                      <a:pt x="364980" y="385620"/>
                    </a:lnTo>
                    <a:lnTo>
                      <a:pt x="364980" y="497340"/>
                    </a:lnTo>
                    <a:cubicBezTo>
                      <a:pt x="348180" y="502140"/>
                      <a:pt x="330480" y="504720"/>
                      <a:pt x="312120" y="504720"/>
                    </a:cubicBezTo>
                    <a:cubicBezTo>
                      <a:pt x="205680" y="504720"/>
                      <a:pt x="119400" y="418440"/>
                      <a:pt x="119400" y="312000"/>
                    </a:cubicBezTo>
                    <a:cubicBezTo>
                      <a:pt x="119400" y="205560"/>
                      <a:pt x="205680" y="119280"/>
                      <a:pt x="312120" y="119280"/>
                    </a:cubicBezTo>
                    <a:cubicBezTo>
                      <a:pt x="389041" y="118740"/>
                      <a:pt x="465120" y="143520"/>
                      <a:pt x="576780" y="226080"/>
                    </a:cubicBezTo>
                    <a:cubicBezTo>
                      <a:pt x="629160" y="264900"/>
                      <a:pt x="686940" y="312420"/>
                      <a:pt x="746400" y="374880"/>
                    </a:cubicBezTo>
                    <a:cubicBezTo>
                      <a:pt x="803520" y="435060"/>
                      <a:pt x="863280" y="507720"/>
                      <a:pt x="925020" y="594540"/>
                    </a:cubicBezTo>
                    <a:lnTo>
                      <a:pt x="1116541" y="594540"/>
                    </a:lnTo>
                    <a:cubicBezTo>
                      <a:pt x="1087320" y="555600"/>
                      <a:pt x="1013220" y="461700"/>
                      <a:pt x="910200" y="359640"/>
                    </a:cubicBezTo>
                    <a:cubicBezTo>
                      <a:pt x="980400" y="335100"/>
                      <a:pt x="1020000" y="281520"/>
                      <a:pt x="1020000" y="201660"/>
                    </a:cubicBezTo>
                    <a:close/>
                    <a:moveTo>
                      <a:pt x="821160" y="275340"/>
                    </a:moveTo>
                    <a:cubicBezTo>
                      <a:pt x="787800" y="245220"/>
                      <a:pt x="752940" y="215520"/>
                      <a:pt x="717300" y="187320"/>
                    </a:cubicBezTo>
                    <a:lnTo>
                      <a:pt x="717300" y="125220"/>
                    </a:lnTo>
                    <a:lnTo>
                      <a:pt x="810900" y="125220"/>
                    </a:lnTo>
                    <a:cubicBezTo>
                      <a:pt x="852000" y="127800"/>
                      <a:pt x="876120" y="154320"/>
                      <a:pt x="876120" y="201840"/>
                    </a:cubicBezTo>
                    <a:cubicBezTo>
                      <a:pt x="876120" y="241800"/>
                      <a:pt x="850920" y="266820"/>
                      <a:pt x="821160" y="275340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algn="l" defTabSz="19288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76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grpSp>
          <p:nvGrpSpPr>
            <p:cNvPr id="11" name="그래픽 6">
              <a:extLst>
                <a:ext uri="{FF2B5EF4-FFF2-40B4-BE49-F238E27FC236}">
                  <a16:creationId xmlns:a16="http://schemas.microsoft.com/office/drawing/2014/main" id="{DFE1D5F8-8CF7-769E-30D0-FB7B5E50BC3F}"/>
                </a:ext>
              </a:extLst>
            </p:cNvPr>
            <p:cNvGrpSpPr/>
            <p:nvPr/>
          </p:nvGrpSpPr>
          <p:grpSpPr>
            <a:xfrm>
              <a:off x="7343159" y="3201120"/>
              <a:ext cx="1801920" cy="610020"/>
              <a:chOff x="7343159" y="3201120"/>
              <a:chExt cx="1801920" cy="610020"/>
            </a:xfrm>
            <a:solidFill>
              <a:srgbClr val="221E1F"/>
            </a:solidFill>
          </p:grpSpPr>
          <p:grpSp>
            <p:nvGrpSpPr>
              <p:cNvPr id="12" name="그래픽 6">
                <a:extLst>
                  <a:ext uri="{FF2B5EF4-FFF2-40B4-BE49-F238E27FC236}">
                    <a16:creationId xmlns:a16="http://schemas.microsoft.com/office/drawing/2014/main" id="{A867B5F3-0F89-2651-3C56-FAA99F87440A}"/>
                  </a:ext>
                </a:extLst>
              </p:cNvPr>
              <p:cNvGrpSpPr/>
              <p:nvPr/>
            </p:nvGrpSpPr>
            <p:grpSpPr>
              <a:xfrm>
                <a:off x="7343159" y="3201120"/>
                <a:ext cx="1801920" cy="417719"/>
                <a:chOff x="7343159" y="3201120"/>
                <a:chExt cx="1801920" cy="417719"/>
              </a:xfrm>
              <a:solidFill>
                <a:srgbClr val="221E1F"/>
              </a:solidFill>
            </p:grpSpPr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865F0977-2579-E923-DE12-F823243E33B5}"/>
                    </a:ext>
                  </a:extLst>
                </p:cNvPr>
                <p:cNvSpPr/>
                <p:nvPr/>
              </p:nvSpPr>
              <p:spPr>
                <a:xfrm>
                  <a:off x="7945620" y="3215400"/>
                  <a:ext cx="57419" cy="377640"/>
                </a:xfrm>
                <a:custGeom>
                  <a:avLst/>
                  <a:gdLst>
                    <a:gd name="connsiteX0" fmla="*/ 0 w 57419"/>
                    <a:gd name="connsiteY0" fmla="*/ 0 h 377640"/>
                    <a:gd name="connsiteX1" fmla="*/ 57420 w 57419"/>
                    <a:gd name="connsiteY1" fmla="*/ 0 h 377640"/>
                    <a:gd name="connsiteX2" fmla="*/ 57420 w 57419"/>
                    <a:gd name="connsiteY2" fmla="*/ 377640 h 377640"/>
                    <a:gd name="connsiteX3" fmla="*/ 0 w 57419"/>
                    <a:gd name="connsiteY3" fmla="*/ 377640 h 377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7419" h="377640">
                      <a:moveTo>
                        <a:pt x="0" y="0"/>
                      </a:moveTo>
                      <a:lnTo>
                        <a:pt x="57420" y="0"/>
                      </a:lnTo>
                      <a:lnTo>
                        <a:pt x="57420" y="377640"/>
                      </a:lnTo>
                      <a:lnTo>
                        <a:pt x="0" y="3776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2" name="자유형: 도형 41">
                  <a:extLst>
                    <a:ext uri="{FF2B5EF4-FFF2-40B4-BE49-F238E27FC236}">
                      <a16:creationId xmlns:a16="http://schemas.microsoft.com/office/drawing/2014/main" id="{635EEB13-7B47-8966-A21B-85501405A15B}"/>
                    </a:ext>
                  </a:extLst>
                </p:cNvPr>
                <p:cNvSpPr/>
                <p:nvPr/>
              </p:nvSpPr>
              <p:spPr>
                <a:xfrm>
                  <a:off x="7724580" y="3231779"/>
                  <a:ext cx="180744" cy="281700"/>
                </a:xfrm>
                <a:custGeom>
                  <a:avLst/>
                  <a:gdLst>
                    <a:gd name="connsiteX0" fmla="*/ 180720 w 180744"/>
                    <a:gd name="connsiteY0" fmla="*/ 0 h 281700"/>
                    <a:gd name="connsiteX1" fmla="*/ 0 w 180744"/>
                    <a:gd name="connsiteY1" fmla="*/ 0 h 281700"/>
                    <a:gd name="connsiteX2" fmla="*/ 0 w 180744"/>
                    <a:gd name="connsiteY2" fmla="*/ 41400 h 281700"/>
                    <a:gd name="connsiteX3" fmla="*/ 121740 w 180744"/>
                    <a:gd name="connsiteY3" fmla="*/ 41400 h 281700"/>
                    <a:gd name="connsiteX4" fmla="*/ 0 w 180744"/>
                    <a:gd name="connsiteY4" fmla="*/ 226800 h 281700"/>
                    <a:gd name="connsiteX5" fmla="*/ 0 w 180744"/>
                    <a:gd name="connsiteY5" fmla="*/ 281700 h 281700"/>
                    <a:gd name="connsiteX6" fmla="*/ 173339 w 180744"/>
                    <a:gd name="connsiteY6" fmla="*/ 96540 h 281700"/>
                    <a:gd name="connsiteX7" fmla="*/ 180720 w 180744"/>
                    <a:gd name="connsiteY7" fmla="*/ 0 h 281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80744" h="281700">
                      <a:moveTo>
                        <a:pt x="180720" y="0"/>
                      </a:move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21740" y="41400"/>
                      </a:lnTo>
                      <a:cubicBezTo>
                        <a:pt x="120600" y="124920"/>
                        <a:pt x="91380" y="199380"/>
                        <a:pt x="0" y="226800"/>
                      </a:cubicBezTo>
                      <a:lnTo>
                        <a:pt x="0" y="281700"/>
                      </a:lnTo>
                      <a:cubicBezTo>
                        <a:pt x="93780" y="266580"/>
                        <a:pt x="155339" y="198600"/>
                        <a:pt x="173339" y="96540"/>
                      </a:cubicBezTo>
                      <a:cubicBezTo>
                        <a:pt x="181559" y="49860"/>
                        <a:pt x="180720" y="0"/>
                        <a:pt x="1807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2CAFAFA4-2AB7-500B-FFF2-B55B8C4E2226}"/>
                    </a:ext>
                  </a:extLst>
                </p:cNvPr>
                <p:cNvSpPr/>
                <p:nvPr/>
              </p:nvSpPr>
              <p:spPr>
                <a:xfrm>
                  <a:off x="7402139" y="3425280"/>
                  <a:ext cx="229560" cy="193559"/>
                </a:xfrm>
                <a:custGeom>
                  <a:avLst/>
                  <a:gdLst>
                    <a:gd name="connsiteX0" fmla="*/ 114780 w 229560"/>
                    <a:gd name="connsiteY0" fmla="*/ 0 h 193559"/>
                    <a:gd name="connsiteX1" fmla="*/ 0 w 229560"/>
                    <a:gd name="connsiteY1" fmla="*/ 96840 h 193559"/>
                    <a:gd name="connsiteX2" fmla="*/ 114780 w 229560"/>
                    <a:gd name="connsiteY2" fmla="*/ 193560 h 193559"/>
                    <a:gd name="connsiteX3" fmla="*/ 229560 w 229560"/>
                    <a:gd name="connsiteY3" fmla="*/ 96840 h 193559"/>
                    <a:gd name="connsiteX4" fmla="*/ 114780 w 229560"/>
                    <a:gd name="connsiteY4" fmla="*/ 0 h 193559"/>
                    <a:gd name="connsiteX5" fmla="*/ 114780 w 229560"/>
                    <a:gd name="connsiteY5" fmla="*/ 147840 h 193559"/>
                    <a:gd name="connsiteX6" fmla="*/ 56400 w 229560"/>
                    <a:gd name="connsiteY6" fmla="*/ 96840 h 193559"/>
                    <a:gd name="connsiteX7" fmla="*/ 114780 w 229560"/>
                    <a:gd name="connsiteY7" fmla="*/ 45720 h 193559"/>
                    <a:gd name="connsiteX8" fmla="*/ 173041 w 229560"/>
                    <a:gd name="connsiteY8" fmla="*/ 96840 h 193559"/>
                    <a:gd name="connsiteX9" fmla="*/ 114780 w 229560"/>
                    <a:gd name="connsiteY9" fmla="*/ 147840 h 1935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29560" h="193559">
                      <a:moveTo>
                        <a:pt x="114780" y="0"/>
                      </a:moveTo>
                      <a:cubicBezTo>
                        <a:pt x="51420" y="0"/>
                        <a:pt x="0" y="43380"/>
                        <a:pt x="0" y="96840"/>
                      </a:cubicBezTo>
                      <a:cubicBezTo>
                        <a:pt x="0" y="150300"/>
                        <a:pt x="51420" y="193560"/>
                        <a:pt x="114780" y="193560"/>
                      </a:cubicBezTo>
                      <a:cubicBezTo>
                        <a:pt x="178140" y="193560"/>
                        <a:pt x="229560" y="150180"/>
                        <a:pt x="229560" y="96840"/>
                      </a:cubicBezTo>
                      <a:cubicBezTo>
                        <a:pt x="229560" y="43500"/>
                        <a:pt x="178140" y="0"/>
                        <a:pt x="114780" y="0"/>
                      </a:cubicBezTo>
                      <a:moveTo>
                        <a:pt x="114780" y="147840"/>
                      </a:moveTo>
                      <a:cubicBezTo>
                        <a:pt x="82560" y="147840"/>
                        <a:pt x="56400" y="124920"/>
                        <a:pt x="56400" y="96840"/>
                      </a:cubicBezTo>
                      <a:cubicBezTo>
                        <a:pt x="56400" y="68760"/>
                        <a:pt x="82560" y="45720"/>
                        <a:pt x="114780" y="45720"/>
                      </a:cubicBezTo>
                      <a:cubicBezTo>
                        <a:pt x="147000" y="45720"/>
                        <a:pt x="173041" y="68580"/>
                        <a:pt x="173041" y="96840"/>
                      </a:cubicBezTo>
                      <a:cubicBezTo>
                        <a:pt x="173041" y="125100"/>
                        <a:pt x="146941" y="147840"/>
                        <a:pt x="114780" y="14784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CAF9FCBD-181A-0394-304E-BCC7E2C32F9F}"/>
                    </a:ext>
                  </a:extLst>
                </p:cNvPr>
                <p:cNvSpPr/>
                <p:nvPr/>
              </p:nvSpPr>
              <p:spPr>
                <a:xfrm>
                  <a:off x="7501860" y="3215220"/>
                  <a:ext cx="140939" cy="218760"/>
                </a:xfrm>
                <a:custGeom>
                  <a:avLst/>
                  <a:gdLst>
                    <a:gd name="connsiteX0" fmla="*/ 82500 w 140939"/>
                    <a:gd name="connsiteY0" fmla="*/ 0 h 218760"/>
                    <a:gd name="connsiteX1" fmla="*/ 82500 w 140939"/>
                    <a:gd name="connsiteY1" fmla="*/ 46620 h 218760"/>
                    <a:gd name="connsiteX2" fmla="*/ 8520 w 140939"/>
                    <a:gd name="connsiteY2" fmla="*/ 46620 h 218760"/>
                    <a:gd name="connsiteX3" fmla="*/ 8520 w 140939"/>
                    <a:gd name="connsiteY3" fmla="*/ 87840 h 218760"/>
                    <a:gd name="connsiteX4" fmla="*/ 82500 w 140939"/>
                    <a:gd name="connsiteY4" fmla="*/ 87840 h 218760"/>
                    <a:gd name="connsiteX5" fmla="*/ 82500 w 140939"/>
                    <a:gd name="connsiteY5" fmla="*/ 120240 h 218760"/>
                    <a:gd name="connsiteX6" fmla="*/ 0 w 140939"/>
                    <a:gd name="connsiteY6" fmla="*/ 120240 h 218760"/>
                    <a:gd name="connsiteX7" fmla="*/ 0 w 140939"/>
                    <a:gd name="connsiteY7" fmla="*/ 161460 h 218760"/>
                    <a:gd name="connsiteX8" fmla="*/ 82500 w 140939"/>
                    <a:gd name="connsiteY8" fmla="*/ 161460 h 218760"/>
                    <a:gd name="connsiteX9" fmla="*/ 82500 w 140939"/>
                    <a:gd name="connsiteY9" fmla="*/ 218760 h 218760"/>
                    <a:gd name="connsiteX10" fmla="*/ 140940 w 140939"/>
                    <a:gd name="connsiteY10" fmla="*/ 218760 h 218760"/>
                    <a:gd name="connsiteX11" fmla="*/ 140940 w 140939"/>
                    <a:gd name="connsiteY11" fmla="*/ 0 h 218760"/>
                    <a:gd name="connsiteX12" fmla="*/ 82500 w 140939"/>
                    <a:gd name="connsiteY12" fmla="*/ 0 h 218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0939" h="218760">
                      <a:moveTo>
                        <a:pt x="82500" y="0"/>
                      </a:moveTo>
                      <a:lnTo>
                        <a:pt x="82500" y="46620"/>
                      </a:lnTo>
                      <a:lnTo>
                        <a:pt x="8520" y="46620"/>
                      </a:lnTo>
                      <a:lnTo>
                        <a:pt x="8520" y="87840"/>
                      </a:lnTo>
                      <a:lnTo>
                        <a:pt x="82500" y="87840"/>
                      </a:lnTo>
                      <a:lnTo>
                        <a:pt x="82500" y="120240"/>
                      </a:lnTo>
                      <a:lnTo>
                        <a:pt x="0" y="120240"/>
                      </a:lnTo>
                      <a:lnTo>
                        <a:pt x="0" y="161460"/>
                      </a:lnTo>
                      <a:lnTo>
                        <a:pt x="82500" y="161460"/>
                      </a:lnTo>
                      <a:lnTo>
                        <a:pt x="82500" y="218760"/>
                      </a:lnTo>
                      <a:lnTo>
                        <a:pt x="140940" y="218760"/>
                      </a:lnTo>
                      <a:lnTo>
                        <a:pt x="140940" y="0"/>
                      </a:lnTo>
                      <a:lnTo>
                        <a:pt x="8250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5" name="자유형: 도형 44">
                  <a:extLst>
                    <a:ext uri="{FF2B5EF4-FFF2-40B4-BE49-F238E27FC236}">
                      <a16:creationId xmlns:a16="http://schemas.microsoft.com/office/drawing/2014/main" id="{2EBE64B3-8B5E-CD5A-99B4-FADFB6FDBB67}"/>
                    </a:ext>
                  </a:extLst>
                </p:cNvPr>
                <p:cNvSpPr/>
                <p:nvPr/>
              </p:nvSpPr>
              <p:spPr>
                <a:xfrm>
                  <a:off x="7343159" y="3228720"/>
                  <a:ext cx="177240" cy="207119"/>
                </a:xfrm>
                <a:custGeom>
                  <a:avLst/>
                  <a:gdLst>
                    <a:gd name="connsiteX0" fmla="*/ 0 w 177240"/>
                    <a:gd name="connsiteY0" fmla="*/ 0 h 207119"/>
                    <a:gd name="connsiteX1" fmla="*/ 0 w 177240"/>
                    <a:gd name="connsiteY1" fmla="*/ 41220 h 207119"/>
                    <a:gd name="connsiteX2" fmla="*/ 119400 w 177240"/>
                    <a:gd name="connsiteY2" fmla="*/ 41220 h 207119"/>
                    <a:gd name="connsiteX3" fmla="*/ 0 w 177240"/>
                    <a:gd name="connsiteY3" fmla="*/ 155160 h 207119"/>
                    <a:gd name="connsiteX4" fmla="*/ 0 w 177240"/>
                    <a:gd name="connsiteY4" fmla="*/ 207120 h 207119"/>
                    <a:gd name="connsiteX5" fmla="*/ 171660 w 177240"/>
                    <a:gd name="connsiteY5" fmla="*/ 59220 h 207119"/>
                    <a:gd name="connsiteX6" fmla="*/ 177240 w 177240"/>
                    <a:gd name="connsiteY6" fmla="*/ 0 h 207119"/>
                    <a:gd name="connsiteX7" fmla="*/ 0 w 177240"/>
                    <a:gd name="connsiteY7" fmla="*/ 0 h 207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240" h="207119">
                      <a:moveTo>
                        <a:pt x="0" y="0"/>
                      </a:moveTo>
                      <a:lnTo>
                        <a:pt x="0" y="41220"/>
                      </a:lnTo>
                      <a:lnTo>
                        <a:pt x="119400" y="41220"/>
                      </a:lnTo>
                      <a:cubicBezTo>
                        <a:pt x="115320" y="95460"/>
                        <a:pt x="66540" y="135660"/>
                        <a:pt x="0" y="155160"/>
                      </a:cubicBezTo>
                      <a:lnTo>
                        <a:pt x="0" y="207120"/>
                      </a:lnTo>
                      <a:cubicBezTo>
                        <a:pt x="71880" y="200700"/>
                        <a:pt x="156420" y="143160"/>
                        <a:pt x="171660" y="59220"/>
                      </a:cubicBezTo>
                      <a:cubicBezTo>
                        <a:pt x="176700" y="31680"/>
                        <a:pt x="177240" y="0"/>
                        <a:pt x="177240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6" name="자유형: 도형 45">
                  <a:extLst>
                    <a:ext uri="{FF2B5EF4-FFF2-40B4-BE49-F238E27FC236}">
                      <a16:creationId xmlns:a16="http://schemas.microsoft.com/office/drawing/2014/main" id="{61C32BE6-D04C-2954-C47C-57AF4DC13DAB}"/>
                    </a:ext>
                  </a:extLst>
                </p:cNvPr>
                <p:cNvSpPr/>
                <p:nvPr/>
              </p:nvSpPr>
              <p:spPr>
                <a:xfrm>
                  <a:off x="8459699" y="3222060"/>
                  <a:ext cx="327240" cy="370920"/>
                </a:xfrm>
                <a:custGeom>
                  <a:avLst/>
                  <a:gdLst>
                    <a:gd name="connsiteX0" fmla="*/ 295440 w 327240"/>
                    <a:gd name="connsiteY0" fmla="*/ 0 h 370920"/>
                    <a:gd name="connsiteX1" fmla="*/ 31740 w 327240"/>
                    <a:gd name="connsiteY1" fmla="*/ 0 h 370920"/>
                    <a:gd name="connsiteX2" fmla="*/ 31740 w 327240"/>
                    <a:gd name="connsiteY2" fmla="*/ 41340 h 370920"/>
                    <a:gd name="connsiteX3" fmla="*/ 234780 w 327240"/>
                    <a:gd name="connsiteY3" fmla="*/ 41340 h 370920"/>
                    <a:gd name="connsiteX4" fmla="*/ 234780 w 327240"/>
                    <a:gd name="connsiteY4" fmla="*/ 170820 h 370920"/>
                    <a:gd name="connsiteX5" fmla="*/ 0 w 327240"/>
                    <a:gd name="connsiteY5" fmla="*/ 170820 h 370920"/>
                    <a:gd name="connsiteX6" fmla="*/ 0 w 327240"/>
                    <a:gd name="connsiteY6" fmla="*/ 212280 h 370920"/>
                    <a:gd name="connsiteX7" fmla="*/ 134821 w 327240"/>
                    <a:gd name="connsiteY7" fmla="*/ 212280 h 370920"/>
                    <a:gd name="connsiteX8" fmla="*/ 134821 w 327240"/>
                    <a:gd name="connsiteY8" fmla="*/ 370920 h 370920"/>
                    <a:gd name="connsiteX9" fmla="*/ 192240 w 327240"/>
                    <a:gd name="connsiteY9" fmla="*/ 370920 h 370920"/>
                    <a:gd name="connsiteX10" fmla="*/ 192240 w 327240"/>
                    <a:gd name="connsiteY10" fmla="*/ 212280 h 370920"/>
                    <a:gd name="connsiteX11" fmla="*/ 327240 w 327240"/>
                    <a:gd name="connsiteY11" fmla="*/ 212280 h 370920"/>
                    <a:gd name="connsiteX12" fmla="*/ 327240 w 327240"/>
                    <a:gd name="connsiteY12" fmla="*/ 170820 h 370920"/>
                    <a:gd name="connsiteX13" fmla="*/ 295381 w 327240"/>
                    <a:gd name="connsiteY13" fmla="*/ 170820 h 370920"/>
                    <a:gd name="connsiteX14" fmla="*/ 295440 w 327240"/>
                    <a:gd name="connsiteY14" fmla="*/ 0 h 370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27240" h="370920">
                      <a:moveTo>
                        <a:pt x="295440" y="0"/>
                      </a:moveTo>
                      <a:lnTo>
                        <a:pt x="31740" y="0"/>
                      </a:lnTo>
                      <a:lnTo>
                        <a:pt x="31740" y="41340"/>
                      </a:lnTo>
                      <a:lnTo>
                        <a:pt x="234780" y="41340"/>
                      </a:lnTo>
                      <a:lnTo>
                        <a:pt x="234780" y="170820"/>
                      </a:lnTo>
                      <a:lnTo>
                        <a:pt x="0" y="170820"/>
                      </a:lnTo>
                      <a:lnTo>
                        <a:pt x="0" y="212280"/>
                      </a:lnTo>
                      <a:lnTo>
                        <a:pt x="134821" y="212280"/>
                      </a:lnTo>
                      <a:lnTo>
                        <a:pt x="134821" y="370920"/>
                      </a:lnTo>
                      <a:lnTo>
                        <a:pt x="192240" y="370920"/>
                      </a:lnTo>
                      <a:lnTo>
                        <a:pt x="192240" y="212280"/>
                      </a:lnTo>
                      <a:lnTo>
                        <a:pt x="327240" y="212280"/>
                      </a:lnTo>
                      <a:lnTo>
                        <a:pt x="327240" y="170820"/>
                      </a:lnTo>
                      <a:lnTo>
                        <a:pt x="295381" y="170820"/>
                      </a:lnTo>
                      <a:lnTo>
                        <a:pt x="2954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7" name="자유형: 도형 46">
                  <a:extLst>
                    <a:ext uri="{FF2B5EF4-FFF2-40B4-BE49-F238E27FC236}">
                      <a16:creationId xmlns:a16="http://schemas.microsoft.com/office/drawing/2014/main" id="{6FE5107C-18F2-EA03-874B-688D2A44594A}"/>
                    </a:ext>
                  </a:extLst>
                </p:cNvPr>
                <p:cNvSpPr/>
                <p:nvPr/>
              </p:nvSpPr>
              <p:spPr>
                <a:xfrm>
                  <a:off x="8854379" y="3201120"/>
                  <a:ext cx="206460" cy="175200"/>
                </a:xfrm>
                <a:custGeom>
                  <a:avLst/>
                  <a:gdLst>
                    <a:gd name="connsiteX0" fmla="*/ 103260 w 206460"/>
                    <a:gd name="connsiteY0" fmla="*/ 0 h 175200"/>
                    <a:gd name="connsiteX1" fmla="*/ 0 w 206460"/>
                    <a:gd name="connsiteY1" fmla="*/ 87540 h 175200"/>
                    <a:gd name="connsiteX2" fmla="*/ 103260 w 206460"/>
                    <a:gd name="connsiteY2" fmla="*/ 175200 h 175200"/>
                    <a:gd name="connsiteX3" fmla="*/ 206460 w 206460"/>
                    <a:gd name="connsiteY3" fmla="*/ 87540 h 175200"/>
                    <a:gd name="connsiteX4" fmla="*/ 103260 w 206460"/>
                    <a:gd name="connsiteY4" fmla="*/ 0 h 175200"/>
                    <a:gd name="connsiteX5" fmla="*/ 103260 w 206460"/>
                    <a:gd name="connsiteY5" fmla="*/ 132600 h 175200"/>
                    <a:gd name="connsiteX6" fmla="*/ 59580 w 206460"/>
                    <a:gd name="connsiteY6" fmla="*/ 87540 h 175200"/>
                    <a:gd name="connsiteX7" fmla="*/ 103260 w 206460"/>
                    <a:gd name="connsiteY7" fmla="*/ 42540 h 175200"/>
                    <a:gd name="connsiteX8" fmla="*/ 147000 w 206460"/>
                    <a:gd name="connsiteY8" fmla="*/ 87540 h 175200"/>
                    <a:gd name="connsiteX9" fmla="*/ 103260 w 206460"/>
                    <a:gd name="connsiteY9" fmla="*/ 132600 h 175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6460" h="175200">
                      <a:moveTo>
                        <a:pt x="103260" y="0"/>
                      </a:moveTo>
                      <a:cubicBezTo>
                        <a:pt x="46260" y="0"/>
                        <a:pt x="0" y="39180"/>
                        <a:pt x="0" y="87540"/>
                      </a:cubicBezTo>
                      <a:cubicBezTo>
                        <a:pt x="0" y="135900"/>
                        <a:pt x="46260" y="175200"/>
                        <a:pt x="103260" y="175200"/>
                      </a:cubicBezTo>
                      <a:cubicBezTo>
                        <a:pt x="160260" y="175200"/>
                        <a:pt x="206460" y="136020"/>
                        <a:pt x="206460" y="87540"/>
                      </a:cubicBezTo>
                      <a:cubicBezTo>
                        <a:pt x="206460" y="39060"/>
                        <a:pt x="160260" y="0"/>
                        <a:pt x="103260" y="0"/>
                      </a:cubicBezTo>
                      <a:moveTo>
                        <a:pt x="103260" y="132600"/>
                      </a:moveTo>
                      <a:cubicBezTo>
                        <a:pt x="79080" y="132600"/>
                        <a:pt x="59580" y="112440"/>
                        <a:pt x="59580" y="87540"/>
                      </a:cubicBezTo>
                      <a:cubicBezTo>
                        <a:pt x="59580" y="62640"/>
                        <a:pt x="79080" y="42540"/>
                        <a:pt x="103260" y="42540"/>
                      </a:cubicBezTo>
                      <a:cubicBezTo>
                        <a:pt x="127440" y="42540"/>
                        <a:pt x="147000" y="62700"/>
                        <a:pt x="147000" y="87540"/>
                      </a:cubicBezTo>
                      <a:cubicBezTo>
                        <a:pt x="147000" y="112380"/>
                        <a:pt x="127440" y="132600"/>
                        <a:pt x="103260" y="1326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8" name="자유형: 도형 47">
                  <a:extLst>
                    <a:ext uri="{FF2B5EF4-FFF2-40B4-BE49-F238E27FC236}">
                      <a16:creationId xmlns:a16="http://schemas.microsoft.com/office/drawing/2014/main" id="{8DD40070-573C-2F85-730C-4C46850227D8}"/>
                    </a:ext>
                  </a:extLst>
                </p:cNvPr>
                <p:cNvSpPr/>
                <p:nvPr/>
              </p:nvSpPr>
              <p:spPr>
                <a:xfrm>
                  <a:off x="8840520" y="3384480"/>
                  <a:ext cx="227759" cy="93000"/>
                </a:xfrm>
                <a:custGeom>
                  <a:avLst/>
                  <a:gdLst>
                    <a:gd name="connsiteX0" fmla="*/ 101640 w 227759"/>
                    <a:gd name="connsiteY0" fmla="*/ 93000 h 93000"/>
                    <a:gd name="connsiteX1" fmla="*/ 160260 w 227759"/>
                    <a:gd name="connsiteY1" fmla="*/ 93000 h 93000"/>
                    <a:gd name="connsiteX2" fmla="*/ 160260 w 227759"/>
                    <a:gd name="connsiteY2" fmla="*/ 41400 h 93000"/>
                    <a:gd name="connsiteX3" fmla="*/ 227760 w 227759"/>
                    <a:gd name="connsiteY3" fmla="*/ 41400 h 93000"/>
                    <a:gd name="connsiteX4" fmla="*/ 227760 w 227759"/>
                    <a:gd name="connsiteY4" fmla="*/ 0 h 93000"/>
                    <a:gd name="connsiteX5" fmla="*/ 0 w 227759"/>
                    <a:gd name="connsiteY5" fmla="*/ 0 h 93000"/>
                    <a:gd name="connsiteX6" fmla="*/ 0 w 227759"/>
                    <a:gd name="connsiteY6" fmla="*/ 41400 h 93000"/>
                    <a:gd name="connsiteX7" fmla="*/ 101640 w 227759"/>
                    <a:gd name="connsiteY7" fmla="*/ 41400 h 93000"/>
                    <a:gd name="connsiteX8" fmla="*/ 101640 w 227759"/>
                    <a:gd name="connsiteY8" fmla="*/ 93000 h 93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27759" h="93000">
                      <a:moveTo>
                        <a:pt x="101640" y="93000"/>
                      </a:moveTo>
                      <a:lnTo>
                        <a:pt x="160260" y="93000"/>
                      </a:lnTo>
                      <a:lnTo>
                        <a:pt x="160260" y="41400"/>
                      </a:lnTo>
                      <a:lnTo>
                        <a:pt x="227760" y="41400"/>
                      </a:lnTo>
                      <a:lnTo>
                        <a:pt x="227760" y="0"/>
                      </a:lnTo>
                      <a:lnTo>
                        <a:pt x="0" y="0"/>
                      </a:lnTo>
                      <a:lnTo>
                        <a:pt x="0" y="41400"/>
                      </a:lnTo>
                      <a:lnTo>
                        <a:pt x="101640" y="41400"/>
                      </a:lnTo>
                      <a:lnTo>
                        <a:pt x="101640" y="930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62B48244-CE4E-F973-D0C3-186C13804A59}"/>
                    </a:ext>
                  </a:extLst>
                </p:cNvPr>
                <p:cNvSpPr/>
                <p:nvPr/>
              </p:nvSpPr>
              <p:spPr>
                <a:xfrm>
                  <a:off x="9032699" y="3215220"/>
                  <a:ext cx="112380" cy="303899"/>
                </a:xfrm>
                <a:custGeom>
                  <a:avLst/>
                  <a:gdLst>
                    <a:gd name="connsiteX0" fmla="*/ 53761 w 112380"/>
                    <a:gd name="connsiteY0" fmla="*/ 0 h 303899"/>
                    <a:gd name="connsiteX1" fmla="*/ 53761 w 112380"/>
                    <a:gd name="connsiteY1" fmla="*/ 229500 h 303899"/>
                    <a:gd name="connsiteX2" fmla="*/ 0 w 112380"/>
                    <a:gd name="connsiteY2" fmla="*/ 229500 h 303899"/>
                    <a:gd name="connsiteX3" fmla="*/ 0 w 112380"/>
                    <a:gd name="connsiteY3" fmla="*/ 270900 h 303899"/>
                    <a:gd name="connsiteX4" fmla="*/ 53761 w 112380"/>
                    <a:gd name="connsiteY4" fmla="*/ 270900 h 303899"/>
                    <a:gd name="connsiteX5" fmla="*/ 53761 w 112380"/>
                    <a:gd name="connsiteY5" fmla="*/ 303900 h 303899"/>
                    <a:gd name="connsiteX6" fmla="*/ 112381 w 112380"/>
                    <a:gd name="connsiteY6" fmla="*/ 303900 h 303899"/>
                    <a:gd name="connsiteX7" fmla="*/ 112381 w 112380"/>
                    <a:gd name="connsiteY7" fmla="*/ 0 h 303899"/>
                    <a:gd name="connsiteX8" fmla="*/ 53761 w 112380"/>
                    <a:gd name="connsiteY8" fmla="*/ 0 h 3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2380" h="303899">
                      <a:moveTo>
                        <a:pt x="53761" y="0"/>
                      </a:moveTo>
                      <a:lnTo>
                        <a:pt x="53761" y="229500"/>
                      </a:lnTo>
                      <a:lnTo>
                        <a:pt x="0" y="229500"/>
                      </a:lnTo>
                      <a:lnTo>
                        <a:pt x="0" y="270900"/>
                      </a:lnTo>
                      <a:lnTo>
                        <a:pt x="53761" y="270900"/>
                      </a:lnTo>
                      <a:lnTo>
                        <a:pt x="53761" y="303900"/>
                      </a:lnTo>
                      <a:lnTo>
                        <a:pt x="112381" y="303900"/>
                      </a:lnTo>
                      <a:lnTo>
                        <a:pt x="112381" y="0"/>
                      </a:lnTo>
                      <a:lnTo>
                        <a:pt x="53761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0" name="자유형: 도형 49">
                  <a:extLst>
                    <a:ext uri="{FF2B5EF4-FFF2-40B4-BE49-F238E27FC236}">
                      <a16:creationId xmlns:a16="http://schemas.microsoft.com/office/drawing/2014/main" id="{2C65E9E0-105B-1391-8743-28109C4DCDE8}"/>
                    </a:ext>
                  </a:extLst>
                </p:cNvPr>
                <p:cNvSpPr/>
                <p:nvPr/>
              </p:nvSpPr>
              <p:spPr>
                <a:xfrm>
                  <a:off x="8091240" y="3215220"/>
                  <a:ext cx="308759" cy="260580"/>
                </a:xfrm>
                <a:custGeom>
                  <a:avLst/>
                  <a:gdLst>
                    <a:gd name="connsiteX0" fmla="*/ 251220 w 308759"/>
                    <a:gd name="connsiteY0" fmla="*/ 0 h 260580"/>
                    <a:gd name="connsiteX1" fmla="*/ 251220 w 308759"/>
                    <a:gd name="connsiteY1" fmla="*/ 48360 h 260580"/>
                    <a:gd name="connsiteX2" fmla="*/ 184080 w 308759"/>
                    <a:gd name="connsiteY2" fmla="*/ 48360 h 260580"/>
                    <a:gd name="connsiteX3" fmla="*/ 103679 w 308759"/>
                    <a:gd name="connsiteY3" fmla="*/ 9420 h 260580"/>
                    <a:gd name="connsiteX4" fmla="*/ 0 w 308759"/>
                    <a:gd name="connsiteY4" fmla="*/ 113940 h 260580"/>
                    <a:gd name="connsiteX5" fmla="*/ 103679 w 308759"/>
                    <a:gd name="connsiteY5" fmla="*/ 218520 h 260580"/>
                    <a:gd name="connsiteX6" fmla="*/ 187140 w 308759"/>
                    <a:gd name="connsiteY6" fmla="*/ 175500 h 260580"/>
                    <a:gd name="connsiteX7" fmla="*/ 251220 w 308759"/>
                    <a:gd name="connsiteY7" fmla="*/ 175500 h 260580"/>
                    <a:gd name="connsiteX8" fmla="*/ 251220 w 308759"/>
                    <a:gd name="connsiteY8" fmla="*/ 260580 h 260580"/>
                    <a:gd name="connsiteX9" fmla="*/ 308760 w 308759"/>
                    <a:gd name="connsiteY9" fmla="*/ 260580 h 260580"/>
                    <a:gd name="connsiteX10" fmla="*/ 308760 w 308759"/>
                    <a:gd name="connsiteY10" fmla="*/ 0 h 260580"/>
                    <a:gd name="connsiteX11" fmla="*/ 251220 w 308759"/>
                    <a:gd name="connsiteY11" fmla="*/ 0 h 260580"/>
                    <a:gd name="connsiteX12" fmla="*/ 103679 w 308759"/>
                    <a:gd name="connsiteY12" fmla="*/ 174180 h 260580"/>
                    <a:gd name="connsiteX13" fmla="*/ 54660 w 308759"/>
                    <a:gd name="connsiteY13" fmla="*/ 114000 h 260580"/>
                    <a:gd name="connsiteX14" fmla="*/ 103679 w 308759"/>
                    <a:gd name="connsiteY14" fmla="*/ 53880 h 260580"/>
                    <a:gd name="connsiteX15" fmla="*/ 152580 w 308759"/>
                    <a:gd name="connsiteY15" fmla="*/ 114000 h 260580"/>
                    <a:gd name="connsiteX16" fmla="*/ 103679 w 308759"/>
                    <a:gd name="connsiteY16" fmla="*/ 174180 h 260580"/>
                    <a:gd name="connsiteX17" fmla="*/ 251220 w 308759"/>
                    <a:gd name="connsiteY17" fmla="*/ 134220 h 260580"/>
                    <a:gd name="connsiteX18" fmla="*/ 205080 w 308759"/>
                    <a:gd name="connsiteY18" fmla="*/ 134220 h 260580"/>
                    <a:gd name="connsiteX19" fmla="*/ 207060 w 308759"/>
                    <a:gd name="connsiteY19" fmla="*/ 114000 h 260580"/>
                    <a:gd name="connsiteX20" fmla="*/ 204120 w 308759"/>
                    <a:gd name="connsiteY20" fmla="*/ 89640 h 260580"/>
                    <a:gd name="connsiteX21" fmla="*/ 251220 w 308759"/>
                    <a:gd name="connsiteY21" fmla="*/ 89640 h 260580"/>
                    <a:gd name="connsiteX22" fmla="*/ 251220 w 308759"/>
                    <a:gd name="connsiteY22" fmla="*/ 134280 h 260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308759" h="260580">
                      <a:moveTo>
                        <a:pt x="251220" y="0"/>
                      </a:moveTo>
                      <a:lnTo>
                        <a:pt x="251220" y="48360"/>
                      </a:lnTo>
                      <a:lnTo>
                        <a:pt x="184080" y="48360"/>
                      </a:lnTo>
                      <a:cubicBezTo>
                        <a:pt x="165120" y="24660"/>
                        <a:pt x="136140" y="9420"/>
                        <a:pt x="103679" y="9420"/>
                      </a:cubicBezTo>
                      <a:cubicBezTo>
                        <a:pt x="46320" y="9420"/>
                        <a:pt x="0" y="56280"/>
                        <a:pt x="0" y="113940"/>
                      </a:cubicBezTo>
                      <a:cubicBezTo>
                        <a:pt x="0" y="171600"/>
                        <a:pt x="46320" y="218520"/>
                        <a:pt x="103679" y="218520"/>
                      </a:cubicBezTo>
                      <a:cubicBezTo>
                        <a:pt x="138000" y="218520"/>
                        <a:pt x="168360" y="201540"/>
                        <a:pt x="187140" y="175500"/>
                      </a:cubicBezTo>
                      <a:lnTo>
                        <a:pt x="251220" y="175500"/>
                      </a:lnTo>
                      <a:lnTo>
                        <a:pt x="251220" y="260580"/>
                      </a:lnTo>
                      <a:lnTo>
                        <a:pt x="308760" y="260580"/>
                      </a:lnTo>
                      <a:lnTo>
                        <a:pt x="308760" y="0"/>
                      </a:lnTo>
                      <a:lnTo>
                        <a:pt x="251220" y="0"/>
                      </a:lnTo>
                      <a:close/>
                      <a:moveTo>
                        <a:pt x="103679" y="174180"/>
                      </a:moveTo>
                      <a:cubicBezTo>
                        <a:pt x="76560" y="174180"/>
                        <a:pt x="54660" y="147240"/>
                        <a:pt x="54660" y="114000"/>
                      </a:cubicBezTo>
                      <a:cubicBezTo>
                        <a:pt x="54660" y="80760"/>
                        <a:pt x="76620" y="53880"/>
                        <a:pt x="103679" y="53880"/>
                      </a:cubicBezTo>
                      <a:cubicBezTo>
                        <a:pt x="130740" y="53880"/>
                        <a:pt x="152580" y="80760"/>
                        <a:pt x="152580" y="114000"/>
                      </a:cubicBezTo>
                      <a:cubicBezTo>
                        <a:pt x="152580" y="147240"/>
                        <a:pt x="130620" y="174180"/>
                        <a:pt x="103679" y="174180"/>
                      </a:cubicBezTo>
                      <a:close/>
                      <a:moveTo>
                        <a:pt x="251220" y="134220"/>
                      </a:moveTo>
                      <a:lnTo>
                        <a:pt x="205080" y="134220"/>
                      </a:lnTo>
                      <a:cubicBezTo>
                        <a:pt x="206340" y="127680"/>
                        <a:pt x="207060" y="120900"/>
                        <a:pt x="207060" y="114000"/>
                      </a:cubicBezTo>
                      <a:cubicBezTo>
                        <a:pt x="207060" y="105600"/>
                        <a:pt x="205980" y="97440"/>
                        <a:pt x="204120" y="89640"/>
                      </a:cubicBezTo>
                      <a:lnTo>
                        <a:pt x="251220" y="89640"/>
                      </a:lnTo>
                      <a:lnTo>
                        <a:pt x="251220" y="13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80D191CE-E7A2-10D1-FD98-9C1D45A92DF3}"/>
                    </a:ext>
                  </a:extLst>
                </p:cNvPr>
                <p:cNvSpPr/>
                <p:nvPr/>
              </p:nvSpPr>
              <p:spPr>
                <a:xfrm>
                  <a:off x="8142539" y="3471720"/>
                  <a:ext cx="257460" cy="121679"/>
                </a:xfrm>
                <a:custGeom>
                  <a:avLst/>
                  <a:gdLst>
                    <a:gd name="connsiteX0" fmla="*/ 57600 w 257460"/>
                    <a:gd name="connsiteY0" fmla="*/ 72480 h 121679"/>
                    <a:gd name="connsiteX1" fmla="*/ 57600 w 257460"/>
                    <a:gd name="connsiteY1" fmla="*/ 0 h 121679"/>
                    <a:gd name="connsiteX2" fmla="*/ 0 w 257460"/>
                    <a:gd name="connsiteY2" fmla="*/ 0 h 121679"/>
                    <a:gd name="connsiteX3" fmla="*/ 0 w 257460"/>
                    <a:gd name="connsiteY3" fmla="*/ 79740 h 121679"/>
                    <a:gd name="connsiteX4" fmla="*/ 41700 w 257460"/>
                    <a:gd name="connsiteY4" fmla="*/ 121680 h 121679"/>
                    <a:gd name="connsiteX5" fmla="*/ 41700 w 257460"/>
                    <a:gd name="connsiteY5" fmla="*/ 121680 h 121679"/>
                    <a:gd name="connsiteX6" fmla="*/ 42000 w 257460"/>
                    <a:gd name="connsiteY6" fmla="*/ 121680 h 121679"/>
                    <a:gd name="connsiteX7" fmla="*/ 257460 w 257460"/>
                    <a:gd name="connsiteY7" fmla="*/ 121680 h 121679"/>
                    <a:gd name="connsiteX8" fmla="*/ 257460 w 257460"/>
                    <a:gd name="connsiteY8" fmla="*/ 72420 h 121679"/>
                    <a:gd name="connsiteX9" fmla="*/ 57600 w 257460"/>
                    <a:gd name="connsiteY9" fmla="*/ 72420 h 1216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57460" h="121679">
                      <a:moveTo>
                        <a:pt x="57600" y="72480"/>
                      </a:moveTo>
                      <a:lnTo>
                        <a:pt x="57600" y="0"/>
                      </a:lnTo>
                      <a:lnTo>
                        <a:pt x="0" y="0"/>
                      </a:lnTo>
                      <a:lnTo>
                        <a:pt x="0" y="79740"/>
                      </a:lnTo>
                      <a:cubicBezTo>
                        <a:pt x="0" y="102840"/>
                        <a:pt x="18660" y="121500"/>
                        <a:pt x="41700" y="121680"/>
                      </a:cubicBezTo>
                      <a:lnTo>
                        <a:pt x="41700" y="121680"/>
                      </a:lnTo>
                      <a:cubicBezTo>
                        <a:pt x="41700" y="121680"/>
                        <a:pt x="42000" y="121680"/>
                        <a:pt x="42000" y="121680"/>
                      </a:cubicBezTo>
                      <a:lnTo>
                        <a:pt x="257460" y="121680"/>
                      </a:lnTo>
                      <a:lnTo>
                        <a:pt x="257460" y="72420"/>
                      </a:lnTo>
                      <a:lnTo>
                        <a:pt x="57600" y="7242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52" name="자유형: 도형 51">
                  <a:extLst>
                    <a:ext uri="{FF2B5EF4-FFF2-40B4-BE49-F238E27FC236}">
                      <a16:creationId xmlns:a16="http://schemas.microsoft.com/office/drawing/2014/main" id="{6247CD9C-231F-A863-CB9A-D03489956416}"/>
                    </a:ext>
                  </a:extLst>
                </p:cNvPr>
                <p:cNvSpPr/>
                <p:nvPr/>
              </p:nvSpPr>
              <p:spPr>
                <a:xfrm>
                  <a:off x="8869740" y="3484619"/>
                  <a:ext cx="275340" cy="108780"/>
                </a:xfrm>
                <a:custGeom>
                  <a:avLst/>
                  <a:gdLst>
                    <a:gd name="connsiteX0" fmla="*/ 57540 w 275340"/>
                    <a:gd name="connsiteY0" fmla="*/ 67320 h 108780"/>
                    <a:gd name="connsiteX1" fmla="*/ 57540 w 275340"/>
                    <a:gd name="connsiteY1" fmla="*/ 0 h 108780"/>
                    <a:gd name="connsiteX2" fmla="*/ 0 w 275340"/>
                    <a:gd name="connsiteY2" fmla="*/ 0 h 108780"/>
                    <a:gd name="connsiteX3" fmla="*/ 0 w 275340"/>
                    <a:gd name="connsiteY3" fmla="*/ 66840 h 108780"/>
                    <a:gd name="connsiteX4" fmla="*/ 41640 w 275340"/>
                    <a:gd name="connsiteY4" fmla="*/ 108780 h 108780"/>
                    <a:gd name="connsiteX5" fmla="*/ 41640 w 275340"/>
                    <a:gd name="connsiteY5" fmla="*/ 108780 h 108780"/>
                    <a:gd name="connsiteX6" fmla="*/ 41940 w 275340"/>
                    <a:gd name="connsiteY6" fmla="*/ 108780 h 108780"/>
                    <a:gd name="connsiteX7" fmla="*/ 275340 w 275340"/>
                    <a:gd name="connsiteY7" fmla="*/ 108780 h 108780"/>
                    <a:gd name="connsiteX8" fmla="*/ 275340 w 275340"/>
                    <a:gd name="connsiteY8" fmla="*/ 67260 h 108780"/>
                    <a:gd name="connsiteX9" fmla="*/ 57540 w 275340"/>
                    <a:gd name="connsiteY9" fmla="*/ 67260 h 108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5340" h="108780">
                      <a:moveTo>
                        <a:pt x="57540" y="67320"/>
                      </a:moveTo>
                      <a:lnTo>
                        <a:pt x="57540" y="0"/>
                      </a:lnTo>
                      <a:lnTo>
                        <a:pt x="0" y="0"/>
                      </a:lnTo>
                      <a:lnTo>
                        <a:pt x="0" y="66840"/>
                      </a:lnTo>
                      <a:cubicBezTo>
                        <a:pt x="0" y="89940"/>
                        <a:pt x="18600" y="108600"/>
                        <a:pt x="41640" y="108780"/>
                      </a:cubicBezTo>
                      <a:lnTo>
                        <a:pt x="41640" y="108780"/>
                      </a:lnTo>
                      <a:cubicBezTo>
                        <a:pt x="41640" y="108780"/>
                        <a:pt x="41940" y="108780"/>
                        <a:pt x="41940" y="108780"/>
                      </a:cubicBezTo>
                      <a:lnTo>
                        <a:pt x="275340" y="108780"/>
                      </a:lnTo>
                      <a:lnTo>
                        <a:pt x="275340" y="67260"/>
                      </a:lnTo>
                      <a:lnTo>
                        <a:pt x="57540" y="672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  <p:grpSp>
            <p:nvGrpSpPr>
              <p:cNvPr id="13" name="그래픽 6">
                <a:extLst>
                  <a:ext uri="{FF2B5EF4-FFF2-40B4-BE49-F238E27FC236}">
                    <a16:creationId xmlns:a16="http://schemas.microsoft.com/office/drawing/2014/main" id="{6600D31B-7E13-FBEC-392D-4A9EC3F8E800}"/>
                  </a:ext>
                </a:extLst>
              </p:cNvPr>
              <p:cNvGrpSpPr/>
              <p:nvPr/>
            </p:nvGrpSpPr>
            <p:grpSpPr>
              <a:xfrm>
                <a:off x="7343159" y="3659939"/>
                <a:ext cx="1801920" cy="151200"/>
                <a:chOff x="7343159" y="3659939"/>
                <a:chExt cx="1801920" cy="151200"/>
              </a:xfrm>
              <a:solidFill>
                <a:srgbClr val="221E1F"/>
              </a:solidFill>
            </p:grpSpPr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F76B4A7D-9C09-1E61-BC82-6665CB1CD302}"/>
                    </a:ext>
                  </a:extLst>
                </p:cNvPr>
                <p:cNvSpPr/>
                <p:nvPr/>
              </p:nvSpPr>
              <p:spPr>
                <a:xfrm>
                  <a:off x="7343159" y="3659939"/>
                  <a:ext cx="74221" cy="122759"/>
                </a:xfrm>
                <a:custGeom>
                  <a:avLst/>
                  <a:gdLst>
                    <a:gd name="connsiteX0" fmla="*/ 37320 w 74221"/>
                    <a:gd name="connsiteY0" fmla="*/ 120 h 122759"/>
                    <a:gd name="connsiteX1" fmla="*/ 0 w 74221"/>
                    <a:gd name="connsiteY1" fmla="*/ 38880 h 122759"/>
                    <a:gd name="connsiteX2" fmla="*/ 0 w 74221"/>
                    <a:gd name="connsiteY2" fmla="*/ 77100 h 122759"/>
                    <a:gd name="connsiteX3" fmla="*/ 37320 w 74221"/>
                    <a:gd name="connsiteY3" fmla="*/ 122760 h 122759"/>
                    <a:gd name="connsiteX4" fmla="*/ 73320 w 74221"/>
                    <a:gd name="connsiteY4" fmla="*/ 114000 h 122759"/>
                    <a:gd name="connsiteX5" fmla="*/ 73680 w 74221"/>
                    <a:gd name="connsiteY5" fmla="*/ 113760 h 122759"/>
                    <a:gd name="connsiteX6" fmla="*/ 73680 w 74221"/>
                    <a:gd name="connsiteY6" fmla="*/ 55980 h 122759"/>
                    <a:gd name="connsiteX7" fmla="*/ 35940 w 74221"/>
                    <a:gd name="connsiteY7" fmla="*/ 55980 h 122759"/>
                    <a:gd name="connsiteX8" fmla="*/ 35940 w 74221"/>
                    <a:gd name="connsiteY8" fmla="*/ 70320 h 122759"/>
                    <a:gd name="connsiteX9" fmla="*/ 57420 w 74221"/>
                    <a:gd name="connsiteY9" fmla="*/ 70320 h 122759"/>
                    <a:gd name="connsiteX10" fmla="*/ 57420 w 74221"/>
                    <a:gd name="connsiteY10" fmla="*/ 104040 h 122759"/>
                    <a:gd name="connsiteX11" fmla="*/ 37320 w 74221"/>
                    <a:gd name="connsiteY11" fmla="*/ 108840 h 122759"/>
                    <a:gd name="connsiteX12" fmla="*/ 16620 w 74221"/>
                    <a:gd name="connsiteY12" fmla="*/ 77640 h 122759"/>
                    <a:gd name="connsiteX13" fmla="*/ 16620 w 74221"/>
                    <a:gd name="connsiteY13" fmla="*/ 38280 h 122759"/>
                    <a:gd name="connsiteX14" fmla="*/ 37320 w 74221"/>
                    <a:gd name="connsiteY14" fmla="*/ 13860 h 122759"/>
                    <a:gd name="connsiteX15" fmla="*/ 57240 w 74221"/>
                    <a:gd name="connsiteY15" fmla="*/ 34200 h 122759"/>
                    <a:gd name="connsiteX16" fmla="*/ 57240 w 74221"/>
                    <a:gd name="connsiteY16" fmla="*/ 34980 h 122759"/>
                    <a:gd name="connsiteX17" fmla="*/ 74160 w 74221"/>
                    <a:gd name="connsiteY17" fmla="*/ 34980 h 122759"/>
                    <a:gd name="connsiteX18" fmla="*/ 74160 w 74221"/>
                    <a:gd name="connsiteY18" fmla="*/ 34200 h 122759"/>
                    <a:gd name="connsiteX19" fmla="*/ 66960 w 74221"/>
                    <a:gd name="connsiteY19" fmla="*/ 9000 h 122759"/>
                    <a:gd name="connsiteX20" fmla="*/ 37320 w 74221"/>
                    <a:gd name="connsiteY20" fmla="*/ 0 h 1227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4221" h="122759">
                      <a:moveTo>
                        <a:pt x="37320" y="120"/>
                      </a:moveTo>
                      <a:cubicBezTo>
                        <a:pt x="13260" y="120"/>
                        <a:pt x="0" y="13860"/>
                        <a:pt x="0" y="38880"/>
                      </a:cubicBezTo>
                      <a:lnTo>
                        <a:pt x="0" y="77100"/>
                      </a:lnTo>
                      <a:cubicBezTo>
                        <a:pt x="0" y="108660"/>
                        <a:pt x="11520" y="122760"/>
                        <a:pt x="37320" y="122760"/>
                      </a:cubicBezTo>
                      <a:cubicBezTo>
                        <a:pt x="50820" y="122760"/>
                        <a:pt x="62280" y="120000"/>
                        <a:pt x="73320" y="114000"/>
                      </a:cubicBezTo>
                      <a:lnTo>
                        <a:pt x="73680" y="113760"/>
                      </a:lnTo>
                      <a:lnTo>
                        <a:pt x="73680" y="55980"/>
                      </a:lnTo>
                      <a:lnTo>
                        <a:pt x="35940" y="55980"/>
                      </a:lnTo>
                      <a:lnTo>
                        <a:pt x="35940" y="70320"/>
                      </a:lnTo>
                      <a:lnTo>
                        <a:pt x="57420" y="70320"/>
                      </a:lnTo>
                      <a:lnTo>
                        <a:pt x="57420" y="104040"/>
                      </a:lnTo>
                      <a:cubicBezTo>
                        <a:pt x="54000" y="106380"/>
                        <a:pt x="47100" y="108840"/>
                        <a:pt x="37320" y="108840"/>
                      </a:cubicBezTo>
                      <a:cubicBezTo>
                        <a:pt x="24540" y="108840"/>
                        <a:pt x="16620" y="103560"/>
                        <a:pt x="16620" y="77640"/>
                      </a:cubicBezTo>
                      <a:lnTo>
                        <a:pt x="16620" y="38280"/>
                      </a:lnTo>
                      <a:cubicBezTo>
                        <a:pt x="16620" y="17040"/>
                        <a:pt x="29580" y="13860"/>
                        <a:pt x="37320" y="13860"/>
                      </a:cubicBezTo>
                      <a:cubicBezTo>
                        <a:pt x="51120" y="13860"/>
                        <a:pt x="57240" y="20160"/>
                        <a:pt x="57240" y="34200"/>
                      </a:cubicBezTo>
                      <a:lnTo>
                        <a:pt x="57240" y="34980"/>
                      </a:lnTo>
                      <a:lnTo>
                        <a:pt x="74160" y="34980"/>
                      </a:lnTo>
                      <a:lnTo>
                        <a:pt x="74160" y="34200"/>
                      </a:lnTo>
                      <a:cubicBezTo>
                        <a:pt x="74640" y="22800"/>
                        <a:pt x="72300" y="14520"/>
                        <a:pt x="66960" y="9000"/>
                      </a:cubicBezTo>
                      <a:cubicBezTo>
                        <a:pt x="61020" y="2880"/>
                        <a:pt x="51660" y="0"/>
                        <a:pt x="37320" y="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5" name="자유형: 도형 14">
                  <a:extLst>
                    <a:ext uri="{FF2B5EF4-FFF2-40B4-BE49-F238E27FC236}">
                      <a16:creationId xmlns:a16="http://schemas.microsoft.com/office/drawing/2014/main" id="{73628AF0-22D7-14F0-DAD3-BBF70D39BC48}"/>
                    </a:ext>
                  </a:extLst>
                </p:cNvPr>
                <p:cNvSpPr/>
                <p:nvPr/>
              </p:nvSpPr>
              <p:spPr>
                <a:xfrm>
                  <a:off x="7431060" y="3697439"/>
                  <a:ext cx="71039" cy="113700"/>
                </a:xfrm>
                <a:custGeom>
                  <a:avLst/>
                  <a:gdLst>
                    <a:gd name="connsiteX0" fmla="*/ 55140 w 71039"/>
                    <a:gd name="connsiteY0" fmla="*/ 0 h 113700"/>
                    <a:gd name="connsiteX1" fmla="*/ 36000 w 71039"/>
                    <a:gd name="connsiteY1" fmla="*/ 64980 h 113700"/>
                    <a:gd name="connsiteX2" fmla="*/ 16860 w 71039"/>
                    <a:gd name="connsiteY2" fmla="*/ 0 h 113700"/>
                    <a:gd name="connsiteX3" fmla="*/ 0 w 71039"/>
                    <a:gd name="connsiteY3" fmla="*/ 0 h 113700"/>
                    <a:gd name="connsiteX4" fmla="*/ 27840 w 71039"/>
                    <a:gd name="connsiteY4" fmla="*/ 82200 h 113700"/>
                    <a:gd name="connsiteX5" fmla="*/ 18420 w 71039"/>
                    <a:gd name="connsiteY5" fmla="*/ 113700 h 113700"/>
                    <a:gd name="connsiteX6" fmla="*/ 33600 w 71039"/>
                    <a:gd name="connsiteY6" fmla="*/ 113700 h 113700"/>
                    <a:gd name="connsiteX7" fmla="*/ 71040 w 71039"/>
                    <a:gd name="connsiteY7" fmla="*/ 0 h 113700"/>
                    <a:gd name="connsiteX8" fmla="*/ 55140 w 71039"/>
                    <a:gd name="connsiteY8" fmla="*/ 0 h 113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039" h="113700">
                      <a:moveTo>
                        <a:pt x="55140" y="0"/>
                      </a:moveTo>
                      <a:cubicBezTo>
                        <a:pt x="55140" y="0"/>
                        <a:pt x="36960" y="61620"/>
                        <a:pt x="36000" y="64980"/>
                      </a:cubicBezTo>
                      <a:cubicBezTo>
                        <a:pt x="34980" y="61620"/>
                        <a:pt x="16860" y="0"/>
                        <a:pt x="16860" y="0"/>
                      </a:cubicBezTo>
                      <a:lnTo>
                        <a:pt x="0" y="0"/>
                      </a:lnTo>
                      <a:cubicBezTo>
                        <a:pt x="0" y="0"/>
                        <a:pt x="27720" y="81720"/>
                        <a:pt x="27840" y="82200"/>
                      </a:cubicBezTo>
                      <a:cubicBezTo>
                        <a:pt x="27720" y="82620"/>
                        <a:pt x="18420" y="113700"/>
                        <a:pt x="18420" y="113700"/>
                      </a:cubicBezTo>
                      <a:lnTo>
                        <a:pt x="33600" y="113700"/>
                      </a:lnTo>
                      <a:lnTo>
                        <a:pt x="71040" y="0"/>
                      </a:lnTo>
                      <a:lnTo>
                        <a:pt x="5514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6" name="자유형: 도형 15">
                  <a:extLst>
                    <a:ext uri="{FF2B5EF4-FFF2-40B4-BE49-F238E27FC236}">
                      <a16:creationId xmlns:a16="http://schemas.microsoft.com/office/drawing/2014/main" id="{EA5E6B6F-B981-1600-5013-B9D205B2A44B}"/>
                    </a:ext>
                  </a:extLst>
                </p:cNvPr>
                <p:cNvSpPr/>
                <p:nvPr/>
              </p:nvSpPr>
              <p:spPr>
                <a:xfrm>
                  <a:off x="7512000" y="3695820"/>
                  <a:ext cx="61379" cy="86099"/>
                </a:xfrm>
                <a:custGeom>
                  <a:avLst/>
                  <a:gdLst>
                    <a:gd name="connsiteX0" fmla="*/ 31620 w 61379"/>
                    <a:gd name="connsiteY0" fmla="*/ 0 h 86099"/>
                    <a:gd name="connsiteX1" fmla="*/ 0 w 61379"/>
                    <a:gd name="connsiteY1" fmla="*/ 44280 h 86099"/>
                    <a:gd name="connsiteX2" fmla="*/ 31620 w 61379"/>
                    <a:gd name="connsiteY2" fmla="*/ 86100 h 86099"/>
                    <a:gd name="connsiteX3" fmla="*/ 60720 w 61379"/>
                    <a:gd name="connsiteY3" fmla="*/ 59100 h 86099"/>
                    <a:gd name="connsiteX4" fmla="*/ 60720 w 61379"/>
                    <a:gd name="connsiteY4" fmla="*/ 58440 h 86099"/>
                    <a:gd name="connsiteX5" fmla="*/ 44820 w 61379"/>
                    <a:gd name="connsiteY5" fmla="*/ 58440 h 86099"/>
                    <a:gd name="connsiteX6" fmla="*/ 44820 w 61379"/>
                    <a:gd name="connsiteY6" fmla="*/ 59040 h 86099"/>
                    <a:gd name="connsiteX7" fmla="*/ 31320 w 61379"/>
                    <a:gd name="connsiteY7" fmla="*/ 73860 h 86099"/>
                    <a:gd name="connsiteX8" fmla="*/ 1560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20 w 61379"/>
                    <a:gd name="connsiteY11" fmla="*/ 60 h 86099"/>
                    <a:gd name="connsiteX12" fmla="*/ 30360 w 61379"/>
                    <a:gd name="connsiteY12" fmla="*/ 11460 h 86099"/>
                    <a:gd name="connsiteX13" fmla="*/ 45840 w 61379"/>
                    <a:gd name="connsiteY13" fmla="*/ 36600 h 86099"/>
                    <a:gd name="connsiteX14" fmla="*/ 15600 w 61379"/>
                    <a:gd name="connsiteY14" fmla="*/ 36600 h 86099"/>
                    <a:gd name="connsiteX15" fmla="*/ 3036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20" y="0"/>
                      </a:move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20" y="86100"/>
                      </a:cubicBezTo>
                      <a:cubicBezTo>
                        <a:pt x="50580" y="86100"/>
                        <a:pt x="60600" y="76500"/>
                        <a:pt x="60720" y="59100"/>
                      </a:cubicBezTo>
                      <a:lnTo>
                        <a:pt x="60720" y="58440"/>
                      </a:lnTo>
                      <a:lnTo>
                        <a:pt x="44820" y="58440"/>
                      </a:lnTo>
                      <a:lnTo>
                        <a:pt x="44820" y="59040"/>
                      </a:lnTo>
                      <a:cubicBezTo>
                        <a:pt x="44400" y="65880"/>
                        <a:pt x="40560" y="73860"/>
                        <a:pt x="31320" y="73860"/>
                      </a:cubicBezTo>
                      <a:cubicBezTo>
                        <a:pt x="21480" y="73860"/>
                        <a:pt x="15720" y="69600"/>
                        <a:pt x="1560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20" y="60"/>
                        <a:pt x="31620" y="60"/>
                      </a:cubicBez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20" y="13440"/>
                        <a:pt x="45840" y="36600"/>
                      </a:cubicBezTo>
                      <a:lnTo>
                        <a:pt x="15600" y="36600"/>
                      </a:lnTo>
                      <a:cubicBezTo>
                        <a:pt x="15960" y="14580"/>
                        <a:pt x="22860" y="11460"/>
                        <a:pt x="3036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61822529-730E-944B-B879-A82365634E60}"/>
                    </a:ext>
                  </a:extLst>
                </p:cNvPr>
                <p:cNvSpPr/>
                <p:nvPr/>
              </p:nvSpPr>
              <p:spPr>
                <a:xfrm>
                  <a:off x="7591620" y="3695820"/>
                  <a:ext cx="63359" cy="86099"/>
                </a:xfrm>
                <a:custGeom>
                  <a:avLst/>
                  <a:gdLst>
                    <a:gd name="connsiteX0" fmla="*/ 31620 w 63359"/>
                    <a:gd name="connsiteY0" fmla="*/ 0 h 86099"/>
                    <a:gd name="connsiteX1" fmla="*/ 0 w 63359"/>
                    <a:gd name="connsiteY1" fmla="*/ 44280 h 86099"/>
                    <a:gd name="connsiteX2" fmla="*/ 31620 w 63359"/>
                    <a:gd name="connsiteY2" fmla="*/ 86100 h 86099"/>
                    <a:gd name="connsiteX3" fmla="*/ 63360 w 63359"/>
                    <a:gd name="connsiteY3" fmla="*/ 44280 h 86099"/>
                    <a:gd name="connsiteX4" fmla="*/ 31620 w 63359"/>
                    <a:gd name="connsiteY4" fmla="*/ 0 h 86099"/>
                    <a:gd name="connsiteX5" fmla="*/ 31620 w 63359"/>
                    <a:gd name="connsiteY5" fmla="*/ 73800 h 86099"/>
                    <a:gd name="connsiteX6" fmla="*/ 15300 w 63359"/>
                    <a:gd name="connsiteY6" fmla="*/ 38640 h 86099"/>
                    <a:gd name="connsiteX7" fmla="*/ 31620 w 63359"/>
                    <a:gd name="connsiteY7" fmla="*/ 12240 h 86099"/>
                    <a:gd name="connsiteX8" fmla="*/ 48060 w 63359"/>
                    <a:gd name="connsiteY8" fmla="*/ 38640 h 86099"/>
                    <a:gd name="connsiteX9" fmla="*/ 31620 w 63359"/>
                    <a:gd name="connsiteY9" fmla="*/ 7380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3359" h="86099">
                      <a:moveTo>
                        <a:pt x="31620" y="0"/>
                      </a:moveTo>
                      <a:cubicBezTo>
                        <a:pt x="2460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20" y="86100"/>
                      </a:cubicBezTo>
                      <a:cubicBezTo>
                        <a:pt x="50520" y="86100"/>
                        <a:pt x="63360" y="79020"/>
                        <a:pt x="63360" y="44280"/>
                      </a:cubicBezTo>
                      <a:cubicBezTo>
                        <a:pt x="63360" y="20940"/>
                        <a:pt x="60960" y="0"/>
                        <a:pt x="31620" y="0"/>
                      </a:cubicBezTo>
                      <a:close/>
                      <a:moveTo>
                        <a:pt x="31620" y="73800"/>
                      </a:moveTo>
                      <a:cubicBezTo>
                        <a:pt x="18960" y="73800"/>
                        <a:pt x="15300" y="65940"/>
                        <a:pt x="15300" y="38640"/>
                      </a:cubicBezTo>
                      <a:cubicBezTo>
                        <a:pt x="15300" y="16740"/>
                        <a:pt x="21840" y="12240"/>
                        <a:pt x="31620" y="12240"/>
                      </a:cubicBezTo>
                      <a:cubicBezTo>
                        <a:pt x="41400" y="12240"/>
                        <a:pt x="48060" y="16740"/>
                        <a:pt x="48060" y="38640"/>
                      </a:cubicBezTo>
                      <a:cubicBezTo>
                        <a:pt x="48060" y="65940"/>
                        <a:pt x="44400" y="73800"/>
                        <a:pt x="31620" y="738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D4F41FEF-8F1B-50DC-90FD-E7AC80ABD5A2}"/>
                    </a:ext>
                  </a:extLst>
                </p:cNvPr>
                <p:cNvSpPr/>
                <p:nvPr/>
              </p:nvSpPr>
              <p:spPr>
                <a:xfrm>
                  <a:off x="767369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480 w 59640"/>
                    <a:gd name="connsiteY1" fmla="*/ 11460 h 84539"/>
                    <a:gd name="connsiteX2" fmla="*/ 15480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480 w 59640"/>
                    <a:gd name="connsiteY7" fmla="*/ 84480 h 84539"/>
                    <a:gd name="connsiteX8" fmla="*/ 15480 w 59640"/>
                    <a:gd name="connsiteY8" fmla="*/ 35640 h 84539"/>
                    <a:gd name="connsiteX9" fmla="*/ 31381 w 59640"/>
                    <a:gd name="connsiteY9" fmla="*/ 12300 h 84539"/>
                    <a:gd name="connsiteX10" fmla="*/ 45000 w 59640"/>
                    <a:gd name="connsiteY10" fmla="*/ 27420 h 84539"/>
                    <a:gd name="connsiteX11" fmla="*/ 4500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480" y="11460"/>
                      </a:cubicBezTo>
                      <a:lnTo>
                        <a:pt x="15480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60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480" y="84480"/>
                      </a:lnTo>
                      <a:lnTo>
                        <a:pt x="15480" y="35640"/>
                      </a:lnTo>
                      <a:cubicBezTo>
                        <a:pt x="15480" y="24720"/>
                        <a:pt x="17280" y="12300"/>
                        <a:pt x="31381" y="12300"/>
                      </a:cubicBezTo>
                      <a:cubicBezTo>
                        <a:pt x="40740" y="12300"/>
                        <a:pt x="45000" y="17100"/>
                        <a:pt x="45000" y="27420"/>
                      </a:cubicBezTo>
                      <a:lnTo>
                        <a:pt x="4500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6ACF7C1E-E408-35EC-D474-F63F5272435A}"/>
                    </a:ext>
                  </a:extLst>
                </p:cNvPr>
                <p:cNvSpPr/>
                <p:nvPr/>
              </p:nvSpPr>
              <p:spPr>
                <a:xfrm>
                  <a:off x="7753379" y="3695820"/>
                  <a:ext cx="59460" cy="115320"/>
                </a:xfrm>
                <a:custGeom>
                  <a:avLst/>
                  <a:gdLst>
                    <a:gd name="connsiteX0" fmla="*/ 44760 w 59460"/>
                    <a:gd name="connsiteY0" fmla="*/ 10380 h 115320"/>
                    <a:gd name="connsiteX1" fmla="*/ 26160 w 59460"/>
                    <a:gd name="connsiteY1" fmla="*/ 0 h 115320"/>
                    <a:gd name="connsiteX2" fmla="*/ 0 w 59460"/>
                    <a:gd name="connsiteY2" fmla="*/ 40500 h 115320"/>
                    <a:gd name="connsiteX3" fmla="*/ 27120 w 59460"/>
                    <a:gd name="connsiteY3" fmla="*/ 84480 h 115320"/>
                    <a:gd name="connsiteX4" fmla="*/ 44760 w 59460"/>
                    <a:gd name="connsiteY4" fmla="*/ 75120 h 115320"/>
                    <a:gd name="connsiteX5" fmla="*/ 44760 w 59460"/>
                    <a:gd name="connsiteY5" fmla="*/ 90540 h 115320"/>
                    <a:gd name="connsiteX6" fmla="*/ 31320 w 59460"/>
                    <a:gd name="connsiteY6" fmla="*/ 103860 h 115320"/>
                    <a:gd name="connsiteX7" fmla="*/ 19620 w 59460"/>
                    <a:gd name="connsiteY7" fmla="*/ 92760 h 115320"/>
                    <a:gd name="connsiteX8" fmla="*/ 19620 w 59460"/>
                    <a:gd name="connsiteY8" fmla="*/ 92100 h 115320"/>
                    <a:gd name="connsiteX9" fmla="*/ 3420 w 59460"/>
                    <a:gd name="connsiteY9" fmla="*/ 92100 h 115320"/>
                    <a:gd name="connsiteX10" fmla="*/ 3420 w 59460"/>
                    <a:gd name="connsiteY10" fmla="*/ 92760 h 115320"/>
                    <a:gd name="connsiteX11" fmla="*/ 8160 w 59460"/>
                    <a:gd name="connsiteY11" fmla="*/ 107760 h 115320"/>
                    <a:gd name="connsiteX12" fmla="*/ 28680 w 59460"/>
                    <a:gd name="connsiteY12" fmla="*/ 115320 h 115320"/>
                    <a:gd name="connsiteX13" fmla="*/ 59460 w 59460"/>
                    <a:gd name="connsiteY13" fmla="*/ 92040 h 115320"/>
                    <a:gd name="connsiteX14" fmla="*/ 59460 w 59460"/>
                    <a:gd name="connsiteY14" fmla="*/ 1680 h 115320"/>
                    <a:gd name="connsiteX15" fmla="*/ 44760 w 59460"/>
                    <a:gd name="connsiteY15" fmla="*/ 1680 h 115320"/>
                    <a:gd name="connsiteX16" fmla="*/ 44760 w 59460"/>
                    <a:gd name="connsiteY16" fmla="*/ 10440 h 115320"/>
                    <a:gd name="connsiteX17" fmla="*/ 39660 w 59460"/>
                    <a:gd name="connsiteY17" fmla="*/ 15900 h 115320"/>
                    <a:gd name="connsiteX18" fmla="*/ 45180 w 59460"/>
                    <a:gd name="connsiteY18" fmla="*/ 41040 h 115320"/>
                    <a:gd name="connsiteX19" fmla="*/ 45180 w 59460"/>
                    <a:gd name="connsiteY19" fmla="*/ 43620 h 115320"/>
                    <a:gd name="connsiteX20" fmla="*/ 39540 w 59460"/>
                    <a:gd name="connsiteY20" fmla="*/ 68700 h 115320"/>
                    <a:gd name="connsiteX21" fmla="*/ 30300 w 59460"/>
                    <a:gd name="connsiteY21" fmla="*/ 72120 h 115320"/>
                    <a:gd name="connsiteX22" fmla="*/ 15300 w 59460"/>
                    <a:gd name="connsiteY22" fmla="*/ 40560 h 115320"/>
                    <a:gd name="connsiteX23" fmla="*/ 30060 w 59460"/>
                    <a:gd name="connsiteY23" fmla="*/ 12420 h 115320"/>
                    <a:gd name="connsiteX24" fmla="*/ 39660 w 59460"/>
                    <a:gd name="connsiteY24" fmla="*/ 1596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460" h="115320">
                      <a:moveTo>
                        <a:pt x="44760" y="10380"/>
                      </a:moveTo>
                      <a:cubicBezTo>
                        <a:pt x="40980" y="3720"/>
                        <a:pt x="34620" y="0"/>
                        <a:pt x="26160" y="0"/>
                      </a:cubicBezTo>
                      <a:cubicBezTo>
                        <a:pt x="16380" y="0"/>
                        <a:pt x="0" y="5280"/>
                        <a:pt x="0" y="40500"/>
                      </a:cubicBezTo>
                      <a:cubicBezTo>
                        <a:pt x="0" y="62280"/>
                        <a:pt x="3180" y="84480"/>
                        <a:pt x="27120" y="84480"/>
                      </a:cubicBezTo>
                      <a:cubicBezTo>
                        <a:pt x="34320" y="84480"/>
                        <a:pt x="41160" y="80760"/>
                        <a:pt x="44760" y="75120"/>
                      </a:cubicBezTo>
                      <a:lnTo>
                        <a:pt x="44760" y="90540"/>
                      </a:lnTo>
                      <a:cubicBezTo>
                        <a:pt x="44760" y="98880"/>
                        <a:pt x="39720" y="103860"/>
                        <a:pt x="31320" y="103860"/>
                      </a:cubicBezTo>
                      <a:cubicBezTo>
                        <a:pt x="24120" y="103860"/>
                        <a:pt x="19740" y="99720"/>
                        <a:pt x="19620" y="92760"/>
                      </a:cubicBezTo>
                      <a:lnTo>
                        <a:pt x="19620" y="92100"/>
                      </a:lnTo>
                      <a:lnTo>
                        <a:pt x="3420" y="92100"/>
                      </a:lnTo>
                      <a:lnTo>
                        <a:pt x="3420" y="92760"/>
                      </a:lnTo>
                      <a:cubicBezTo>
                        <a:pt x="2940" y="98820"/>
                        <a:pt x="4500" y="103920"/>
                        <a:pt x="8160" y="107760"/>
                      </a:cubicBezTo>
                      <a:cubicBezTo>
                        <a:pt x="12600" y="112560"/>
                        <a:pt x="20100" y="115320"/>
                        <a:pt x="28680" y="115320"/>
                      </a:cubicBezTo>
                      <a:cubicBezTo>
                        <a:pt x="43860" y="115320"/>
                        <a:pt x="59460" y="112560"/>
                        <a:pt x="59460" y="92040"/>
                      </a:cubicBezTo>
                      <a:lnTo>
                        <a:pt x="59460" y="1680"/>
                      </a:lnTo>
                      <a:lnTo>
                        <a:pt x="44760" y="1680"/>
                      </a:lnTo>
                      <a:lnTo>
                        <a:pt x="44760" y="10440"/>
                      </a:lnTo>
                      <a:close/>
                      <a:moveTo>
                        <a:pt x="39660" y="15900"/>
                      </a:moveTo>
                      <a:cubicBezTo>
                        <a:pt x="45180" y="21420"/>
                        <a:pt x="45180" y="32760"/>
                        <a:pt x="45180" y="41040"/>
                      </a:cubicBezTo>
                      <a:lnTo>
                        <a:pt x="45180" y="43620"/>
                      </a:lnTo>
                      <a:cubicBezTo>
                        <a:pt x="45180" y="51780"/>
                        <a:pt x="45180" y="63060"/>
                        <a:pt x="39540" y="68700"/>
                      </a:cubicBezTo>
                      <a:cubicBezTo>
                        <a:pt x="37260" y="70980"/>
                        <a:pt x="34200" y="72120"/>
                        <a:pt x="30300" y="72120"/>
                      </a:cubicBezTo>
                      <a:cubicBezTo>
                        <a:pt x="21240" y="72120"/>
                        <a:pt x="15300" y="66720"/>
                        <a:pt x="15300" y="40560"/>
                      </a:cubicBezTo>
                      <a:cubicBezTo>
                        <a:pt x="15300" y="31440"/>
                        <a:pt x="15300" y="12420"/>
                        <a:pt x="30060" y="12420"/>
                      </a:cubicBezTo>
                      <a:cubicBezTo>
                        <a:pt x="34200" y="12420"/>
                        <a:pt x="37260" y="13620"/>
                        <a:pt x="39660" y="159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0" name="자유형: 도형 19">
                  <a:extLst>
                    <a:ext uri="{FF2B5EF4-FFF2-40B4-BE49-F238E27FC236}">
                      <a16:creationId xmlns:a16="http://schemas.microsoft.com/office/drawing/2014/main" id="{B228CF07-0BD4-BFF2-5BF4-704FFB16AF47}"/>
                    </a:ext>
                  </a:extLst>
                </p:cNvPr>
                <p:cNvSpPr/>
                <p:nvPr/>
              </p:nvSpPr>
              <p:spPr>
                <a:xfrm>
                  <a:off x="7833960" y="3695820"/>
                  <a:ext cx="59579" cy="115320"/>
                </a:xfrm>
                <a:custGeom>
                  <a:avLst/>
                  <a:gdLst>
                    <a:gd name="connsiteX0" fmla="*/ 44820 w 59579"/>
                    <a:gd name="connsiteY0" fmla="*/ 10380 h 115320"/>
                    <a:gd name="connsiteX1" fmla="*/ 26220 w 59579"/>
                    <a:gd name="connsiteY1" fmla="*/ 0 h 115320"/>
                    <a:gd name="connsiteX2" fmla="*/ 0 w 59579"/>
                    <a:gd name="connsiteY2" fmla="*/ 40500 h 115320"/>
                    <a:gd name="connsiteX3" fmla="*/ 27179 w 59579"/>
                    <a:gd name="connsiteY3" fmla="*/ 84480 h 115320"/>
                    <a:gd name="connsiteX4" fmla="*/ 44880 w 59579"/>
                    <a:gd name="connsiteY4" fmla="*/ 75120 h 115320"/>
                    <a:gd name="connsiteX5" fmla="*/ 44880 w 59579"/>
                    <a:gd name="connsiteY5" fmla="*/ 90540 h 115320"/>
                    <a:gd name="connsiteX6" fmla="*/ 31440 w 59579"/>
                    <a:gd name="connsiteY6" fmla="*/ 103860 h 115320"/>
                    <a:gd name="connsiteX7" fmla="*/ 19740 w 59579"/>
                    <a:gd name="connsiteY7" fmla="*/ 92760 h 115320"/>
                    <a:gd name="connsiteX8" fmla="*/ 19740 w 59579"/>
                    <a:gd name="connsiteY8" fmla="*/ 92100 h 115320"/>
                    <a:gd name="connsiteX9" fmla="*/ 3480 w 59579"/>
                    <a:gd name="connsiteY9" fmla="*/ 92100 h 115320"/>
                    <a:gd name="connsiteX10" fmla="*/ 3480 w 59579"/>
                    <a:gd name="connsiteY10" fmla="*/ 92760 h 115320"/>
                    <a:gd name="connsiteX11" fmla="*/ 8220 w 59579"/>
                    <a:gd name="connsiteY11" fmla="*/ 107760 h 115320"/>
                    <a:gd name="connsiteX12" fmla="*/ 28860 w 59579"/>
                    <a:gd name="connsiteY12" fmla="*/ 115320 h 115320"/>
                    <a:gd name="connsiteX13" fmla="*/ 59580 w 59579"/>
                    <a:gd name="connsiteY13" fmla="*/ 92040 h 115320"/>
                    <a:gd name="connsiteX14" fmla="*/ 59580 w 59579"/>
                    <a:gd name="connsiteY14" fmla="*/ 1680 h 115320"/>
                    <a:gd name="connsiteX15" fmla="*/ 44880 w 59579"/>
                    <a:gd name="connsiteY15" fmla="*/ 1680 h 115320"/>
                    <a:gd name="connsiteX16" fmla="*/ 44880 w 59579"/>
                    <a:gd name="connsiteY16" fmla="*/ 10440 h 115320"/>
                    <a:gd name="connsiteX17" fmla="*/ 39660 w 59579"/>
                    <a:gd name="connsiteY17" fmla="*/ 15900 h 115320"/>
                    <a:gd name="connsiteX18" fmla="*/ 45179 w 59579"/>
                    <a:gd name="connsiteY18" fmla="*/ 40980 h 115320"/>
                    <a:gd name="connsiteX19" fmla="*/ 45179 w 59579"/>
                    <a:gd name="connsiteY19" fmla="*/ 43560 h 115320"/>
                    <a:gd name="connsiteX20" fmla="*/ 39600 w 59579"/>
                    <a:gd name="connsiteY20" fmla="*/ 68640 h 115320"/>
                    <a:gd name="connsiteX21" fmla="*/ 30420 w 59579"/>
                    <a:gd name="connsiteY21" fmla="*/ 72060 h 115320"/>
                    <a:gd name="connsiteX22" fmla="*/ 15300 w 59579"/>
                    <a:gd name="connsiteY22" fmla="*/ 40500 h 115320"/>
                    <a:gd name="connsiteX23" fmla="*/ 30060 w 59579"/>
                    <a:gd name="connsiteY23" fmla="*/ 12360 h 115320"/>
                    <a:gd name="connsiteX24" fmla="*/ 39660 w 59579"/>
                    <a:gd name="connsiteY24" fmla="*/ 15900 h 115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59579" h="115320">
                      <a:moveTo>
                        <a:pt x="44820" y="10380"/>
                      </a:moveTo>
                      <a:cubicBezTo>
                        <a:pt x="41040" y="3720"/>
                        <a:pt x="34679" y="0"/>
                        <a:pt x="26220" y="0"/>
                      </a:cubicBezTo>
                      <a:cubicBezTo>
                        <a:pt x="16440" y="0"/>
                        <a:pt x="0" y="5280"/>
                        <a:pt x="0" y="40500"/>
                      </a:cubicBezTo>
                      <a:cubicBezTo>
                        <a:pt x="0" y="62280"/>
                        <a:pt x="3240" y="84480"/>
                        <a:pt x="27179" y="84480"/>
                      </a:cubicBezTo>
                      <a:cubicBezTo>
                        <a:pt x="34440" y="84480"/>
                        <a:pt x="41280" y="80760"/>
                        <a:pt x="44880" y="75120"/>
                      </a:cubicBezTo>
                      <a:lnTo>
                        <a:pt x="44880" y="90540"/>
                      </a:lnTo>
                      <a:cubicBezTo>
                        <a:pt x="44880" y="98880"/>
                        <a:pt x="39900" y="103860"/>
                        <a:pt x="31440" y="103860"/>
                      </a:cubicBezTo>
                      <a:cubicBezTo>
                        <a:pt x="24240" y="103860"/>
                        <a:pt x="19920" y="99720"/>
                        <a:pt x="19740" y="92760"/>
                      </a:cubicBezTo>
                      <a:lnTo>
                        <a:pt x="19740" y="92100"/>
                      </a:lnTo>
                      <a:lnTo>
                        <a:pt x="3480" y="92100"/>
                      </a:lnTo>
                      <a:lnTo>
                        <a:pt x="3480" y="92760"/>
                      </a:lnTo>
                      <a:cubicBezTo>
                        <a:pt x="3000" y="98820"/>
                        <a:pt x="4620" y="103920"/>
                        <a:pt x="8220" y="107760"/>
                      </a:cubicBezTo>
                      <a:cubicBezTo>
                        <a:pt x="12780" y="112560"/>
                        <a:pt x="20100" y="115320"/>
                        <a:pt x="28860" y="115320"/>
                      </a:cubicBezTo>
                      <a:cubicBezTo>
                        <a:pt x="44040" y="115320"/>
                        <a:pt x="59580" y="112560"/>
                        <a:pt x="59580" y="92040"/>
                      </a:cubicBezTo>
                      <a:lnTo>
                        <a:pt x="59580" y="1680"/>
                      </a:lnTo>
                      <a:lnTo>
                        <a:pt x="44880" y="1680"/>
                      </a:lnTo>
                      <a:lnTo>
                        <a:pt x="44880" y="10440"/>
                      </a:lnTo>
                      <a:close/>
                      <a:moveTo>
                        <a:pt x="39660" y="15900"/>
                      </a:moveTo>
                      <a:cubicBezTo>
                        <a:pt x="45240" y="21420"/>
                        <a:pt x="45179" y="32760"/>
                        <a:pt x="45179" y="40980"/>
                      </a:cubicBezTo>
                      <a:lnTo>
                        <a:pt x="45179" y="43560"/>
                      </a:lnTo>
                      <a:cubicBezTo>
                        <a:pt x="45179" y="51720"/>
                        <a:pt x="45179" y="63000"/>
                        <a:pt x="39600" y="68640"/>
                      </a:cubicBezTo>
                      <a:cubicBezTo>
                        <a:pt x="37320" y="70920"/>
                        <a:pt x="34260" y="72060"/>
                        <a:pt x="30420" y="72060"/>
                      </a:cubicBezTo>
                      <a:cubicBezTo>
                        <a:pt x="21360" y="72060"/>
                        <a:pt x="15300" y="66660"/>
                        <a:pt x="15300" y="40500"/>
                      </a:cubicBezTo>
                      <a:cubicBezTo>
                        <a:pt x="15300" y="31380"/>
                        <a:pt x="15300" y="12360"/>
                        <a:pt x="30060" y="12360"/>
                      </a:cubicBezTo>
                      <a:cubicBezTo>
                        <a:pt x="34140" y="12360"/>
                        <a:pt x="37320" y="13560"/>
                        <a:pt x="39660" y="1590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1" name="자유형: 도형 20">
                  <a:extLst>
                    <a:ext uri="{FF2B5EF4-FFF2-40B4-BE49-F238E27FC236}">
                      <a16:creationId xmlns:a16="http://schemas.microsoft.com/office/drawing/2014/main" id="{971C9D68-ADB5-869F-5462-2D4ADC630325}"/>
                    </a:ext>
                  </a:extLst>
                </p:cNvPr>
                <p:cNvSpPr/>
                <p:nvPr/>
              </p:nvSpPr>
              <p:spPr>
                <a:xfrm>
                  <a:off x="7916039" y="3697439"/>
                  <a:ext cx="14640" cy="82860"/>
                </a:xfrm>
                <a:custGeom>
                  <a:avLst/>
                  <a:gdLst>
                    <a:gd name="connsiteX0" fmla="*/ 0 w 14640"/>
                    <a:gd name="connsiteY0" fmla="*/ 0 h 82860"/>
                    <a:gd name="connsiteX1" fmla="*/ 0 w 14640"/>
                    <a:gd name="connsiteY1" fmla="*/ 82860 h 82860"/>
                    <a:gd name="connsiteX2" fmla="*/ 14640 w 14640"/>
                    <a:gd name="connsiteY2" fmla="*/ 82860 h 82860"/>
                    <a:gd name="connsiteX3" fmla="*/ 14640 w 14640"/>
                    <a:gd name="connsiteY3" fmla="*/ 0 h 82860"/>
                    <a:gd name="connsiteX4" fmla="*/ 13980 w 14640"/>
                    <a:gd name="connsiteY4" fmla="*/ 0 h 82860"/>
                    <a:gd name="connsiteX5" fmla="*/ 0 w 14640"/>
                    <a:gd name="connsiteY5" fmla="*/ 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640" h="82860">
                      <a:moveTo>
                        <a:pt x="0" y="0"/>
                      </a:moveTo>
                      <a:lnTo>
                        <a:pt x="0" y="82860"/>
                      </a:lnTo>
                      <a:lnTo>
                        <a:pt x="14640" y="82860"/>
                      </a:lnTo>
                      <a:lnTo>
                        <a:pt x="14640" y="0"/>
                      </a:lnTo>
                      <a:lnTo>
                        <a:pt x="1398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2" name="자유형: 도형 21">
                  <a:extLst>
                    <a:ext uri="{FF2B5EF4-FFF2-40B4-BE49-F238E27FC236}">
                      <a16:creationId xmlns:a16="http://schemas.microsoft.com/office/drawing/2014/main" id="{92DEAA16-1A6A-6BFA-89C3-08D001EB2298}"/>
                    </a:ext>
                  </a:extLst>
                </p:cNvPr>
                <p:cNvSpPr/>
                <p:nvPr/>
              </p:nvSpPr>
              <p:spPr>
                <a:xfrm>
                  <a:off x="791526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3" name="자유형: 도형 22">
                  <a:extLst>
                    <a:ext uri="{FF2B5EF4-FFF2-40B4-BE49-F238E27FC236}">
                      <a16:creationId xmlns:a16="http://schemas.microsoft.com/office/drawing/2014/main" id="{10551F9F-281E-5151-8758-60CF7F2C45CB}"/>
                    </a:ext>
                  </a:extLst>
                </p:cNvPr>
                <p:cNvSpPr/>
                <p:nvPr/>
              </p:nvSpPr>
              <p:spPr>
                <a:xfrm>
                  <a:off x="7989180" y="3662460"/>
                  <a:ext cx="71459" cy="117839"/>
                </a:xfrm>
                <a:custGeom>
                  <a:avLst/>
                  <a:gdLst>
                    <a:gd name="connsiteX0" fmla="*/ 67080 w 71459"/>
                    <a:gd name="connsiteY0" fmla="*/ 86640 h 117839"/>
                    <a:gd name="connsiteX1" fmla="*/ 49860 w 71459"/>
                    <a:gd name="connsiteY1" fmla="*/ 56460 h 117839"/>
                    <a:gd name="connsiteX2" fmla="*/ 69360 w 71459"/>
                    <a:gd name="connsiteY2" fmla="*/ 29760 h 117839"/>
                    <a:gd name="connsiteX3" fmla="*/ 40800 w 71459"/>
                    <a:gd name="connsiteY3" fmla="*/ 0 h 117839"/>
                    <a:gd name="connsiteX4" fmla="*/ 0 w 71459"/>
                    <a:gd name="connsiteY4" fmla="*/ 0 h 117839"/>
                    <a:gd name="connsiteX5" fmla="*/ 0 w 71459"/>
                    <a:gd name="connsiteY5" fmla="*/ 117840 h 117839"/>
                    <a:gd name="connsiteX6" fmla="*/ 16260 w 71459"/>
                    <a:gd name="connsiteY6" fmla="*/ 117840 h 117839"/>
                    <a:gd name="connsiteX7" fmla="*/ 16260 w 71459"/>
                    <a:gd name="connsiteY7" fmla="*/ 64320 h 117839"/>
                    <a:gd name="connsiteX8" fmla="*/ 32940 w 71459"/>
                    <a:gd name="connsiteY8" fmla="*/ 64320 h 117839"/>
                    <a:gd name="connsiteX9" fmla="*/ 49800 w 71459"/>
                    <a:gd name="connsiteY9" fmla="*/ 78540 h 117839"/>
                    <a:gd name="connsiteX10" fmla="*/ 50520 w 71459"/>
                    <a:gd name="connsiteY10" fmla="*/ 91800 h 117839"/>
                    <a:gd name="connsiteX11" fmla="*/ 54360 w 71459"/>
                    <a:gd name="connsiteY11" fmla="*/ 117480 h 117839"/>
                    <a:gd name="connsiteX12" fmla="*/ 54600 w 71459"/>
                    <a:gd name="connsiteY12" fmla="*/ 117840 h 117839"/>
                    <a:gd name="connsiteX13" fmla="*/ 71459 w 71459"/>
                    <a:gd name="connsiteY13" fmla="*/ 117840 h 117839"/>
                    <a:gd name="connsiteX14" fmla="*/ 71220 w 71459"/>
                    <a:gd name="connsiteY14" fmla="*/ 116940 h 117839"/>
                    <a:gd name="connsiteX15" fmla="*/ 67200 w 71459"/>
                    <a:gd name="connsiteY15" fmla="*/ 86640 h 117839"/>
                    <a:gd name="connsiteX16" fmla="*/ 16140 w 71459"/>
                    <a:gd name="connsiteY16" fmla="*/ 14280 h 117839"/>
                    <a:gd name="connsiteX17" fmla="*/ 37800 w 71459"/>
                    <a:gd name="connsiteY17" fmla="*/ 14280 h 117839"/>
                    <a:gd name="connsiteX18" fmla="*/ 52740 w 71459"/>
                    <a:gd name="connsiteY18" fmla="*/ 31380 h 117839"/>
                    <a:gd name="connsiteX19" fmla="*/ 37680 w 71459"/>
                    <a:gd name="connsiteY19" fmla="*/ 49920 h 117839"/>
                    <a:gd name="connsiteX20" fmla="*/ 16140 w 71459"/>
                    <a:gd name="connsiteY20" fmla="*/ 49920 h 117839"/>
                    <a:gd name="connsiteX21" fmla="*/ 16140 w 71459"/>
                    <a:gd name="connsiteY21" fmla="*/ 1428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1459" h="117839">
                      <a:moveTo>
                        <a:pt x="67080" y="86640"/>
                      </a:moveTo>
                      <a:cubicBezTo>
                        <a:pt x="66300" y="64500"/>
                        <a:pt x="61800" y="58800"/>
                        <a:pt x="49860" y="56460"/>
                      </a:cubicBezTo>
                      <a:cubicBezTo>
                        <a:pt x="61920" y="53280"/>
                        <a:pt x="69360" y="43380"/>
                        <a:pt x="69360" y="29760"/>
                      </a:cubicBezTo>
                      <a:cubicBezTo>
                        <a:pt x="69360" y="22800"/>
                        <a:pt x="67320" y="0"/>
                        <a:pt x="40800" y="0"/>
                      </a:cubicBez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6260" y="117840"/>
                      </a:lnTo>
                      <a:lnTo>
                        <a:pt x="16260" y="64320"/>
                      </a:lnTo>
                      <a:lnTo>
                        <a:pt x="32940" y="64320"/>
                      </a:lnTo>
                      <a:cubicBezTo>
                        <a:pt x="36840" y="64320"/>
                        <a:pt x="48600" y="64320"/>
                        <a:pt x="49800" y="78540"/>
                      </a:cubicBezTo>
                      <a:lnTo>
                        <a:pt x="50520" y="91800"/>
                      </a:lnTo>
                      <a:cubicBezTo>
                        <a:pt x="50940" y="102480"/>
                        <a:pt x="51300" y="111660"/>
                        <a:pt x="54360" y="117480"/>
                      </a:cubicBezTo>
                      <a:lnTo>
                        <a:pt x="54600" y="117840"/>
                      </a:lnTo>
                      <a:lnTo>
                        <a:pt x="71459" y="117840"/>
                      </a:lnTo>
                      <a:lnTo>
                        <a:pt x="71220" y="116940"/>
                      </a:lnTo>
                      <a:cubicBezTo>
                        <a:pt x="69000" y="109860"/>
                        <a:pt x="67380" y="91680"/>
                        <a:pt x="67200" y="86640"/>
                      </a:cubicBezTo>
                      <a:close/>
                      <a:moveTo>
                        <a:pt x="16140" y="14280"/>
                      </a:moveTo>
                      <a:lnTo>
                        <a:pt x="37800" y="14280"/>
                      </a:lnTo>
                      <a:cubicBezTo>
                        <a:pt x="48840" y="14280"/>
                        <a:pt x="52740" y="23460"/>
                        <a:pt x="52740" y="31380"/>
                      </a:cubicBezTo>
                      <a:cubicBezTo>
                        <a:pt x="52740" y="39960"/>
                        <a:pt x="48840" y="49920"/>
                        <a:pt x="37680" y="49920"/>
                      </a:cubicBezTo>
                      <a:lnTo>
                        <a:pt x="16140" y="49920"/>
                      </a:lnTo>
                      <a:lnTo>
                        <a:pt x="16140" y="142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4" name="자유형: 도형 23">
                  <a:extLst>
                    <a:ext uri="{FF2B5EF4-FFF2-40B4-BE49-F238E27FC236}">
                      <a16:creationId xmlns:a16="http://schemas.microsoft.com/office/drawing/2014/main" id="{871F39B2-E994-0782-AA0B-F5B8FB1F64ED}"/>
                    </a:ext>
                  </a:extLst>
                </p:cNvPr>
                <p:cNvSpPr/>
                <p:nvPr/>
              </p:nvSpPr>
              <p:spPr>
                <a:xfrm>
                  <a:off x="8076300" y="3695820"/>
                  <a:ext cx="61379" cy="86099"/>
                </a:xfrm>
                <a:custGeom>
                  <a:avLst/>
                  <a:gdLst>
                    <a:gd name="connsiteX0" fmla="*/ 31679 w 61379"/>
                    <a:gd name="connsiteY0" fmla="*/ 0 h 86099"/>
                    <a:gd name="connsiteX1" fmla="*/ 0 w 61379"/>
                    <a:gd name="connsiteY1" fmla="*/ 44280 h 86099"/>
                    <a:gd name="connsiteX2" fmla="*/ 31679 w 61379"/>
                    <a:gd name="connsiteY2" fmla="*/ 86100 h 86099"/>
                    <a:gd name="connsiteX3" fmla="*/ 60839 w 61379"/>
                    <a:gd name="connsiteY3" fmla="*/ 59100 h 86099"/>
                    <a:gd name="connsiteX4" fmla="*/ 60839 w 61379"/>
                    <a:gd name="connsiteY4" fmla="*/ 58440 h 86099"/>
                    <a:gd name="connsiteX5" fmla="*/ 44880 w 61379"/>
                    <a:gd name="connsiteY5" fmla="*/ 58440 h 86099"/>
                    <a:gd name="connsiteX6" fmla="*/ 44880 w 61379"/>
                    <a:gd name="connsiteY6" fmla="*/ 59040 h 86099"/>
                    <a:gd name="connsiteX7" fmla="*/ 31380 w 61379"/>
                    <a:gd name="connsiteY7" fmla="*/ 73860 h 86099"/>
                    <a:gd name="connsiteX8" fmla="*/ 15660 w 61379"/>
                    <a:gd name="connsiteY8" fmla="*/ 48120 h 86099"/>
                    <a:gd name="connsiteX9" fmla="*/ 61380 w 61379"/>
                    <a:gd name="connsiteY9" fmla="*/ 48120 h 86099"/>
                    <a:gd name="connsiteX10" fmla="*/ 61380 w 61379"/>
                    <a:gd name="connsiteY10" fmla="*/ 40440 h 86099"/>
                    <a:gd name="connsiteX11" fmla="*/ 31679 w 61379"/>
                    <a:gd name="connsiteY11" fmla="*/ 60 h 86099"/>
                    <a:gd name="connsiteX12" fmla="*/ 30420 w 61379"/>
                    <a:gd name="connsiteY12" fmla="*/ 11460 h 86099"/>
                    <a:gd name="connsiteX13" fmla="*/ 45959 w 61379"/>
                    <a:gd name="connsiteY13" fmla="*/ 36600 h 86099"/>
                    <a:gd name="connsiteX14" fmla="*/ 15720 w 61379"/>
                    <a:gd name="connsiteY14" fmla="*/ 36600 h 86099"/>
                    <a:gd name="connsiteX15" fmla="*/ 30420 w 61379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79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720" y="86100"/>
                        <a:pt x="31679" y="86100"/>
                      </a:cubicBezTo>
                      <a:cubicBezTo>
                        <a:pt x="50640" y="86100"/>
                        <a:pt x="60660" y="76500"/>
                        <a:pt x="60839" y="59100"/>
                      </a:cubicBezTo>
                      <a:lnTo>
                        <a:pt x="60839" y="58440"/>
                      </a:lnTo>
                      <a:lnTo>
                        <a:pt x="44880" y="58440"/>
                      </a:lnTo>
                      <a:lnTo>
                        <a:pt x="44880" y="59040"/>
                      </a:lnTo>
                      <a:cubicBezTo>
                        <a:pt x="44459" y="65880"/>
                        <a:pt x="40679" y="73860"/>
                        <a:pt x="31380" y="73860"/>
                      </a:cubicBezTo>
                      <a:cubicBezTo>
                        <a:pt x="21480" y="73860"/>
                        <a:pt x="15780" y="69600"/>
                        <a:pt x="15660" y="48120"/>
                      </a:cubicBezTo>
                      <a:lnTo>
                        <a:pt x="61380" y="48120"/>
                      </a:lnTo>
                      <a:lnTo>
                        <a:pt x="61380" y="40440"/>
                      </a:lnTo>
                      <a:cubicBezTo>
                        <a:pt x="61380" y="14880"/>
                        <a:pt x="5658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19" y="11460"/>
                        <a:pt x="4578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292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5" name="자유형: 도형 24">
                  <a:extLst>
                    <a:ext uri="{FF2B5EF4-FFF2-40B4-BE49-F238E27FC236}">
                      <a16:creationId xmlns:a16="http://schemas.microsoft.com/office/drawing/2014/main" id="{1D807C6F-D5C6-27F2-1ADD-EA2C670BDD3E}"/>
                    </a:ext>
                  </a:extLst>
                </p:cNvPr>
                <p:cNvSpPr/>
                <p:nvPr/>
              </p:nvSpPr>
              <p:spPr>
                <a:xfrm>
                  <a:off x="8154222" y="3695759"/>
                  <a:ext cx="57917" cy="86160"/>
                </a:xfrm>
                <a:custGeom>
                  <a:avLst/>
                  <a:gdLst>
                    <a:gd name="connsiteX0" fmla="*/ 33018 w 57917"/>
                    <a:gd name="connsiteY0" fmla="*/ 34680 h 86160"/>
                    <a:gd name="connsiteX1" fmla="*/ 17238 w 57917"/>
                    <a:gd name="connsiteY1" fmla="*/ 21720 h 86160"/>
                    <a:gd name="connsiteX2" fmla="*/ 29058 w 57917"/>
                    <a:gd name="connsiteY2" fmla="*/ 11520 h 86160"/>
                    <a:gd name="connsiteX3" fmla="*/ 38178 w 57917"/>
                    <a:gd name="connsiteY3" fmla="*/ 14580 h 86160"/>
                    <a:gd name="connsiteX4" fmla="*/ 41118 w 57917"/>
                    <a:gd name="connsiteY4" fmla="*/ 23820 h 86160"/>
                    <a:gd name="connsiteX5" fmla="*/ 41118 w 57917"/>
                    <a:gd name="connsiteY5" fmla="*/ 24540 h 86160"/>
                    <a:gd name="connsiteX6" fmla="*/ 57197 w 57917"/>
                    <a:gd name="connsiteY6" fmla="*/ 24540 h 86160"/>
                    <a:gd name="connsiteX7" fmla="*/ 57197 w 57917"/>
                    <a:gd name="connsiteY7" fmla="*/ 23820 h 86160"/>
                    <a:gd name="connsiteX8" fmla="*/ 52158 w 57917"/>
                    <a:gd name="connsiteY8" fmla="*/ 7680 h 86160"/>
                    <a:gd name="connsiteX9" fmla="*/ 30678 w 57917"/>
                    <a:gd name="connsiteY9" fmla="*/ 0 h 86160"/>
                    <a:gd name="connsiteX10" fmla="*/ 1938 w 57917"/>
                    <a:gd name="connsiteY10" fmla="*/ 22980 h 86160"/>
                    <a:gd name="connsiteX11" fmla="*/ 26538 w 57917"/>
                    <a:gd name="connsiteY11" fmla="*/ 48780 h 86160"/>
                    <a:gd name="connsiteX12" fmla="*/ 42618 w 57917"/>
                    <a:gd name="connsiteY12" fmla="*/ 62160 h 86160"/>
                    <a:gd name="connsiteX13" fmla="*/ 29238 w 57917"/>
                    <a:gd name="connsiteY13" fmla="*/ 73860 h 86160"/>
                    <a:gd name="connsiteX14" fmla="*/ 16458 w 57917"/>
                    <a:gd name="connsiteY14" fmla="*/ 58980 h 86160"/>
                    <a:gd name="connsiteX15" fmla="*/ 16458 w 57917"/>
                    <a:gd name="connsiteY15" fmla="*/ 58260 h 86160"/>
                    <a:gd name="connsiteX16" fmla="*/ 18 w 57917"/>
                    <a:gd name="connsiteY16" fmla="*/ 58260 h 86160"/>
                    <a:gd name="connsiteX17" fmla="*/ 18 w 57917"/>
                    <a:gd name="connsiteY17" fmla="*/ 58980 h 86160"/>
                    <a:gd name="connsiteX18" fmla="*/ 6378 w 57917"/>
                    <a:gd name="connsiteY18" fmla="*/ 78720 h 86160"/>
                    <a:gd name="connsiteX19" fmla="*/ 28818 w 57917"/>
                    <a:gd name="connsiteY19" fmla="*/ 86160 h 86160"/>
                    <a:gd name="connsiteX20" fmla="*/ 57917 w 57917"/>
                    <a:gd name="connsiteY20" fmla="*/ 60600 h 86160"/>
                    <a:gd name="connsiteX21" fmla="*/ 33078 w 57917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7" h="86160">
                      <a:moveTo>
                        <a:pt x="33018" y="34680"/>
                      </a:moveTo>
                      <a:cubicBezTo>
                        <a:pt x="24558" y="30780"/>
                        <a:pt x="17238" y="27540"/>
                        <a:pt x="17238" y="21720"/>
                      </a:cubicBezTo>
                      <a:cubicBezTo>
                        <a:pt x="17238" y="15540"/>
                        <a:pt x="21858" y="11520"/>
                        <a:pt x="29058" y="11520"/>
                      </a:cubicBezTo>
                      <a:cubicBezTo>
                        <a:pt x="33078" y="11520"/>
                        <a:pt x="36138" y="12540"/>
                        <a:pt x="38178" y="14580"/>
                      </a:cubicBezTo>
                      <a:cubicBezTo>
                        <a:pt x="40218" y="16680"/>
                        <a:pt x="41238" y="19800"/>
                        <a:pt x="41118" y="23820"/>
                      </a:cubicBezTo>
                      <a:lnTo>
                        <a:pt x="41118" y="24540"/>
                      </a:lnTo>
                      <a:lnTo>
                        <a:pt x="57197" y="24540"/>
                      </a:lnTo>
                      <a:lnTo>
                        <a:pt x="57197" y="23820"/>
                      </a:lnTo>
                      <a:cubicBezTo>
                        <a:pt x="57678" y="17220"/>
                        <a:pt x="55998" y="11760"/>
                        <a:pt x="52158" y="7680"/>
                      </a:cubicBezTo>
                      <a:cubicBezTo>
                        <a:pt x="47538" y="2760"/>
                        <a:pt x="39917" y="0"/>
                        <a:pt x="30678" y="0"/>
                      </a:cubicBezTo>
                      <a:cubicBezTo>
                        <a:pt x="3318" y="0"/>
                        <a:pt x="1938" y="19140"/>
                        <a:pt x="1938" y="22980"/>
                      </a:cubicBezTo>
                      <a:cubicBezTo>
                        <a:pt x="1938" y="37200"/>
                        <a:pt x="15018" y="43380"/>
                        <a:pt x="26538" y="48780"/>
                      </a:cubicBezTo>
                      <a:cubicBezTo>
                        <a:pt x="35118" y="52860"/>
                        <a:pt x="42618" y="56340"/>
                        <a:pt x="42618" y="62160"/>
                      </a:cubicBezTo>
                      <a:cubicBezTo>
                        <a:pt x="42618" y="69480"/>
                        <a:pt x="37638" y="73860"/>
                        <a:pt x="29238" y="73860"/>
                      </a:cubicBezTo>
                      <a:cubicBezTo>
                        <a:pt x="16458" y="73860"/>
                        <a:pt x="16458" y="63480"/>
                        <a:pt x="16458" y="58980"/>
                      </a:cubicBezTo>
                      <a:lnTo>
                        <a:pt x="16458" y="58260"/>
                      </a:lnTo>
                      <a:lnTo>
                        <a:pt x="18" y="58260"/>
                      </a:lnTo>
                      <a:lnTo>
                        <a:pt x="18" y="58980"/>
                      </a:lnTo>
                      <a:cubicBezTo>
                        <a:pt x="-222" y="67440"/>
                        <a:pt x="1938" y="74160"/>
                        <a:pt x="6378" y="78720"/>
                      </a:cubicBezTo>
                      <a:cubicBezTo>
                        <a:pt x="11178" y="83700"/>
                        <a:pt x="18738" y="86160"/>
                        <a:pt x="28818" y="86160"/>
                      </a:cubicBezTo>
                      <a:cubicBezTo>
                        <a:pt x="47538" y="86160"/>
                        <a:pt x="57917" y="77160"/>
                        <a:pt x="57917" y="60600"/>
                      </a:cubicBezTo>
                      <a:cubicBezTo>
                        <a:pt x="57917" y="46020"/>
                        <a:pt x="44778" y="40020"/>
                        <a:pt x="33078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6" name="자유형: 도형 25">
                  <a:extLst>
                    <a:ext uri="{FF2B5EF4-FFF2-40B4-BE49-F238E27FC236}">
                      <a16:creationId xmlns:a16="http://schemas.microsoft.com/office/drawing/2014/main" id="{BDFCA0C0-EF89-C108-9670-7C0320D152EC}"/>
                    </a:ext>
                  </a:extLst>
                </p:cNvPr>
                <p:cNvSpPr/>
                <p:nvPr/>
              </p:nvSpPr>
              <p:spPr>
                <a:xfrm>
                  <a:off x="8228520" y="3695820"/>
                  <a:ext cx="61500" cy="86099"/>
                </a:xfrm>
                <a:custGeom>
                  <a:avLst/>
                  <a:gdLst>
                    <a:gd name="connsiteX0" fmla="*/ 31679 w 61500"/>
                    <a:gd name="connsiteY0" fmla="*/ 0 h 86099"/>
                    <a:gd name="connsiteX1" fmla="*/ 0 w 61500"/>
                    <a:gd name="connsiteY1" fmla="*/ 44280 h 86099"/>
                    <a:gd name="connsiteX2" fmla="*/ 31679 w 61500"/>
                    <a:gd name="connsiteY2" fmla="*/ 86100 h 86099"/>
                    <a:gd name="connsiteX3" fmla="*/ 60780 w 61500"/>
                    <a:gd name="connsiteY3" fmla="*/ 59100 h 86099"/>
                    <a:gd name="connsiteX4" fmla="*/ 60780 w 61500"/>
                    <a:gd name="connsiteY4" fmla="*/ 58440 h 86099"/>
                    <a:gd name="connsiteX5" fmla="*/ 44940 w 61500"/>
                    <a:gd name="connsiteY5" fmla="*/ 58440 h 86099"/>
                    <a:gd name="connsiteX6" fmla="*/ 44940 w 61500"/>
                    <a:gd name="connsiteY6" fmla="*/ 59040 h 86099"/>
                    <a:gd name="connsiteX7" fmla="*/ 31440 w 61500"/>
                    <a:gd name="connsiteY7" fmla="*/ 73860 h 86099"/>
                    <a:gd name="connsiteX8" fmla="*/ 15720 w 61500"/>
                    <a:gd name="connsiteY8" fmla="*/ 48120 h 86099"/>
                    <a:gd name="connsiteX9" fmla="*/ 61500 w 61500"/>
                    <a:gd name="connsiteY9" fmla="*/ 48120 h 86099"/>
                    <a:gd name="connsiteX10" fmla="*/ 61500 w 61500"/>
                    <a:gd name="connsiteY10" fmla="*/ 40440 h 86099"/>
                    <a:gd name="connsiteX11" fmla="*/ 31679 w 61500"/>
                    <a:gd name="connsiteY11" fmla="*/ 60 h 86099"/>
                    <a:gd name="connsiteX12" fmla="*/ 30420 w 61500"/>
                    <a:gd name="connsiteY12" fmla="*/ 11460 h 86099"/>
                    <a:gd name="connsiteX13" fmla="*/ 45959 w 61500"/>
                    <a:gd name="connsiteY13" fmla="*/ 36600 h 86099"/>
                    <a:gd name="connsiteX14" fmla="*/ 15720 w 61500"/>
                    <a:gd name="connsiteY14" fmla="*/ 36600 h 86099"/>
                    <a:gd name="connsiteX15" fmla="*/ 30420 w 6150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500" h="86099">
                      <a:moveTo>
                        <a:pt x="31679" y="0"/>
                      </a:moveTo>
                      <a:cubicBezTo>
                        <a:pt x="2459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679" y="86100"/>
                      </a:cubicBezTo>
                      <a:cubicBezTo>
                        <a:pt x="50700" y="86100"/>
                        <a:pt x="60600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940" y="58440"/>
                      </a:lnTo>
                      <a:lnTo>
                        <a:pt x="44940" y="59040"/>
                      </a:lnTo>
                      <a:cubicBezTo>
                        <a:pt x="44520" y="65880"/>
                        <a:pt x="40679" y="73860"/>
                        <a:pt x="31440" y="73860"/>
                      </a:cubicBezTo>
                      <a:cubicBezTo>
                        <a:pt x="21600" y="73860"/>
                        <a:pt x="15840" y="69600"/>
                        <a:pt x="15720" y="48120"/>
                      </a:cubicBezTo>
                      <a:lnTo>
                        <a:pt x="61500" y="48120"/>
                      </a:lnTo>
                      <a:lnTo>
                        <a:pt x="61500" y="40440"/>
                      </a:lnTo>
                      <a:cubicBezTo>
                        <a:pt x="61500" y="14880"/>
                        <a:pt x="56640" y="60"/>
                        <a:pt x="31679" y="60"/>
                      </a:cubicBezTo>
                      <a:close/>
                      <a:moveTo>
                        <a:pt x="30420" y="11460"/>
                      </a:moveTo>
                      <a:cubicBezTo>
                        <a:pt x="39179" y="11460"/>
                        <a:pt x="45840" y="13440"/>
                        <a:pt x="45959" y="36600"/>
                      </a:cubicBezTo>
                      <a:lnTo>
                        <a:pt x="15720" y="36600"/>
                      </a:lnTo>
                      <a:cubicBezTo>
                        <a:pt x="16020" y="14580"/>
                        <a:pt x="23040" y="11460"/>
                        <a:pt x="3042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7" name="자유형: 도형 26">
                  <a:extLst>
                    <a:ext uri="{FF2B5EF4-FFF2-40B4-BE49-F238E27FC236}">
                      <a16:creationId xmlns:a16="http://schemas.microsoft.com/office/drawing/2014/main" id="{CBC38597-FFAE-5629-5D50-67151D0D19A0}"/>
                    </a:ext>
                  </a:extLst>
                </p:cNvPr>
                <p:cNvSpPr/>
                <p:nvPr/>
              </p:nvSpPr>
              <p:spPr>
                <a:xfrm>
                  <a:off x="8309400" y="3695820"/>
                  <a:ext cx="59099" cy="86099"/>
                </a:xfrm>
                <a:custGeom>
                  <a:avLst/>
                  <a:gdLst>
                    <a:gd name="connsiteX0" fmla="*/ 57300 w 59099"/>
                    <a:gd name="connsiteY0" fmla="*/ 64380 h 86099"/>
                    <a:gd name="connsiteX1" fmla="*/ 57300 w 59099"/>
                    <a:gd name="connsiteY1" fmla="*/ 25200 h 86099"/>
                    <a:gd name="connsiteX2" fmla="*/ 30120 w 59099"/>
                    <a:gd name="connsiteY2" fmla="*/ 0 h 86099"/>
                    <a:gd name="connsiteX3" fmla="*/ 1800 w 59099"/>
                    <a:gd name="connsiteY3" fmla="*/ 25200 h 86099"/>
                    <a:gd name="connsiteX4" fmla="*/ 1800 w 59099"/>
                    <a:gd name="connsiteY4" fmla="*/ 25980 h 86099"/>
                    <a:gd name="connsiteX5" fmla="*/ 17640 w 59099"/>
                    <a:gd name="connsiteY5" fmla="*/ 25980 h 86099"/>
                    <a:gd name="connsiteX6" fmla="*/ 17640 w 59099"/>
                    <a:gd name="connsiteY6" fmla="*/ 25140 h 86099"/>
                    <a:gd name="connsiteX7" fmla="*/ 20400 w 59099"/>
                    <a:gd name="connsiteY7" fmla="*/ 14940 h 86099"/>
                    <a:gd name="connsiteX8" fmla="*/ 29640 w 59099"/>
                    <a:gd name="connsiteY8" fmla="*/ 11400 h 86099"/>
                    <a:gd name="connsiteX9" fmla="*/ 39060 w 59099"/>
                    <a:gd name="connsiteY9" fmla="*/ 14640 h 86099"/>
                    <a:gd name="connsiteX10" fmla="*/ 42720 w 59099"/>
                    <a:gd name="connsiteY10" fmla="*/ 28620 h 86099"/>
                    <a:gd name="connsiteX11" fmla="*/ 42720 w 59099"/>
                    <a:gd name="connsiteY11" fmla="*/ 32520 h 86099"/>
                    <a:gd name="connsiteX12" fmla="*/ 6480 w 59099"/>
                    <a:gd name="connsiteY12" fmla="*/ 41040 h 86099"/>
                    <a:gd name="connsiteX13" fmla="*/ 0 w 59099"/>
                    <a:gd name="connsiteY13" fmla="*/ 58620 h 86099"/>
                    <a:gd name="connsiteX14" fmla="*/ 22920 w 59099"/>
                    <a:gd name="connsiteY14" fmla="*/ 86100 h 86099"/>
                    <a:gd name="connsiteX15" fmla="*/ 43020 w 59099"/>
                    <a:gd name="connsiteY15" fmla="*/ 74100 h 86099"/>
                    <a:gd name="connsiteX16" fmla="*/ 43020 w 59099"/>
                    <a:gd name="connsiteY16" fmla="*/ 84480 h 86099"/>
                    <a:gd name="connsiteX17" fmla="*/ 59100 w 59099"/>
                    <a:gd name="connsiteY17" fmla="*/ 84480 h 86099"/>
                    <a:gd name="connsiteX18" fmla="*/ 58920 w 59099"/>
                    <a:gd name="connsiteY18" fmla="*/ 83700 h 86099"/>
                    <a:gd name="connsiteX19" fmla="*/ 57300 w 59099"/>
                    <a:gd name="connsiteY19" fmla="*/ 64440 h 86099"/>
                    <a:gd name="connsiteX20" fmla="*/ 42720 w 59099"/>
                    <a:gd name="connsiteY20" fmla="*/ 47760 h 86099"/>
                    <a:gd name="connsiteX21" fmla="*/ 36660 w 59099"/>
                    <a:gd name="connsiteY21" fmla="*/ 69780 h 86099"/>
                    <a:gd name="connsiteX22" fmla="*/ 26580 w 59099"/>
                    <a:gd name="connsiteY22" fmla="*/ 73800 h 86099"/>
                    <a:gd name="connsiteX23" fmla="*/ 14520 w 59099"/>
                    <a:gd name="connsiteY23" fmla="*/ 59580 h 86099"/>
                    <a:gd name="connsiteX24" fmla="*/ 40800 w 59099"/>
                    <a:gd name="connsiteY24" fmla="*/ 43980 h 86099"/>
                    <a:gd name="connsiteX25" fmla="*/ 42660 w 59099"/>
                    <a:gd name="connsiteY25" fmla="*/ 43980 h 86099"/>
                    <a:gd name="connsiteX26" fmla="*/ 42660 w 59099"/>
                    <a:gd name="connsiteY26" fmla="*/ 477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9099" h="86099">
                      <a:moveTo>
                        <a:pt x="57300" y="64380"/>
                      </a:moveTo>
                      <a:lnTo>
                        <a:pt x="57300" y="25200"/>
                      </a:lnTo>
                      <a:cubicBezTo>
                        <a:pt x="57300" y="8280"/>
                        <a:pt x="48420" y="0"/>
                        <a:pt x="30120" y="0"/>
                      </a:cubicBezTo>
                      <a:cubicBezTo>
                        <a:pt x="11820" y="0"/>
                        <a:pt x="2400" y="7800"/>
                        <a:pt x="1800" y="25200"/>
                      </a:cubicBezTo>
                      <a:lnTo>
                        <a:pt x="1800" y="25980"/>
                      </a:lnTo>
                      <a:cubicBezTo>
                        <a:pt x="1800" y="25980"/>
                        <a:pt x="17640" y="25980"/>
                        <a:pt x="17640" y="25980"/>
                      </a:cubicBezTo>
                      <a:lnTo>
                        <a:pt x="17640" y="25140"/>
                      </a:lnTo>
                      <a:cubicBezTo>
                        <a:pt x="17160" y="20940"/>
                        <a:pt x="18180" y="17460"/>
                        <a:pt x="20400" y="14940"/>
                      </a:cubicBezTo>
                      <a:cubicBezTo>
                        <a:pt x="22440" y="12600"/>
                        <a:pt x="25680" y="11400"/>
                        <a:pt x="29640" y="11400"/>
                      </a:cubicBezTo>
                      <a:cubicBezTo>
                        <a:pt x="33780" y="11400"/>
                        <a:pt x="36900" y="12420"/>
                        <a:pt x="39060" y="14640"/>
                      </a:cubicBezTo>
                      <a:cubicBezTo>
                        <a:pt x="42120" y="17820"/>
                        <a:pt x="42720" y="23220"/>
                        <a:pt x="42720" y="28620"/>
                      </a:cubicBezTo>
                      <a:cubicBezTo>
                        <a:pt x="42720" y="29940"/>
                        <a:pt x="42720" y="31320"/>
                        <a:pt x="42720" y="32520"/>
                      </a:cubicBezTo>
                      <a:cubicBezTo>
                        <a:pt x="28680" y="32220"/>
                        <a:pt x="14640" y="33120"/>
                        <a:pt x="6480" y="41040"/>
                      </a:cubicBezTo>
                      <a:cubicBezTo>
                        <a:pt x="2160" y="45300"/>
                        <a:pt x="0" y="51180"/>
                        <a:pt x="0" y="58620"/>
                      </a:cubicBezTo>
                      <a:cubicBezTo>
                        <a:pt x="0" y="77340"/>
                        <a:pt x="7320" y="86100"/>
                        <a:pt x="22920" y="86100"/>
                      </a:cubicBezTo>
                      <a:cubicBezTo>
                        <a:pt x="32640" y="86100"/>
                        <a:pt x="38820" y="82320"/>
                        <a:pt x="43020" y="74100"/>
                      </a:cubicBezTo>
                      <a:lnTo>
                        <a:pt x="43020" y="84480"/>
                      </a:lnTo>
                      <a:lnTo>
                        <a:pt x="59100" y="84480"/>
                      </a:lnTo>
                      <a:lnTo>
                        <a:pt x="58920" y="83700"/>
                      </a:lnTo>
                      <a:cubicBezTo>
                        <a:pt x="57900" y="76740"/>
                        <a:pt x="57300" y="70320"/>
                        <a:pt x="57300" y="64440"/>
                      </a:cubicBezTo>
                      <a:close/>
                      <a:moveTo>
                        <a:pt x="42720" y="47760"/>
                      </a:moveTo>
                      <a:cubicBezTo>
                        <a:pt x="42720" y="58140"/>
                        <a:pt x="40740" y="65580"/>
                        <a:pt x="36660" y="69780"/>
                      </a:cubicBezTo>
                      <a:cubicBezTo>
                        <a:pt x="34140" y="72480"/>
                        <a:pt x="30720" y="73800"/>
                        <a:pt x="26580" y="73800"/>
                      </a:cubicBezTo>
                      <a:cubicBezTo>
                        <a:pt x="17700" y="73800"/>
                        <a:pt x="14520" y="66480"/>
                        <a:pt x="14520" y="59580"/>
                      </a:cubicBezTo>
                      <a:cubicBezTo>
                        <a:pt x="14520" y="44160"/>
                        <a:pt x="28440" y="44100"/>
                        <a:pt x="40800" y="43980"/>
                      </a:cubicBezTo>
                      <a:lnTo>
                        <a:pt x="42660" y="43980"/>
                      </a:lnTo>
                      <a:cubicBezTo>
                        <a:pt x="42660" y="45300"/>
                        <a:pt x="42660" y="46560"/>
                        <a:pt x="42660" y="477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8" name="자유형: 도형 27">
                  <a:extLst>
                    <a:ext uri="{FF2B5EF4-FFF2-40B4-BE49-F238E27FC236}">
                      <a16:creationId xmlns:a16="http://schemas.microsoft.com/office/drawing/2014/main" id="{64E00D29-16EF-095B-24D1-483FEAAC0BBE}"/>
                    </a:ext>
                  </a:extLst>
                </p:cNvPr>
                <p:cNvSpPr/>
                <p:nvPr/>
              </p:nvSpPr>
              <p:spPr>
                <a:xfrm>
                  <a:off x="8391539" y="3695820"/>
                  <a:ext cx="40140" cy="84480"/>
                </a:xfrm>
                <a:custGeom>
                  <a:avLst/>
                  <a:gdLst>
                    <a:gd name="connsiteX0" fmla="*/ 40140 w 40140"/>
                    <a:gd name="connsiteY0" fmla="*/ 0 h 84480"/>
                    <a:gd name="connsiteX1" fmla="*/ 39420 w 40140"/>
                    <a:gd name="connsiteY1" fmla="*/ 0 h 84480"/>
                    <a:gd name="connsiteX2" fmla="*/ 14640 w 40140"/>
                    <a:gd name="connsiteY2" fmla="*/ 12240 h 84480"/>
                    <a:gd name="connsiteX3" fmla="*/ 14640 w 40140"/>
                    <a:gd name="connsiteY3" fmla="*/ 1620 h 84480"/>
                    <a:gd name="connsiteX4" fmla="*/ 0 w 40140"/>
                    <a:gd name="connsiteY4" fmla="*/ 1620 h 84480"/>
                    <a:gd name="connsiteX5" fmla="*/ 0 w 40140"/>
                    <a:gd name="connsiteY5" fmla="*/ 84480 h 84480"/>
                    <a:gd name="connsiteX6" fmla="*/ 14640 w 40140"/>
                    <a:gd name="connsiteY6" fmla="*/ 84480 h 84480"/>
                    <a:gd name="connsiteX7" fmla="*/ 14640 w 40140"/>
                    <a:gd name="connsiteY7" fmla="*/ 35760 h 84480"/>
                    <a:gd name="connsiteX8" fmla="*/ 32340 w 40140"/>
                    <a:gd name="connsiteY8" fmla="*/ 14340 h 84480"/>
                    <a:gd name="connsiteX9" fmla="*/ 37380 w 40140"/>
                    <a:gd name="connsiteY9" fmla="*/ 14880 h 84480"/>
                    <a:gd name="connsiteX10" fmla="*/ 40140 w 40140"/>
                    <a:gd name="connsiteY10" fmla="*/ 15300 h 84480"/>
                    <a:gd name="connsiteX11" fmla="*/ 40140 w 40140"/>
                    <a:gd name="connsiteY11" fmla="*/ 60 h 844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0140" h="84480">
                      <a:moveTo>
                        <a:pt x="40140" y="0"/>
                      </a:moveTo>
                      <a:lnTo>
                        <a:pt x="39420" y="0"/>
                      </a:lnTo>
                      <a:cubicBezTo>
                        <a:pt x="26520" y="0"/>
                        <a:pt x="19920" y="1860"/>
                        <a:pt x="14640" y="12240"/>
                      </a:cubicBezTo>
                      <a:lnTo>
                        <a:pt x="14640" y="1620"/>
                      </a:lnTo>
                      <a:lnTo>
                        <a:pt x="0" y="1620"/>
                      </a:lnTo>
                      <a:lnTo>
                        <a:pt x="0" y="84480"/>
                      </a:lnTo>
                      <a:lnTo>
                        <a:pt x="14640" y="84480"/>
                      </a:lnTo>
                      <a:lnTo>
                        <a:pt x="14640" y="35760"/>
                      </a:lnTo>
                      <a:cubicBezTo>
                        <a:pt x="14640" y="21540"/>
                        <a:pt x="20580" y="14340"/>
                        <a:pt x="32340" y="14340"/>
                      </a:cubicBezTo>
                      <a:lnTo>
                        <a:pt x="37380" y="14880"/>
                      </a:lnTo>
                      <a:lnTo>
                        <a:pt x="40140" y="15300"/>
                      </a:lnTo>
                      <a:lnTo>
                        <a:pt x="40140" y="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9DDF9090-FC14-1C9F-5A83-CDB656C7F2CA}"/>
                    </a:ext>
                  </a:extLst>
                </p:cNvPr>
                <p:cNvSpPr/>
                <p:nvPr/>
              </p:nvSpPr>
              <p:spPr>
                <a:xfrm>
                  <a:off x="8445060" y="3695759"/>
                  <a:ext cx="58143" cy="86099"/>
                </a:xfrm>
                <a:custGeom>
                  <a:avLst/>
                  <a:gdLst>
                    <a:gd name="connsiteX0" fmla="*/ 42720 w 58143"/>
                    <a:gd name="connsiteY0" fmla="*/ 55980 h 86099"/>
                    <a:gd name="connsiteX1" fmla="*/ 42720 w 58143"/>
                    <a:gd name="connsiteY1" fmla="*/ 56700 h 86099"/>
                    <a:gd name="connsiteX2" fmla="*/ 38520 w 58143"/>
                    <a:gd name="connsiteY2" fmla="*/ 70500 h 86099"/>
                    <a:gd name="connsiteX3" fmla="*/ 31740 w 58143"/>
                    <a:gd name="connsiteY3" fmla="*/ 73860 h 86099"/>
                    <a:gd name="connsiteX4" fmla="*/ 15300 w 58143"/>
                    <a:gd name="connsiteY4" fmla="*/ 38700 h 86099"/>
                    <a:gd name="connsiteX5" fmla="*/ 31740 w 58143"/>
                    <a:gd name="connsiteY5" fmla="*/ 12300 h 86099"/>
                    <a:gd name="connsiteX6" fmla="*/ 38400 w 58143"/>
                    <a:gd name="connsiteY6" fmla="*/ 15120 h 86099"/>
                    <a:gd name="connsiteX7" fmla="*/ 42240 w 58143"/>
                    <a:gd name="connsiteY7" fmla="*/ 28500 h 86099"/>
                    <a:gd name="connsiteX8" fmla="*/ 42240 w 58143"/>
                    <a:gd name="connsiteY8" fmla="*/ 29220 h 86099"/>
                    <a:gd name="connsiteX9" fmla="*/ 57360 w 58143"/>
                    <a:gd name="connsiteY9" fmla="*/ 29220 h 86099"/>
                    <a:gd name="connsiteX10" fmla="*/ 57360 w 58143"/>
                    <a:gd name="connsiteY10" fmla="*/ 28500 h 86099"/>
                    <a:gd name="connsiteX11" fmla="*/ 50880 w 58143"/>
                    <a:gd name="connsiteY11" fmla="*/ 7020 h 86099"/>
                    <a:gd name="connsiteX12" fmla="*/ 31740 w 58143"/>
                    <a:gd name="connsiteY12" fmla="*/ 0 h 86099"/>
                    <a:gd name="connsiteX13" fmla="*/ 0 w 58143"/>
                    <a:gd name="connsiteY13" fmla="*/ 44280 h 86099"/>
                    <a:gd name="connsiteX14" fmla="*/ 31740 w 58143"/>
                    <a:gd name="connsiteY14" fmla="*/ 86100 h 86099"/>
                    <a:gd name="connsiteX15" fmla="*/ 50640 w 58143"/>
                    <a:gd name="connsiteY15" fmla="*/ 78300 h 86099"/>
                    <a:gd name="connsiteX16" fmla="*/ 58140 w 58143"/>
                    <a:gd name="connsiteY16" fmla="*/ 56700 h 86099"/>
                    <a:gd name="connsiteX17" fmla="*/ 58020 w 58143"/>
                    <a:gd name="connsiteY17" fmla="*/ 55980 h 86099"/>
                    <a:gd name="connsiteX18" fmla="*/ 42720 w 58143"/>
                    <a:gd name="connsiteY18" fmla="*/ 5598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8143" h="86099">
                      <a:moveTo>
                        <a:pt x="42720" y="55980"/>
                      </a:moveTo>
                      <a:lnTo>
                        <a:pt x="42720" y="56700"/>
                      </a:lnTo>
                      <a:cubicBezTo>
                        <a:pt x="42900" y="62640"/>
                        <a:pt x="41460" y="67440"/>
                        <a:pt x="38520" y="70500"/>
                      </a:cubicBezTo>
                      <a:cubicBezTo>
                        <a:pt x="36000" y="73200"/>
                        <a:pt x="33000" y="73860"/>
                        <a:pt x="31740" y="73860"/>
                      </a:cubicBezTo>
                      <a:cubicBezTo>
                        <a:pt x="19020" y="73860"/>
                        <a:pt x="15300" y="66000"/>
                        <a:pt x="15300" y="38700"/>
                      </a:cubicBezTo>
                      <a:cubicBezTo>
                        <a:pt x="15300" y="16800"/>
                        <a:pt x="21840" y="12300"/>
                        <a:pt x="31740" y="12300"/>
                      </a:cubicBezTo>
                      <a:cubicBezTo>
                        <a:pt x="33180" y="12300"/>
                        <a:pt x="36060" y="12660"/>
                        <a:pt x="38400" y="15120"/>
                      </a:cubicBezTo>
                      <a:cubicBezTo>
                        <a:pt x="41100" y="17880"/>
                        <a:pt x="42420" y="22380"/>
                        <a:pt x="42240" y="28500"/>
                      </a:cubicBezTo>
                      <a:lnTo>
                        <a:pt x="42240" y="29220"/>
                      </a:lnTo>
                      <a:cubicBezTo>
                        <a:pt x="42240" y="29220"/>
                        <a:pt x="57360" y="29220"/>
                        <a:pt x="57360" y="29220"/>
                      </a:cubicBezTo>
                      <a:lnTo>
                        <a:pt x="57360" y="28500"/>
                      </a:lnTo>
                      <a:cubicBezTo>
                        <a:pt x="57840" y="19200"/>
                        <a:pt x="55620" y="12000"/>
                        <a:pt x="50880" y="7020"/>
                      </a:cubicBezTo>
                      <a:cubicBezTo>
                        <a:pt x="46440" y="2340"/>
                        <a:pt x="39960" y="0"/>
                        <a:pt x="31740" y="0"/>
                      </a:cubicBezTo>
                      <a:cubicBezTo>
                        <a:pt x="2400" y="0"/>
                        <a:pt x="0" y="20940"/>
                        <a:pt x="0" y="44280"/>
                      </a:cubicBezTo>
                      <a:cubicBezTo>
                        <a:pt x="0" y="79020"/>
                        <a:pt x="12660" y="86100"/>
                        <a:pt x="31740" y="86100"/>
                      </a:cubicBezTo>
                      <a:cubicBezTo>
                        <a:pt x="37140" y="86100"/>
                        <a:pt x="45000" y="84060"/>
                        <a:pt x="50640" y="78300"/>
                      </a:cubicBezTo>
                      <a:cubicBezTo>
                        <a:pt x="55740" y="73080"/>
                        <a:pt x="58260" y="65820"/>
                        <a:pt x="58140" y="56700"/>
                      </a:cubicBezTo>
                      <a:lnTo>
                        <a:pt x="58020" y="55980"/>
                      </a:lnTo>
                      <a:lnTo>
                        <a:pt x="42720" y="5598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0" name="자유형: 도형 29">
                  <a:extLst>
                    <a:ext uri="{FF2B5EF4-FFF2-40B4-BE49-F238E27FC236}">
                      <a16:creationId xmlns:a16="http://schemas.microsoft.com/office/drawing/2014/main" id="{F0DF0932-2C99-E493-9A2A-8E1A82BC19B5}"/>
                    </a:ext>
                  </a:extLst>
                </p:cNvPr>
                <p:cNvSpPr/>
                <p:nvPr/>
              </p:nvSpPr>
              <p:spPr>
                <a:xfrm>
                  <a:off x="8525219" y="3662460"/>
                  <a:ext cx="58919" cy="117839"/>
                </a:xfrm>
                <a:custGeom>
                  <a:avLst/>
                  <a:gdLst>
                    <a:gd name="connsiteX0" fmla="*/ 36660 w 58919"/>
                    <a:gd name="connsiteY0" fmla="*/ 33360 h 117839"/>
                    <a:gd name="connsiteX1" fmla="*/ 14640 w 58919"/>
                    <a:gd name="connsiteY1" fmla="*/ 44820 h 117839"/>
                    <a:gd name="connsiteX2" fmla="*/ 14640 w 58919"/>
                    <a:gd name="connsiteY2" fmla="*/ 0 h 117839"/>
                    <a:gd name="connsiteX3" fmla="*/ 0 w 58919"/>
                    <a:gd name="connsiteY3" fmla="*/ 0 h 117839"/>
                    <a:gd name="connsiteX4" fmla="*/ 0 w 58919"/>
                    <a:gd name="connsiteY4" fmla="*/ 117840 h 117839"/>
                    <a:gd name="connsiteX5" fmla="*/ 14640 w 58919"/>
                    <a:gd name="connsiteY5" fmla="*/ 117840 h 117839"/>
                    <a:gd name="connsiteX6" fmla="*/ 14640 w 58919"/>
                    <a:gd name="connsiteY6" fmla="*/ 69240 h 117839"/>
                    <a:gd name="connsiteX7" fmla="*/ 30480 w 58919"/>
                    <a:gd name="connsiteY7" fmla="*/ 45600 h 117839"/>
                    <a:gd name="connsiteX8" fmla="*/ 44280 w 58919"/>
                    <a:gd name="connsiteY8" fmla="*/ 61980 h 117839"/>
                    <a:gd name="connsiteX9" fmla="*/ 44280 w 58919"/>
                    <a:gd name="connsiteY9" fmla="*/ 117840 h 117839"/>
                    <a:gd name="connsiteX10" fmla="*/ 58920 w 58919"/>
                    <a:gd name="connsiteY10" fmla="*/ 117840 h 117839"/>
                    <a:gd name="connsiteX11" fmla="*/ 58920 w 58919"/>
                    <a:gd name="connsiteY11" fmla="*/ 59400 h 117839"/>
                    <a:gd name="connsiteX12" fmla="*/ 36600 w 58919"/>
                    <a:gd name="connsiteY12" fmla="*/ 33360 h 117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58919" h="117839">
                      <a:moveTo>
                        <a:pt x="36660" y="33360"/>
                      </a:moveTo>
                      <a:cubicBezTo>
                        <a:pt x="25500" y="33360"/>
                        <a:pt x="19680" y="36480"/>
                        <a:pt x="14640" y="448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117840"/>
                      </a:lnTo>
                      <a:lnTo>
                        <a:pt x="14640" y="117840"/>
                      </a:lnTo>
                      <a:lnTo>
                        <a:pt x="14640" y="69240"/>
                      </a:lnTo>
                      <a:cubicBezTo>
                        <a:pt x="14640" y="52920"/>
                        <a:pt x="19500" y="45600"/>
                        <a:pt x="30480" y="45600"/>
                      </a:cubicBezTo>
                      <a:cubicBezTo>
                        <a:pt x="40020" y="45600"/>
                        <a:pt x="44280" y="50640"/>
                        <a:pt x="44280" y="61980"/>
                      </a:cubicBezTo>
                      <a:lnTo>
                        <a:pt x="44280" y="117840"/>
                      </a:lnTo>
                      <a:lnTo>
                        <a:pt x="58920" y="117840"/>
                      </a:lnTo>
                      <a:lnTo>
                        <a:pt x="58920" y="59400"/>
                      </a:lnTo>
                      <a:cubicBezTo>
                        <a:pt x="58920" y="41640"/>
                        <a:pt x="51840" y="33360"/>
                        <a:pt x="36600" y="333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1" name="자유형: 도형 30">
                  <a:extLst>
                    <a:ext uri="{FF2B5EF4-FFF2-40B4-BE49-F238E27FC236}">
                      <a16:creationId xmlns:a16="http://schemas.microsoft.com/office/drawing/2014/main" id="{9D8B7817-EB4A-7FBD-2596-67620D77F886}"/>
                    </a:ext>
                  </a:extLst>
                </p:cNvPr>
                <p:cNvSpPr/>
                <p:nvPr/>
              </p:nvSpPr>
              <p:spPr>
                <a:xfrm>
                  <a:off x="8640360" y="3662460"/>
                  <a:ext cx="16320" cy="117840"/>
                </a:xfrm>
                <a:custGeom>
                  <a:avLst/>
                  <a:gdLst>
                    <a:gd name="connsiteX0" fmla="*/ 0 w 16320"/>
                    <a:gd name="connsiteY0" fmla="*/ 0 h 117840"/>
                    <a:gd name="connsiteX1" fmla="*/ 16320 w 16320"/>
                    <a:gd name="connsiteY1" fmla="*/ 0 h 117840"/>
                    <a:gd name="connsiteX2" fmla="*/ 16320 w 16320"/>
                    <a:gd name="connsiteY2" fmla="*/ 117840 h 117840"/>
                    <a:gd name="connsiteX3" fmla="*/ 0 w 16320"/>
                    <a:gd name="connsiteY3" fmla="*/ 117840 h 117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320" h="117840">
                      <a:moveTo>
                        <a:pt x="0" y="0"/>
                      </a:moveTo>
                      <a:lnTo>
                        <a:pt x="16320" y="0"/>
                      </a:lnTo>
                      <a:lnTo>
                        <a:pt x="16320" y="117840"/>
                      </a:lnTo>
                      <a:lnTo>
                        <a:pt x="0" y="11784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FB4A8762-A820-EF29-8072-EF03F8FC66F4}"/>
                    </a:ext>
                  </a:extLst>
                </p:cNvPr>
                <p:cNvSpPr/>
                <p:nvPr/>
              </p:nvSpPr>
              <p:spPr>
                <a:xfrm>
                  <a:off x="8680979" y="3695820"/>
                  <a:ext cx="59640" cy="84539"/>
                </a:xfrm>
                <a:custGeom>
                  <a:avLst/>
                  <a:gdLst>
                    <a:gd name="connsiteX0" fmla="*/ 37200 w 59640"/>
                    <a:gd name="connsiteY0" fmla="*/ 0 h 84539"/>
                    <a:gd name="connsiteX1" fmla="*/ 15541 w 59640"/>
                    <a:gd name="connsiteY1" fmla="*/ 11460 h 84539"/>
                    <a:gd name="connsiteX2" fmla="*/ 15541 w 59640"/>
                    <a:gd name="connsiteY2" fmla="*/ 1620 h 84539"/>
                    <a:gd name="connsiteX3" fmla="*/ 0 w 59640"/>
                    <a:gd name="connsiteY3" fmla="*/ 1620 h 84539"/>
                    <a:gd name="connsiteX4" fmla="*/ 0 w 59640"/>
                    <a:gd name="connsiteY4" fmla="*/ 2400 h 84539"/>
                    <a:gd name="connsiteX5" fmla="*/ 840 w 59640"/>
                    <a:gd name="connsiteY5" fmla="*/ 19260 h 84539"/>
                    <a:gd name="connsiteX6" fmla="*/ 840 w 59640"/>
                    <a:gd name="connsiteY6" fmla="*/ 84480 h 84539"/>
                    <a:gd name="connsiteX7" fmla="*/ 15541 w 59640"/>
                    <a:gd name="connsiteY7" fmla="*/ 84480 h 84539"/>
                    <a:gd name="connsiteX8" fmla="*/ 15541 w 59640"/>
                    <a:gd name="connsiteY8" fmla="*/ 35640 h 84539"/>
                    <a:gd name="connsiteX9" fmla="*/ 31440 w 59640"/>
                    <a:gd name="connsiteY9" fmla="*/ 12300 h 84539"/>
                    <a:gd name="connsiteX10" fmla="*/ 45060 w 59640"/>
                    <a:gd name="connsiteY10" fmla="*/ 27420 h 84539"/>
                    <a:gd name="connsiteX11" fmla="*/ 45060 w 59640"/>
                    <a:gd name="connsiteY11" fmla="*/ 84540 h 84539"/>
                    <a:gd name="connsiteX12" fmla="*/ 59640 w 59640"/>
                    <a:gd name="connsiteY12" fmla="*/ 84540 h 84539"/>
                    <a:gd name="connsiteX13" fmla="*/ 59640 w 59640"/>
                    <a:gd name="connsiteY13" fmla="*/ 27420 h 84539"/>
                    <a:gd name="connsiteX14" fmla="*/ 37200 w 59640"/>
                    <a:gd name="connsiteY14" fmla="*/ 60 h 84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9640" h="84539">
                      <a:moveTo>
                        <a:pt x="37200" y="0"/>
                      </a:moveTo>
                      <a:cubicBezTo>
                        <a:pt x="26460" y="0"/>
                        <a:pt x="20460" y="3240"/>
                        <a:pt x="15541" y="11460"/>
                      </a:cubicBezTo>
                      <a:lnTo>
                        <a:pt x="15541" y="1620"/>
                      </a:lnTo>
                      <a:lnTo>
                        <a:pt x="0" y="1620"/>
                      </a:lnTo>
                      <a:lnTo>
                        <a:pt x="0" y="2400"/>
                      </a:lnTo>
                      <a:cubicBezTo>
                        <a:pt x="541" y="8700"/>
                        <a:pt x="840" y="14280"/>
                        <a:pt x="840" y="19260"/>
                      </a:cubicBezTo>
                      <a:lnTo>
                        <a:pt x="840" y="84480"/>
                      </a:lnTo>
                      <a:lnTo>
                        <a:pt x="15541" y="84480"/>
                      </a:lnTo>
                      <a:lnTo>
                        <a:pt x="15541" y="35640"/>
                      </a:lnTo>
                      <a:cubicBezTo>
                        <a:pt x="15541" y="24720"/>
                        <a:pt x="17340" y="12300"/>
                        <a:pt x="31440" y="12300"/>
                      </a:cubicBezTo>
                      <a:cubicBezTo>
                        <a:pt x="40740" y="12300"/>
                        <a:pt x="45060" y="17100"/>
                        <a:pt x="45060" y="27420"/>
                      </a:cubicBezTo>
                      <a:lnTo>
                        <a:pt x="45060" y="84540"/>
                      </a:lnTo>
                      <a:lnTo>
                        <a:pt x="59640" y="84540"/>
                      </a:lnTo>
                      <a:lnTo>
                        <a:pt x="59640" y="27420"/>
                      </a:lnTo>
                      <a:cubicBezTo>
                        <a:pt x="59640" y="13920"/>
                        <a:pt x="57000" y="60"/>
                        <a:pt x="37200" y="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3" name="자유형: 도형 32">
                  <a:extLst>
                    <a:ext uri="{FF2B5EF4-FFF2-40B4-BE49-F238E27FC236}">
                      <a16:creationId xmlns:a16="http://schemas.microsoft.com/office/drawing/2014/main" id="{EE4C7D27-FD54-22ED-34D4-CCE7C755E6A1}"/>
                    </a:ext>
                  </a:extLst>
                </p:cNvPr>
                <p:cNvSpPr/>
                <p:nvPr/>
              </p:nvSpPr>
              <p:spPr>
                <a:xfrm>
                  <a:off x="8758489" y="3695759"/>
                  <a:ext cx="57910" cy="86160"/>
                </a:xfrm>
                <a:custGeom>
                  <a:avLst/>
                  <a:gdLst>
                    <a:gd name="connsiteX0" fmla="*/ 32951 w 57910"/>
                    <a:gd name="connsiteY0" fmla="*/ 34680 h 86160"/>
                    <a:gd name="connsiteX1" fmla="*/ 17171 w 57910"/>
                    <a:gd name="connsiteY1" fmla="*/ 21720 h 86160"/>
                    <a:gd name="connsiteX2" fmla="*/ 28990 w 57910"/>
                    <a:gd name="connsiteY2" fmla="*/ 11520 h 86160"/>
                    <a:gd name="connsiteX3" fmla="*/ 38111 w 57910"/>
                    <a:gd name="connsiteY3" fmla="*/ 14580 h 86160"/>
                    <a:gd name="connsiteX4" fmla="*/ 41111 w 57910"/>
                    <a:gd name="connsiteY4" fmla="*/ 23820 h 86160"/>
                    <a:gd name="connsiteX5" fmla="*/ 41111 w 57910"/>
                    <a:gd name="connsiteY5" fmla="*/ 24540 h 86160"/>
                    <a:gd name="connsiteX6" fmla="*/ 57131 w 57910"/>
                    <a:gd name="connsiteY6" fmla="*/ 24540 h 86160"/>
                    <a:gd name="connsiteX7" fmla="*/ 57131 w 57910"/>
                    <a:gd name="connsiteY7" fmla="*/ 23820 h 86160"/>
                    <a:gd name="connsiteX8" fmla="*/ 52150 w 57910"/>
                    <a:gd name="connsiteY8" fmla="*/ 7680 h 86160"/>
                    <a:gd name="connsiteX9" fmla="*/ 30671 w 57910"/>
                    <a:gd name="connsiteY9" fmla="*/ 0 h 86160"/>
                    <a:gd name="connsiteX10" fmla="*/ 1930 w 57910"/>
                    <a:gd name="connsiteY10" fmla="*/ 22980 h 86160"/>
                    <a:gd name="connsiteX11" fmla="*/ 26591 w 57910"/>
                    <a:gd name="connsiteY11" fmla="*/ 48780 h 86160"/>
                    <a:gd name="connsiteX12" fmla="*/ 42611 w 57910"/>
                    <a:gd name="connsiteY12" fmla="*/ 62160 h 86160"/>
                    <a:gd name="connsiteX13" fmla="*/ 29291 w 57910"/>
                    <a:gd name="connsiteY13" fmla="*/ 73860 h 86160"/>
                    <a:gd name="connsiteX14" fmla="*/ 16391 w 57910"/>
                    <a:gd name="connsiteY14" fmla="*/ 58980 h 86160"/>
                    <a:gd name="connsiteX15" fmla="*/ 16391 w 57910"/>
                    <a:gd name="connsiteY15" fmla="*/ 58260 h 86160"/>
                    <a:gd name="connsiteX16" fmla="*/ 11 w 57910"/>
                    <a:gd name="connsiteY16" fmla="*/ 58260 h 86160"/>
                    <a:gd name="connsiteX17" fmla="*/ 11 w 57910"/>
                    <a:gd name="connsiteY17" fmla="*/ 58980 h 86160"/>
                    <a:gd name="connsiteX18" fmla="*/ 6371 w 57910"/>
                    <a:gd name="connsiteY18" fmla="*/ 78720 h 86160"/>
                    <a:gd name="connsiteX19" fmla="*/ 28811 w 57910"/>
                    <a:gd name="connsiteY19" fmla="*/ 86160 h 86160"/>
                    <a:gd name="connsiteX20" fmla="*/ 57911 w 57910"/>
                    <a:gd name="connsiteY20" fmla="*/ 60600 h 86160"/>
                    <a:gd name="connsiteX21" fmla="*/ 33071 w 57910"/>
                    <a:gd name="connsiteY21" fmla="*/ 34680 h 86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7910" h="86160">
                      <a:moveTo>
                        <a:pt x="32951" y="34680"/>
                      </a:moveTo>
                      <a:cubicBezTo>
                        <a:pt x="24490" y="30780"/>
                        <a:pt x="17171" y="27540"/>
                        <a:pt x="17171" y="21720"/>
                      </a:cubicBezTo>
                      <a:cubicBezTo>
                        <a:pt x="17171" y="15540"/>
                        <a:pt x="21851" y="11520"/>
                        <a:pt x="28990" y="11520"/>
                      </a:cubicBezTo>
                      <a:cubicBezTo>
                        <a:pt x="33011" y="11520"/>
                        <a:pt x="36071" y="12540"/>
                        <a:pt x="38111" y="14580"/>
                      </a:cubicBezTo>
                      <a:cubicBezTo>
                        <a:pt x="40091" y="16680"/>
                        <a:pt x="41111" y="19800"/>
                        <a:pt x="41111" y="23820"/>
                      </a:cubicBezTo>
                      <a:lnTo>
                        <a:pt x="41111" y="24540"/>
                      </a:lnTo>
                      <a:cubicBezTo>
                        <a:pt x="41111" y="24540"/>
                        <a:pt x="57131" y="24540"/>
                        <a:pt x="57131" y="24540"/>
                      </a:cubicBezTo>
                      <a:lnTo>
                        <a:pt x="57131" y="23820"/>
                      </a:lnTo>
                      <a:cubicBezTo>
                        <a:pt x="57671" y="17220"/>
                        <a:pt x="55930" y="11760"/>
                        <a:pt x="52150" y="7680"/>
                      </a:cubicBezTo>
                      <a:cubicBezTo>
                        <a:pt x="47531" y="2760"/>
                        <a:pt x="39911" y="0"/>
                        <a:pt x="30671" y="0"/>
                      </a:cubicBezTo>
                      <a:cubicBezTo>
                        <a:pt x="3311" y="0"/>
                        <a:pt x="1930" y="19140"/>
                        <a:pt x="1930" y="22980"/>
                      </a:cubicBezTo>
                      <a:cubicBezTo>
                        <a:pt x="1930" y="37200"/>
                        <a:pt x="15071" y="43380"/>
                        <a:pt x="26591" y="48780"/>
                      </a:cubicBezTo>
                      <a:cubicBezTo>
                        <a:pt x="35171" y="52860"/>
                        <a:pt x="42611" y="56340"/>
                        <a:pt x="42611" y="62160"/>
                      </a:cubicBezTo>
                      <a:cubicBezTo>
                        <a:pt x="42611" y="69480"/>
                        <a:pt x="37631" y="73860"/>
                        <a:pt x="29291" y="73860"/>
                      </a:cubicBezTo>
                      <a:cubicBezTo>
                        <a:pt x="16391" y="73860"/>
                        <a:pt x="16391" y="63480"/>
                        <a:pt x="16391" y="58980"/>
                      </a:cubicBezTo>
                      <a:lnTo>
                        <a:pt x="16391" y="58260"/>
                      </a:lnTo>
                      <a:lnTo>
                        <a:pt x="11" y="58260"/>
                      </a:lnTo>
                      <a:lnTo>
                        <a:pt x="11" y="58980"/>
                      </a:lnTo>
                      <a:cubicBezTo>
                        <a:pt x="-170" y="67440"/>
                        <a:pt x="1930" y="74160"/>
                        <a:pt x="6371" y="78720"/>
                      </a:cubicBezTo>
                      <a:cubicBezTo>
                        <a:pt x="11231" y="83700"/>
                        <a:pt x="18731" y="86160"/>
                        <a:pt x="28811" y="86160"/>
                      </a:cubicBezTo>
                      <a:cubicBezTo>
                        <a:pt x="47591" y="86160"/>
                        <a:pt x="57911" y="77160"/>
                        <a:pt x="57911" y="60600"/>
                      </a:cubicBezTo>
                      <a:cubicBezTo>
                        <a:pt x="57911" y="46020"/>
                        <a:pt x="44770" y="40020"/>
                        <a:pt x="33071" y="346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4" name="자유형: 도형 33">
                  <a:extLst>
                    <a:ext uri="{FF2B5EF4-FFF2-40B4-BE49-F238E27FC236}">
                      <a16:creationId xmlns:a16="http://schemas.microsoft.com/office/drawing/2014/main" id="{245FF305-A075-3E85-EDDD-155E448F1186}"/>
                    </a:ext>
                  </a:extLst>
                </p:cNvPr>
                <p:cNvSpPr/>
                <p:nvPr/>
              </p:nvSpPr>
              <p:spPr>
                <a:xfrm>
                  <a:off x="8822159" y="3675419"/>
                  <a:ext cx="46140" cy="105839"/>
                </a:xfrm>
                <a:custGeom>
                  <a:avLst/>
                  <a:gdLst>
                    <a:gd name="connsiteX0" fmla="*/ 39360 w 46140"/>
                    <a:gd name="connsiteY0" fmla="*/ 93660 h 105839"/>
                    <a:gd name="connsiteX1" fmla="*/ 27960 w 46140"/>
                    <a:gd name="connsiteY1" fmla="*/ 82560 h 105839"/>
                    <a:gd name="connsiteX2" fmla="*/ 27960 w 46140"/>
                    <a:gd name="connsiteY2" fmla="*/ 33480 h 105839"/>
                    <a:gd name="connsiteX3" fmla="*/ 45720 w 46140"/>
                    <a:gd name="connsiteY3" fmla="*/ 33480 h 105839"/>
                    <a:gd name="connsiteX4" fmla="*/ 45720 w 46140"/>
                    <a:gd name="connsiteY4" fmla="*/ 22020 h 105839"/>
                    <a:gd name="connsiteX5" fmla="*/ 27960 w 46140"/>
                    <a:gd name="connsiteY5" fmla="*/ 22020 h 105839"/>
                    <a:gd name="connsiteX6" fmla="*/ 27960 w 46140"/>
                    <a:gd name="connsiteY6" fmla="*/ 0 h 105839"/>
                    <a:gd name="connsiteX7" fmla="*/ 13320 w 46140"/>
                    <a:gd name="connsiteY7" fmla="*/ 6660 h 105839"/>
                    <a:gd name="connsiteX8" fmla="*/ 13320 w 46140"/>
                    <a:gd name="connsiteY8" fmla="*/ 22020 h 105839"/>
                    <a:gd name="connsiteX9" fmla="*/ 0 w 46140"/>
                    <a:gd name="connsiteY9" fmla="*/ 22020 h 105839"/>
                    <a:gd name="connsiteX10" fmla="*/ 0 w 46140"/>
                    <a:gd name="connsiteY10" fmla="*/ 33480 h 105839"/>
                    <a:gd name="connsiteX11" fmla="*/ 13320 w 46140"/>
                    <a:gd name="connsiteY11" fmla="*/ 33480 h 105839"/>
                    <a:gd name="connsiteX12" fmla="*/ 13320 w 46140"/>
                    <a:gd name="connsiteY12" fmla="*/ 90660 h 105839"/>
                    <a:gd name="connsiteX13" fmla="*/ 32280 w 46140"/>
                    <a:gd name="connsiteY13" fmla="*/ 105840 h 105839"/>
                    <a:gd name="connsiteX14" fmla="*/ 40260 w 46140"/>
                    <a:gd name="connsiteY14" fmla="*/ 105180 h 105839"/>
                    <a:gd name="connsiteX15" fmla="*/ 46140 w 46140"/>
                    <a:gd name="connsiteY15" fmla="*/ 104520 h 105839"/>
                    <a:gd name="connsiteX16" fmla="*/ 46140 w 46140"/>
                    <a:gd name="connsiteY16" fmla="*/ 103860 h 105839"/>
                    <a:gd name="connsiteX17" fmla="*/ 46140 w 46140"/>
                    <a:gd name="connsiteY17" fmla="*/ 92880 h 105839"/>
                    <a:gd name="connsiteX18" fmla="*/ 42480 w 46140"/>
                    <a:gd name="connsiteY18" fmla="*/ 93300 h 105839"/>
                    <a:gd name="connsiteX19" fmla="*/ 39420 w 46140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40" h="105839">
                      <a:moveTo>
                        <a:pt x="39360" y="93660"/>
                      </a:moveTo>
                      <a:cubicBezTo>
                        <a:pt x="27960" y="93660"/>
                        <a:pt x="27960" y="87780"/>
                        <a:pt x="27960" y="82560"/>
                      </a:cubicBezTo>
                      <a:lnTo>
                        <a:pt x="27960" y="33480"/>
                      </a:lnTo>
                      <a:lnTo>
                        <a:pt x="45720" y="33480"/>
                      </a:lnTo>
                      <a:lnTo>
                        <a:pt x="45720" y="22020"/>
                      </a:lnTo>
                      <a:lnTo>
                        <a:pt x="27960" y="22020"/>
                      </a:lnTo>
                      <a:lnTo>
                        <a:pt x="27960" y="0"/>
                      </a:lnTo>
                      <a:lnTo>
                        <a:pt x="13320" y="6660"/>
                      </a:lnTo>
                      <a:lnTo>
                        <a:pt x="1332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20" y="33480"/>
                      </a:lnTo>
                      <a:lnTo>
                        <a:pt x="13320" y="90660"/>
                      </a:lnTo>
                      <a:cubicBezTo>
                        <a:pt x="13320" y="100740"/>
                        <a:pt x="19680" y="105840"/>
                        <a:pt x="3228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480" y="93300"/>
                      </a:lnTo>
                      <a:lnTo>
                        <a:pt x="3942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5" name="자유형: 도형 34">
                  <a:extLst>
                    <a:ext uri="{FF2B5EF4-FFF2-40B4-BE49-F238E27FC236}">
                      <a16:creationId xmlns:a16="http://schemas.microsoft.com/office/drawing/2014/main" id="{46FD6400-3FEC-8C8D-7A25-0D7A9B9A2A37}"/>
                    </a:ext>
                  </a:extLst>
                </p:cNvPr>
                <p:cNvSpPr/>
                <p:nvPr/>
              </p:nvSpPr>
              <p:spPr>
                <a:xfrm>
                  <a:off x="8878620" y="3697440"/>
                  <a:ext cx="14580" cy="82860"/>
                </a:xfrm>
                <a:custGeom>
                  <a:avLst/>
                  <a:gdLst>
                    <a:gd name="connsiteX0" fmla="*/ 0 w 14580"/>
                    <a:gd name="connsiteY0" fmla="*/ 0 h 82860"/>
                    <a:gd name="connsiteX1" fmla="*/ 14580 w 14580"/>
                    <a:gd name="connsiteY1" fmla="*/ 0 h 82860"/>
                    <a:gd name="connsiteX2" fmla="*/ 14580 w 14580"/>
                    <a:gd name="connsiteY2" fmla="*/ 82860 h 82860"/>
                    <a:gd name="connsiteX3" fmla="*/ 0 w 14580"/>
                    <a:gd name="connsiteY3" fmla="*/ 82860 h 828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4580" h="82860">
                      <a:moveTo>
                        <a:pt x="0" y="0"/>
                      </a:moveTo>
                      <a:lnTo>
                        <a:pt x="14580" y="0"/>
                      </a:lnTo>
                      <a:lnTo>
                        <a:pt x="14580" y="82860"/>
                      </a:lnTo>
                      <a:lnTo>
                        <a:pt x="0" y="828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6" name="자유형: 도형 35">
                  <a:extLst>
                    <a:ext uri="{FF2B5EF4-FFF2-40B4-BE49-F238E27FC236}">
                      <a16:creationId xmlns:a16="http://schemas.microsoft.com/office/drawing/2014/main" id="{65C9B58A-66C2-32E3-2608-C7FD6A523F7F}"/>
                    </a:ext>
                  </a:extLst>
                </p:cNvPr>
                <p:cNvSpPr/>
                <p:nvPr/>
              </p:nvSpPr>
              <p:spPr>
                <a:xfrm>
                  <a:off x="8877780" y="3662460"/>
                  <a:ext cx="16260" cy="15659"/>
                </a:xfrm>
                <a:custGeom>
                  <a:avLst/>
                  <a:gdLst>
                    <a:gd name="connsiteX0" fmla="*/ 0 w 16260"/>
                    <a:gd name="connsiteY0" fmla="*/ 0 h 15659"/>
                    <a:gd name="connsiteX1" fmla="*/ 16260 w 16260"/>
                    <a:gd name="connsiteY1" fmla="*/ 0 h 15659"/>
                    <a:gd name="connsiteX2" fmla="*/ 16260 w 16260"/>
                    <a:gd name="connsiteY2" fmla="*/ 15660 h 15659"/>
                    <a:gd name="connsiteX3" fmla="*/ 0 w 16260"/>
                    <a:gd name="connsiteY3" fmla="*/ 15660 h 15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6260" h="15659">
                      <a:moveTo>
                        <a:pt x="0" y="0"/>
                      </a:moveTo>
                      <a:lnTo>
                        <a:pt x="16260" y="0"/>
                      </a:lnTo>
                      <a:lnTo>
                        <a:pt x="16260" y="15660"/>
                      </a:lnTo>
                      <a:lnTo>
                        <a:pt x="0" y="15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7" name="자유형: 도형 36">
                  <a:extLst>
                    <a:ext uri="{FF2B5EF4-FFF2-40B4-BE49-F238E27FC236}">
                      <a16:creationId xmlns:a16="http://schemas.microsoft.com/office/drawing/2014/main" id="{E773383E-322A-D709-F759-85BFF1C8B5E2}"/>
                    </a:ext>
                  </a:extLst>
                </p:cNvPr>
                <p:cNvSpPr/>
                <p:nvPr/>
              </p:nvSpPr>
              <p:spPr>
                <a:xfrm>
                  <a:off x="8902680" y="3675419"/>
                  <a:ext cx="46139" cy="105839"/>
                </a:xfrm>
                <a:custGeom>
                  <a:avLst/>
                  <a:gdLst>
                    <a:gd name="connsiteX0" fmla="*/ 39480 w 46139"/>
                    <a:gd name="connsiteY0" fmla="*/ 93660 h 105839"/>
                    <a:gd name="connsiteX1" fmla="*/ 28080 w 46139"/>
                    <a:gd name="connsiteY1" fmla="*/ 82560 h 105839"/>
                    <a:gd name="connsiteX2" fmla="*/ 28080 w 46139"/>
                    <a:gd name="connsiteY2" fmla="*/ 33480 h 105839"/>
                    <a:gd name="connsiteX3" fmla="*/ 45780 w 46139"/>
                    <a:gd name="connsiteY3" fmla="*/ 33480 h 105839"/>
                    <a:gd name="connsiteX4" fmla="*/ 45780 w 46139"/>
                    <a:gd name="connsiteY4" fmla="*/ 22020 h 105839"/>
                    <a:gd name="connsiteX5" fmla="*/ 28080 w 46139"/>
                    <a:gd name="connsiteY5" fmla="*/ 22020 h 105839"/>
                    <a:gd name="connsiteX6" fmla="*/ 28080 w 46139"/>
                    <a:gd name="connsiteY6" fmla="*/ 0 h 105839"/>
                    <a:gd name="connsiteX7" fmla="*/ 13380 w 46139"/>
                    <a:gd name="connsiteY7" fmla="*/ 6660 h 105839"/>
                    <a:gd name="connsiteX8" fmla="*/ 13380 w 46139"/>
                    <a:gd name="connsiteY8" fmla="*/ 22020 h 105839"/>
                    <a:gd name="connsiteX9" fmla="*/ 0 w 46139"/>
                    <a:gd name="connsiteY9" fmla="*/ 22020 h 105839"/>
                    <a:gd name="connsiteX10" fmla="*/ 0 w 46139"/>
                    <a:gd name="connsiteY10" fmla="*/ 33480 h 105839"/>
                    <a:gd name="connsiteX11" fmla="*/ 13380 w 46139"/>
                    <a:gd name="connsiteY11" fmla="*/ 33480 h 105839"/>
                    <a:gd name="connsiteX12" fmla="*/ 13380 w 46139"/>
                    <a:gd name="connsiteY12" fmla="*/ 90660 h 105839"/>
                    <a:gd name="connsiteX13" fmla="*/ 32340 w 46139"/>
                    <a:gd name="connsiteY13" fmla="*/ 105840 h 105839"/>
                    <a:gd name="connsiteX14" fmla="*/ 40260 w 46139"/>
                    <a:gd name="connsiteY14" fmla="*/ 105180 h 105839"/>
                    <a:gd name="connsiteX15" fmla="*/ 46140 w 46139"/>
                    <a:gd name="connsiteY15" fmla="*/ 104520 h 105839"/>
                    <a:gd name="connsiteX16" fmla="*/ 46140 w 46139"/>
                    <a:gd name="connsiteY16" fmla="*/ 103860 h 105839"/>
                    <a:gd name="connsiteX17" fmla="*/ 46140 w 46139"/>
                    <a:gd name="connsiteY17" fmla="*/ 92880 h 105839"/>
                    <a:gd name="connsiteX18" fmla="*/ 42540 w 46139"/>
                    <a:gd name="connsiteY18" fmla="*/ 93300 h 105839"/>
                    <a:gd name="connsiteX19" fmla="*/ 39480 w 46139"/>
                    <a:gd name="connsiteY19" fmla="*/ 9360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46139" h="105839">
                      <a:moveTo>
                        <a:pt x="3948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0" y="6660"/>
                      </a:lnTo>
                      <a:lnTo>
                        <a:pt x="13380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0" y="33480"/>
                      </a:lnTo>
                      <a:lnTo>
                        <a:pt x="13380" y="90660"/>
                      </a:lnTo>
                      <a:cubicBezTo>
                        <a:pt x="13380" y="100740"/>
                        <a:pt x="19800" y="105840"/>
                        <a:pt x="32340" y="105840"/>
                      </a:cubicBezTo>
                      <a:lnTo>
                        <a:pt x="40260" y="105180"/>
                      </a:lnTo>
                      <a:lnTo>
                        <a:pt x="46140" y="104520"/>
                      </a:lnTo>
                      <a:lnTo>
                        <a:pt x="46140" y="103860"/>
                      </a:lnTo>
                      <a:cubicBezTo>
                        <a:pt x="46140" y="103860"/>
                        <a:pt x="46140" y="92880"/>
                        <a:pt x="46140" y="92880"/>
                      </a:cubicBezTo>
                      <a:lnTo>
                        <a:pt x="42540" y="93300"/>
                      </a:lnTo>
                      <a:lnTo>
                        <a:pt x="39480" y="9360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8" name="자유형: 도형 37">
                  <a:extLst>
                    <a:ext uri="{FF2B5EF4-FFF2-40B4-BE49-F238E27FC236}">
                      <a16:creationId xmlns:a16="http://schemas.microsoft.com/office/drawing/2014/main" id="{8060E2A4-D6B1-80CF-97EF-024ED4337D64}"/>
                    </a:ext>
                  </a:extLst>
                </p:cNvPr>
                <p:cNvSpPr/>
                <p:nvPr/>
              </p:nvSpPr>
              <p:spPr>
                <a:xfrm>
                  <a:off x="8960039" y="3697380"/>
                  <a:ext cx="58560" cy="84479"/>
                </a:xfrm>
                <a:custGeom>
                  <a:avLst/>
                  <a:gdLst>
                    <a:gd name="connsiteX0" fmla="*/ 57660 w 58560"/>
                    <a:gd name="connsiteY0" fmla="*/ 65280 h 84479"/>
                    <a:gd name="connsiteX1" fmla="*/ 57660 w 58560"/>
                    <a:gd name="connsiteY1" fmla="*/ 60 h 84479"/>
                    <a:gd name="connsiteX2" fmla="*/ 43020 w 58560"/>
                    <a:gd name="connsiteY2" fmla="*/ 60 h 84479"/>
                    <a:gd name="connsiteX3" fmla="*/ 43020 w 58560"/>
                    <a:gd name="connsiteY3" fmla="*/ 54780 h 84479"/>
                    <a:gd name="connsiteX4" fmla="*/ 27780 w 58560"/>
                    <a:gd name="connsiteY4" fmla="*/ 72840 h 84479"/>
                    <a:gd name="connsiteX5" fmla="*/ 14640 w 58560"/>
                    <a:gd name="connsiteY5" fmla="*/ 57120 h 84479"/>
                    <a:gd name="connsiteX6" fmla="*/ 14640 w 58560"/>
                    <a:gd name="connsiteY6" fmla="*/ 0 h 84479"/>
                    <a:gd name="connsiteX7" fmla="*/ 0 w 58560"/>
                    <a:gd name="connsiteY7" fmla="*/ 0 h 84479"/>
                    <a:gd name="connsiteX8" fmla="*/ 0 w 58560"/>
                    <a:gd name="connsiteY8" fmla="*/ 62760 h 84479"/>
                    <a:gd name="connsiteX9" fmla="*/ 22680 w 58560"/>
                    <a:gd name="connsiteY9" fmla="*/ 84480 h 84479"/>
                    <a:gd name="connsiteX10" fmla="*/ 43080 w 58560"/>
                    <a:gd name="connsiteY10" fmla="*/ 73740 h 84479"/>
                    <a:gd name="connsiteX11" fmla="*/ 43080 w 58560"/>
                    <a:gd name="connsiteY11" fmla="*/ 82860 h 84479"/>
                    <a:gd name="connsiteX12" fmla="*/ 58560 w 58560"/>
                    <a:gd name="connsiteY12" fmla="*/ 82860 h 84479"/>
                    <a:gd name="connsiteX13" fmla="*/ 58560 w 58560"/>
                    <a:gd name="connsiteY13" fmla="*/ 82080 h 84479"/>
                    <a:gd name="connsiteX14" fmla="*/ 57720 w 58560"/>
                    <a:gd name="connsiteY14" fmla="*/ 65280 h 84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560" h="84479">
                      <a:moveTo>
                        <a:pt x="57660" y="65280"/>
                      </a:moveTo>
                      <a:lnTo>
                        <a:pt x="57660" y="60"/>
                      </a:lnTo>
                      <a:lnTo>
                        <a:pt x="43020" y="60"/>
                      </a:lnTo>
                      <a:lnTo>
                        <a:pt x="43020" y="54780"/>
                      </a:lnTo>
                      <a:cubicBezTo>
                        <a:pt x="43020" y="67260"/>
                        <a:pt x="35160" y="72840"/>
                        <a:pt x="27780" y="72840"/>
                      </a:cubicBezTo>
                      <a:cubicBezTo>
                        <a:pt x="16321" y="72840"/>
                        <a:pt x="14640" y="63060"/>
                        <a:pt x="14640" y="57120"/>
                      </a:cubicBezTo>
                      <a:lnTo>
                        <a:pt x="14640" y="0"/>
                      </a:lnTo>
                      <a:lnTo>
                        <a:pt x="0" y="0"/>
                      </a:lnTo>
                      <a:lnTo>
                        <a:pt x="0" y="62760"/>
                      </a:lnTo>
                      <a:cubicBezTo>
                        <a:pt x="0" y="76980"/>
                        <a:pt x="7800" y="84480"/>
                        <a:pt x="22680" y="84480"/>
                      </a:cubicBezTo>
                      <a:cubicBezTo>
                        <a:pt x="31140" y="84480"/>
                        <a:pt x="38640" y="80460"/>
                        <a:pt x="43080" y="73740"/>
                      </a:cubicBezTo>
                      <a:lnTo>
                        <a:pt x="43080" y="82860"/>
                      </a:lnTo>
                      <a:lnTo>
                        <a:pt x="58560" y="82860"/>
                      </a:lnTo>
                      <a:lnTo>
                        <a:pt x="58560" y="82080"/>
                      </a:lnTo>
                      <a:cubicBezTo>
                        <a:pt x="57960" y="75780"/>
                        <a:pt x="57720" y="70260"/>
                        <a:pt x="57720" y="6528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39" name="자유형: 도형 38">
                  <a:extLst>
                    <a:ext uri="{FF2B5EF4-FFF2-40B4-BE49-F238E27FC236}">
                      <a16:creationId xmlns:a16="http://schemas.microsoft.com/office/drawing/2014/main" id="{B55F2BF7-303C-E2B4-1F77-83B0089CF8A4}"/>
                    </a:ext>
                  </a:extLst>
                </p:cNvPr>
                <p:cNvSpPr/>
                <p:nvPr/>
              </p:nvSpPr>
              <p:spPr>
                <a:xfrm>
                  <a:off x="9028199" y="3675419"/>
                  <a:ext cx="46080" cy="105839"/>
                </a:xfrm>
                <a:custGeom>
                  <a:avLst/>
                  <a:gdLst>
                    <a:gd name="connsiteX0" fmla="*/ 39420 w 46080"/>
                    <a:gd name="connsiteY0" fmla="*/ 93660 h 105839"/>
                    <a:gd name="connsiteX1" fmla="*/ 28080 w 46080"/>
                    <a:gd name="connsiteY1" fmla="*/ 82560 h 105839"/>
                    <a:gd name="connsiteX2" fmla="*/ 28080 w 46080"/>
                    <a:gd name="connsiteY2" fmla="*/ 33480 h 105839"/>
                    <a:gd name="connsiteX3" fmla="*/ 45780 w 46080"/>
                    <a:gd name="connsiteY3" fmla="*/ 33480 h 105839"/>
                    <a:gd name="connsiteX4" fmla="*/ 45780 w 46080"/>
                    <a:gd name="connsiteY4" fmla="*/ 22020 h 105839"/>
                    <a:gd name="connsiteX5" fmla="*/ 28080 w 46080"/>
                    <a:gd name="connsiteY5" fmla="*/ 22020 h 105839"/>
                    <a:gd name="connsiteX6" fmla="*/ 28080 w 46080"/>
                    <a:gd name="connsiteY6" fmla="*/ 0 h 105839"/>
                    <a:gd name="connsiteX7" fmla="*/ 13381 w 46080"/>
                    <a:gd name="connsiteY7" fmla="*/ 6660 h 105839"/>
                    <a:gd name="connsiteX8" fmla="*/ 13381 w 46080"/>
                    <a:gd name="connsiteY8" fmla="*/ 22020 h 105839"/>
                    <a:gd name="connsiteX9" fmla="*/ 0 w 46080"/>
                    <a:gd name="connsiteY9" fmla="*/ 22020 h 105839"/>
                    <a:gd name="connsiteX10" fmla="*/ 0 w 46080"/>
                    <a:gd name="connsiteY10" fmla="*/ 33480 h 105839"/>
                    <a:gd name="connsiteX11" fmla="*/ 13381 w 46080"/>
                    <a:gd name="connsiteY11" fmla="*/ 33480 h 105839"/>
                    <a:gd name="connsiteX12" fmla="*/ 13381 w 46080"/>
                    <a:gd name="connsiteY12" fmla="*/ 90660 h 105839"/>
                    <a:gd name="connsiteX13" fmla="*/ 32280 w 46080"/>
                    <a:gd name="connsiteY13" fmla="*/ 105840 h 105839"/>
                    <a:gd name="connsiteX14" fmla="*/ 40200 w 46080"/>
                    <a:gd name="connsiteY14" fmla="*/ 105180 h 105839"/>
                    <a:gd name="connsiteX15" fmla="*/ 46080 w 46080"/>
                    <a:gd name="connsiteY15" fmla="*/ 104520 h 105839"/>
                    <a:gd name="connsiteX16" fmla="*/ 46080 w 46080"/>
                    <a:gd name="connsiteY16" fmla="*/ 92940 h 105839"/>
                    <a:gd name="connsiteX17" fmla="*/ 42480 w 46080"/>
                    <a:gd name="connsiteY17" fmla="*/ 93360 h 105839"/>
                    <a:gd name="connsiteX18" fmla="*/ 39420 w 46080"/>
                    <a:gd name="connsiteY18" fmla="*/ 93660 h 105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46080" h="105839">
                      <a:moveTo>
                        <a:pt x="39420" y="93660"/>
                      </a:moveTo>
                      <a:cubicBezTo>
                        <a:pt x="28080" y="93660"/>
                        <a:pt x="28080" y="87780"/>
                        <a:pt x="28080" y="82560"/>
                      </a:cubicBezTo>
                      <a:lnTo>
                        <a:pt x="28080" y="33480"/>
                      </a:lnTo>
                      <a:lnTo>
                        <a:pt x="45780" y="33480"/>
                      </a:lnTo>
                      <a:lnTo>
                        <a:pt x="45780" y="22020"/>
                      </a:lnTo>
                      <a:lnTo>
                        <a:pt x="28080" y="22020"/>
                      </a:lnTo>
                      <a:lnTo>
                        <a:pt x="28080" y="0"/>
                      </a:lnTo>
                      <a:lnTo>
                        <a:pt x="13381" y="6660"/>
                      </a:lnTo>
                      <a:lnTo>
                        <a:pt x="13381" y="22020"/>
                      </a:lnTo>
                      <a:lnTo>
                        <a:pt x="0" y="22020"/>
                      </a:lnTo>
                      <a:lnTo>
                        <a:pt x="0" y="33480"/>
                      </a:lnTo>
                      <a:lnTo>
                        <a:pt x="13381" y="33480"/>
                      </a:lnTo>
                      <a:lnTo>
                        <a:pt x="13381" y="90660"/>
                      </a:lnTo>
                      <a:cubicBezTo>
                        <a:pt x="13381" y="100740"/>
                        <a:pt x="19800" y="105840"/>
                        <a:pt x="32280" y="105840"/>
                      </a:cubicBezTo>
                      <a:lnTo>
                        <a:pt x="40200" y="105180"/>
                      </a:lnTo>
                      <a:lnTo>
                        <a:pt x="46080" y="104520"/>
                      </a:lnTo>
                      <a:lnTo>
                        <a:pt x="46080" y="92940"/>
                      </a:lnTo>
                      <a:lnTo>
                        <a:pt x="42480" y="93360"/>
                      </a:lnTo>
                      <a:lnTo>
                        <a:pt x="39420" y="93660"/>
                      </a:ln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40" name="자유형: 도형 39">
                  <a:extLst>
                    <a:ext uri="{FF2B5EF4-FFF2-40B4-BE49-F238E27FC236}">
                      <a16:creationId xmlns:a16="http://schemas.microsoft.com/office/drawing/2014/main" id="{8FCA8BE2-2587-235B-E08D-CF5F4886C7D1}"/>
                    </a:ext>
                  </a:extLst>
                </p:cNvPr>
                <p:cNvSpPr/>
                <p:nvPr/>
              </p:nvSpPr>
              <p:spPr>
                <a:xfrm>
                  <a:off x="9083699" y="3695820"/>
                  <a:ext cx="61380" cy="86099"/>
                </a:xfrm>
                <a:custGeom>
                  <a:avLst/>
                  <a:gdLst>
                    <a:gd name="connsiteX0" fmla="*/ 61381 w 61380"/>
                    <a:gd name="connsiteY0" fmla="*/ 40380 h 86099"/>
                    <a:gd name="connsiteX1" fmla="*/ 31620 w 61380"/>
                    <a:gd name="connsiteY1" fmla="*/ 0 h 86099"/>
                    <a:gd name="connsiteX2" fmla="*/ 0 w 61380"/>
                    <a:gd name="connsiteY2" fmla="*/ 44280 h 86099"/>
                    <a:gd name="connsiteX3" fmla="*/ 31620 w 61380"/>
                    <a:gd name="connsiteY3" fmla="*/ 86100 h 86099"/>
                    <a:gd name="connsiteX4" fmla="*/ 60780 w 61380"/>
                    <a:gd name="connsiteY4" fmla="*/ 59100 h 86099"/>
                    <a:gd name="connsiteX5" fmla="*/ 60780 w 61380"/>
                    <a:gd name="connsiteY5" fmla="*/ 58440 h 86099"/>
                    <a:gd name="connsiteX6" fmla="*/ 44821 w 61380"/>
                    <a:gd name="connsiteY6" fmla="*/ 58440 h 86099"/>
                    <a:gd name="connsiteX7" fmla="*/ 44821 w 61380"/>
                    <a:gd name="connsiteY7" fmla="*/ 59040 h 86099"/>
                    <a:gd name="connsiteX8" fmla="*/ 31321 w 61380"/>
                    <a:gd name="connsiteY8" fmla="*/ 73860 h 86099"/>
                    <a:gd name="connsiteX9" fmla="*/ 15601 w 61380"/>
                    <a:gd name="connsiteY9" fmla="*/ 48120 h 86099"/>
                    <a:gd name="connsiteX10" fmla="*/ 61321 w 61380"/>
                    <a:gd name="connsiteY10" fmla="*/ 48120 h 86099"/>
                    <a:gd name="connsiteX11" fmla="*/ 61321 w 61380"/>
                    <a:gd name="connsiteY11" fmla="*/ 40440 h 86099"/>
                    <a:gd name="connsiteX12" fmla="*/ 30360 w 61380"/>
                    <a:gd name="connsiteY12" fmla="*/ 11460 h 86099"/>
                    <a:gd name="connsiteX13" fmla="*/ 45900 w 61380"/>
                    <a:gd name="connsiteY13" fmla="*/ 36600 h 86099"/>
                    <a:gd name="connsiteX14" fmla="*/ 15601 w 61380"/>
                    <a:gd name="connsiteY14" fmla="*/ 36600 h 86099"/>
                    <a:gd name="connsiteX15" fmla="*/ 30300 w 61380"/>
                    <a:gd name="connsiteY15" fmla="*/ 11460 h 86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1380" h="86099">
                      <a:moveTo>
                        <a:pt x="61381" y="40380"/>
                      </a:moveTo>
                      <a:cubicBezTo>
                        <a:pt x="61381" y="14820"/>
                        <a:pt x="56520" y="0"/>
                        <a:pt x="31620" y="0"/>
                      </a:cubicBezTo>
                      <a:cubicBezTo>
                        <a:pt x="2340" y="0"/>
                        <a:pt x="0" y="20940"/>
                        <a:pt x="0" y="44280"/>
                      </a:cubicBezTo>
                      <a:cubicBezTo>
                        <a:pt x="0" y="79020"/>
                        <a:pt x="12661" y="86100"/>
                        <a:pt x="31620" y="86100"/>
                      </a:cubicBezTo>
                      <a:cubicBezTo>
                        <a:pt x="50580" y="86100"/>
                        <a:pt x="60541" y="76500"/>
                        <a:pt x="60780" y="59100"/>
                      </a:cubicBezTo>
                      <a:lnTo>
                        <a:pt x="60780" y="58440"/>
                      </a:lnTo>
                      <a:lnTo>
                        <a:pt x="44821" y="58440"/>
                      </a:lnTo>
                      <a:lnTo>
                        <a:pt x="44821" y="59040"/>
                      </a:lnTo>
                      <a:cubicBezTo>
                        <a:pt x="44400" y="65880"/>
                        <a:pt x="40620" y="73860"/>
                        <a:pt x="31321" y="73860"/>
                      </a:cubicBezTo>
                      <a:cubicBezTo>
                        <a:pt x="21480" y="73860"/>
                        <a:pt x="15720" y="69600"/>
                        <a:pt x="15601" y="48120"/>
                      </a:cubicBezTo>
                      <a:lnTo>
                        <a:pt x="61321" y="48120"/>
                      </a:lnTo>
                      <a:lnTo>
                        <a:pt x="61321" y="40440"/>
                      </a:lnTo>
                      <a:close/>
                      <a:moveTo>
                        <a:pt x="30360" y="11460"/>
                      </a:moveTo>
                      <a:cubicBezTo>
                        <a:pt x="39060" y="11460"/>
                        <a:pt x="45780" y="13440"/>
                        <a:pt x="45900" y="36600"/>
                      </a:cubicBezTo>
                      <a:lnTo>
                        <a:pt x="15601" y="36600"/>
                      </a:lnTo>
                      <a:cubicBezTo>
                        <a:pt x="15900" y="14580"/>
                        <a:pt x="22860" y="11460"/>
                        <a:pt x="30300" y="11460"/>
                      </a:cubicBezTo>
                      <a:close/>
                    </a:path>
                  </a:pathLst>
                </a:custGeom>
                <a:solidFill>
                  <a:srgbClr val="221E1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marL="0" marR="0" lvl="0" indent="0" algn="l" defTabSz="192881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76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CBF9F904-68D4-F9CB-148E-DA573997A4BF}"/>
              </a:ext>
            </a:extLst>
          </p:cNvPr>
          <p:cNvGrpSpPr/>
          <p:nvPr userDrawn="1"/>
        </p:nvGrpSpPr>
        <p:grpSpPr>
          <a:xfrm>
            <a:off x="-708836" y="3006611"/>
            <a:ext cx="500606" cy="4456853"/>
            <a:chOff x="-228602" y="1"/>
            <a:chExt cx="161858" cy="1080725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546ED20E-EE49-1B7B-7287-F81BA77CB1CC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E796C6CB-DABF-BEF6-3EEC-9C4DFAC7B5EA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860957DD-1363-2AA5-B22E-9C513D4B96E9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3FB0D3D-F869-BBFF-783E-186FF85066DD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61CF224-3782-DE3E-E4F6-98102B75DB0E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BD1BF601-72DE-4D36-5CB3-5A5A2408A1D9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760"/>
            </a:p>
          </p:txBody>
        </p:sp>
      </p:grpSp>
    </p:spTree>
    <p:extLst>
      <p:ext uri="{BB962C8B-B14F-4D97-AF65-F5344CB8AC3E}">
        <p14:creationId xmlns:p14="http://schemas.microsoft.com/office/powerpoint/2010/main" val="1576601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67" r:id="rId4"/>
    <p:sldLayoutId id="2147483768" r:id="rId5"/>
    <p:sldLayoutId id="2147483769" r:id="rId6"/>
    <p:sldLayoutId id="2147483770" r:id="rId7"/>
    <p:sldLayoutId id="2147483771" r:id="rId8"/>
    <p:sldLayoutId id="2147483772" r:id="rId9"/>
    <p:sldLayoutId id="2147483773" r:id="rId10"/>
    <p:sldLayoutId id="2147483774" r:id="rId11"/>
    <p:sldLayoutId id="2147483775" r:id="rId12"/>
  </p:sldLayoutIdLst>
  <p:txStyles>
    <p:titleStyle>
      <a:lvl1pPr algn="l" defTabSz="2167402" rtl="0" eaLnBrk="1" latinLnBrk="1" hangingPunct="1">
        <a:lnSpc>
          <a:spcPct val="90000"/>
        </a:lnSpc>
        <a:spcBef>
          <a:spcPct val="0"/>
        </a:spcBef>
        <a:buNone/>
        <a:defRPr sz="104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1851" indent="-541851" algn="l" defTabSz="2167402" rtl="0" eaLnBrk="1" latinLnBrk="1" hangingPunct="1">
        <a:lnSpc>
          <a:spcPct val="90000"/>
        </a:lnSpc>
        <a:spcBef>
          <a:spcPts val="2370"/>
        </a:spcBef>
        <a:buFont typeface="Arial" panose="020B0604020202020204" pitchFamily="34" charset="0"/>
        <a:buChar char="•"/>
        <a:defRPr sz="6637" kern="1200">
          <a:solidFill>
            <a:schemeClr val="tx1"/>
          </a:solidFill>
          <a:latin typeface="+mn-lt"/>
          <a:ea typeface="+mn-ea"/>
          <a:cs typeface="+mn-cs"/>
        </a:defRPr>
      </a:lvl1pPr>
      <a:lvl2pPr marL="1625552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5689" kern="1200">
          <a:solidFill>
            <a:schemeClr val="tx1"/>
          </a:solidFill>
          <a:latin typeface="+mn-lt"/>
          <a:ea typeface="+mn-ea"/>
          <a:cs typeface="+mn-cs"/>
        </a:defRPr>
      </a:lvl2pPr>
      <a:lvl3pPr marL="2709253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741" kern="1200">
          <a:solidFill>
            <a:schemeClr val="tx1"/>
          </a:solidFill>
          <a:latin typeface="+mn-lt"/>
          <a:ea typeface="+mn-ea"/>
          <a:cs typeface="+mn-cs"/>
        </a:defRPr>
      </a:lvl3pPr>
      <a:lvl4pPr marL="3792954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876655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960356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7044058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8127759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9211460" indent="-541851" algn="l" defTabSz="2167402" rtl="0" eaLnBrk="1" latinLnBrk="1" hangingPunct="1">
        <a:lnSpc>
          <a:spcPct val="90000"/>
        </a:lnSpc>
        <a:spcBef>
          <a:spcPts val="1185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1083701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2pPr>
      <a:lvl3pPr marL="2167402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3pPr>
      <a:lvl4pPr marL="3251103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4pPr>
      <a:lvl5pPr marL="4334805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5pPr>
      <a:lvl6pPr marL="5418506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6pPr>
      <a:lvl7pPr marL="6502207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7pPr>
      <a:lvl8pPr marL="7585908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8pPr>
      <a:lvl9pPr marL="8669609" algn="l" defTabSz="2167402" rtl="0" eaLnBrk="1" latinLnBrk="1" hangingPunct="1">
        <a:defRPr sz="42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120" userDrawn="1">
          <p15:clr>
            <a:srgbClr val="F26B43"/>
          </p15:clr>
        </p15:guide>
        <p15:guide id="2" pos="6827" userDrawn="1">
          <p15:clr>
            <a:srgbClr val="F26B43"/>
          </p15:clr>
        </p15:guide>
        <p15:guide id="3" pos="617" userDrawn="1">
          <p15:clr>
            <a:srgbClr val="F26B43"/>
          </p15:clr>
        </p15:guide>
        <p15:guide id="4" pos="13038" userDrawn="1">
          <p15:clr>
            <a:srgbClr val="F26B43"/>
          </p15:clr>
        </p15:guide>
        <p15:guide id="5" orient="horz" pos="9259" userDrawn="1">
          <p15:clr>
            <a:srgbClr val="F26B43"/>
          </p15:clr>
        </p15:guide>
        <p15:guide id="6" orient="horz" pos="1893" userDrawn="1">
          <p15:clr>
            <a:srgbClr val="F26B43"/>
          </p15:clr>
        </p15:guide>
        <p15:guide id="7" orient="horz" pos="1411" userDrawn="1">
          <p15:clr>
            <a:srgbClr val="F26B43"/>
          </p15:clr>
        </p15:guide>
        <p15:guide id="8" pos="1467" userDrawn="1">
          <p15:clr>
            <a:srgbClr val="F26B43"/>
          </p15:clr>
        </p15:guide>
        <p15:guide id="9" pos="1666" userDrawn="1">
          <p15:clr>
            <a:srgbClr val="F26B43"/>
          </p15:clr>
        </p15:guide>
        <p15:guide id="10" pos="2715" userDrawn="1">
          <p15:clr>
            <a:srgbClr val="F26B43"/>
          </p15:clr>
        </p15:guide>
        <p15:guide id="11" pos="2512" userDrawn="1">
          <p15:clr>
            <a:srgbClr val="F26B43"/>
          </p15:clr>
        </p15:guide>
        <p15:guide id="12" pos="3561" userDrawn="1">
          <p15:clr>
            <a:srgbClr val="F26B43"/>
          </p15:clr>
        </p15:guide>
        <p15:guide id="13" pos="3762" userDrawn="1">
          <p15:clr>
            <a:srgbClr val="F26B43"/>
          </p15:clr>
        </p15:guide>
        <p15:guide id="14" pos="4611" userDrawn="1">
          <p15:clr>
            <a:srgbClr val="F26B43"/>
          </p15:clr>
        </p15:guide>
        <p15:guide id="15" pos="4811" userDrawn="1">
          <p15:clr>
            <a:srgbClr val="F26B43"/>
          </p15:clr>
        </p15:guide>
        <p15:guide id="16" pos="5657" userDrawn="1">
          <p15:clr>
            <a:srgbClr val="F26B43"/>
          </p15:clr>
        </p15:guide>
        <p15:guide id="17" pos="5859" userDrawn="1">
          <p15:clr>
            <a:srgbClr val="F26B43"/>
          </p15:clr>
        </p15:guide>
        <p15:guide id="18" pos="6905" userDrawn="1">
          <p15:clr>
            <a:srgbClr val="F26B43"/>
          </p15:clr>
        </p15:guide>
        <p15:guide id="19" pos="6707" userDrawn="1">
          <p15:clr>
            <a:srgbClr val="F26B43"/>
          </p15:clr>
        </p15:guide>
        <p15:guide id="20" pos="7756" userDrawn="1">
          <p15:clr>
            <a:srgbClr val="F26B43"/>
          </p15:clr>
        </p15:guide>
        <p15:guide id="21" pos="7955" userDrawn="1">
          <p15:clr>
            <a:srgbClr val="F26B43"/>
          </p15:clr>
        </p15:guide>
        <p15:guide id="22" pos="8802" userDrawn="1">
          <p15:clr>
            <a:srgbClr val="F26B43"/>
          </p15:clr>
        </p15:guide>
        <p15:guide id="23" pos="9043" userDrawn="1">
          <p15:clr>
            <a:srgbClr val="F26B43"/>
          </p15:clr>
        </p15:guide>
        <p15:guide id="24" pos="9850" userDrawn="1">
          <p15:clr>
            <a:srgbClr val="F26B43"/>
          </p15:clr>
        </p15:guide>
        <p15:guide id="25" pos="10092" userDrawn="1">
          <p15:clr>
            <a:srgbClr val="F26B43"/>
          </p15:clr>
        </p15:guide>
        <p15:guide id="26" pos="10899" userDrawn="1">
          <p15:clr>
            <a:srgbClr val="F26B43"/>
          </p15:clr>
        </p15:guide>
        <p15:guide id="27" pos="11141" userDrawn="1">
          <p15:clr>
            <a:srgbClr val="F26B43"/>
          </p15:clr>
        </p15:guide>
        <p15:guide id="28" pos="11987" userDrawn="1">
          <p15:clr>
            <a:srgbClr val="F26B43"/>
          </p15:clr>
        </p15:guide>
        <p15:guide id="29" pos="121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9">
            <a:extLst>
              <a:ext uri="{FF2B5EF4-FFF2-40B4-BE49-F238E27FC236}">
                <a16:creationId xmlns:a16="http://schemas.microsoft.com/office/drawing/2014/main" id="{EB1736E9-4C4A-74D7-3BC4-5669E7371D61}"/>
              </a:ext>
            </a:extLst>
          </p:cNvPr>
          <p:cNvSpPr/>
          <p:nvPr/>
        </p:nvSpPr>
        <p:spPr>
          <a:xfrm>
            <a:off x="590036" y="2603609"/>
            <a:ext cx="20221704" cy="66252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한가지 추가로 말씀드리고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싶은건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온실가스 단위 문제인데요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지역온실가스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통계데이터 보면 단위가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'Gg CO2eq.'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라고 적혀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있을텐데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 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'Gg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eq.' = giga gram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equivalent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Giga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가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r>
              <a:rPr lang="en-US" altLang="ko-KR" sz="1600" baseline="30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이므로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r>
              <a:rPr lang="en-US" altLang="ko-KR" sz="1600" baseline="30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9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gram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 = 10</a:t>
            </a:r>
            <a:r>
              <a:rPr lang="en-US" altLang="ko-KR" sz="1600" baseline="30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6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kilo-gram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 = 10</a:t>
            </a:r>
            <a:r>
              <a:rPr lang="en-US" altLang="ko-KR" sz="1600" baseline="30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tonne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  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모두 같은 말입니다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</a:t>
            </a:r>
            <a:r>
              <a:rPr lang="en-US" altLang="ko-KR" sz="1600" baseline="30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tonne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ktCO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 약자로 표기가 가능합니다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결국 지역 온실가스 통계에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적혀있는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단위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＇Gg 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eq.’ 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는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ktCO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과 같은 말입니다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제가 염려스러운 점은 지역별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부문별로 합치거나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또 세분화해서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보여줄때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숫자가 커지고 또 작아지고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할텐데요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이때 숫자가 너무 커서 길어지거나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혹은 너무 작아서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소수점이하로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많이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표현될때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단위 조절이 필요할 것 같습니다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1000 ktCO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= 1 MtCO</a:t>
            </a:r>
            <a:r>
              <a:rPr lang="en-US" altLang="ko-KR" sz="1600" baseline="-250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 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라는 점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여기서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mega)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을 참고해서 숫자 길이 조절을 부탁드립니다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6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주의사항은 아래와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같구요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eq.  &gt;&gt; 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뒤에 점이 반드시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붙어야하구요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kilo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약자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k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는 소문자이고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mega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약자 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M</a:t>
            </a:r>
            <a:r>
              <a:rPr lang="ko-KR" altLang="en-US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은 대문자로 </a:t>
            </a:r>
            <a:r>
              <a:rPr lang="ko-KR" altLang="en-US" sz="1600" dirty="0" err="1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표기해야합니다</a:t>
            </a:r>
            <a:r>
              <a:rPr lang="en-US" altLang="ko-KR" sz="1600" dirty="0">
                <a:solidFill>
                  <a:schemeClr val="tx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</a:p>
          <a:p>
            <a:endParaRPr lang="en-US" altLang="ko-KR" sz="16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6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6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en-US" altLang="ko-KR" sz="1600" baseline="-25000" dirty="0">
              <a:solidFill>
                <a:schemeClr val="tx1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8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E9ABD-F32E-A2A8-0379-16FC3DE5B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상자 1">
            <a:extLst>
              <a:ext uri="{FF2B5EF4-FFF2-40B4-BE49-F238E27FC236}">
                <a16:creationId xmlns:a16="http://schemas.microsoft.com/office/drawing/2014/main" id="{4858B93E-8C44-1C6A-47DE-0FFF069A7A31}"/>
              </a:ext>
            </a:extLst>
          </p:cNvPr>
          <p:cNvSpPr txBox="1">
            <a:spLocks/>
          </p:cNvSpPr>
          <p:nvPr/>
        </p:nvSpPr>
        <p:spPr>
          <a:xfrm>
            <a:off x="3596417" y="2541783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시도별 온실가스 배출 현황</a:t>
            </a:r>
          </a:p>
        </p:txBody>
      </p:sp>
      <p:sp>
        <p:nvSpPr>
          <p:cNvPr id="7" name="모서리가 둥근 직사각형 9">
            <a:extLst>
              <a:ext uri="{FF2B5EF4-FFF2-40B4-BE49-F238E27FC236}">
                <a16:creationId xmlns:a16="http://schemas.microsoft.com/office/drawing/2014/main" id="{E8E50CD1-60CE-D78C-6232-E63CC3EDC090}"/>
              </a:ext>
            </a:extLst>
          </p:cNvPr>
          <p:cNvSpPr/>
          <p:nvPr/>
        </p:nvSpPr>
        <p:spPr>
          <a:xfrm>
            <a:off x="3596417" y="3167061"/>
            <a:ext cx="7728075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주로 사람들의 활동으로 인해 온실가스가 배출됩니다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이를 총배출량 이라고 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대기 중의 온실가스가 자연적으로 흡수되기도 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이를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이라고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총배출량에서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차감한 것이 순배출량 입니다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아래의 그래프는 부문별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시도별 총배출량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순배출량을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653C09-17D1-274D-BA74-5532674D3953}"/>
              </a:ext>
            </a:extLst>
          </p:cNvPr>
          <p:cNvSpPr/>
          <p:nvPr/>
        </p:nvSpPr>
        <p:spPr>
          <a:xfrm>
            <a:off x="3600723" y="8264301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A6F63CE-1482-B694-B39D-E480F1A0267F}"/>
              </a:ext>
            </a:extLst>
          </p:cNvPr>
          <p:cNvSpPr/>
          <p:nvPr/>
        </p:nvSpPr>
        <p:spPr>
          <a:xfrm>
            <a:off x="3596417" y="905918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9B32054-8F45-2B8F-5FA0-3B48DE027282}"/>
              </a:ext>
            </a:extLst>
          </p:cNvPr>
          <p:cNvSpPr/>
          <p:nvPr/>
        </p:nvSpPr>
        <p:spPr>
          <a:xfrm>
            <a:off x="3744152" y="4840153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EE7FEF-743E-6E3E-BA7E-6EACA393581C}"/>
              </a:ext>
            </a:extLst>
          </p:cNvPr>
          <p:cNvSpPr/>
          <p:nvPr/>
        </p:nvSpPr>
        <p:spPr>
          <a:xfrm>
            <a:off x="4413414" y="4842460"/>
            <a:ext cx="1479235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총배출량 및 흡수</a:t>
            </a:r>
            <a:endParaRPr lang="en-US" altLang="ko-KR" sz="12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7E1B3E-36CD-E110-02F6-5EF5DBDB4F89}"/>
              </a:ext>
            </a:extLst>
          </p:cNvPr>
          <p:cNvSpPr/>
          <p:nvPr/>
        </p:nvSpPr>
        <p:spPr>
          <a:xfrm>
            <a:off x="6067660" y="4842460"/>
            <a:ext cx="878002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순배출량</a:t>
            </a:r>
            <a:endParaRPr lang="en-US" altLang="ko-KR" sz="12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6C07224-2A42-34F6-C81C-EFDE84FF1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2184" r="57035" b="71432"/>
          <a:stretch/>
        </p:blipFill>
        <p:spPr>
          <a:xfrm>
            <a:off x="8443484" y="6109807"/>
            <a:ext cx="4218388" cy="121337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5BD31CA-EDF6-E6F6-F100-C7D8EE6416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55" r="57035" b="60115"/>
          <a:stretch/>
        </p:blipFill>
        <p:spPr>
          <a:xfrm>
            <a:off x="8443486" y="8133437"/>
            <a:ext cx="4218386" cy="116520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685436-0F34-85E9-E64C-191DB5A54CB7}"/>
              </a:ext>
            </a:extLst>
          </p:cNvPr>
          <p:cNvSpPr txBox="1"/>
          <p:nvPr/>
        </p:nvSpPr>
        <p:spPr>
          <a:xfrm>
            <a:off x="8858623" y="5550668"/>
            <a:ext cx="33992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1</a:t>
            </a:r>
            <a:r>
              <a:rPr lang="ko-KR" altLang="en-US" sz="1000" b="1" dirty="0"/>
              <a:t>인당 온실가스 배출량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총배출</a:t>
            </a:r>
            <a:r>
              <a:rPr lang="ko-KR" altLang="en-US" sz="1000" b="1" dirty="0"/>
              <a:t> 기준</a:t>
            </a:r>
            <a:r>
              <a:rPr lang="en-US" altLang="ko-KR" sz="1000" b="1" dirty="0"/>
              <a:t>)</a:t>
            </a:r>
          </a:p>
          <a:p>
            <a:r>
              <a:rPr lang="ko-KR" altLang="en-US" sz="800" b="1" dirty="0"/>
              <a:t>경기도는 </a:t>
            </a:r>
            <a:r>
              <a:rPr lang="en-US" altLang="ko-KR" sz="800" b="1" dirty="0"/>
              <a:t>2022</a:t>
            </a:r>
            <a:r>
              <a:rPr lang="ko-KR" altLang="en-US" sz="800" b="1" dirty="0"/>
              <a:t>년 </a:t>
            </a:r>
            <a:r>
              <a:rPr lang="en-US" altLang="ko-KR" sz="800" b="1" dirty="0"/>
              <a:t>1</a:t>
            </a:r>
            <a:r>
              <a:rPr lang="ko-KR" altLang="en-US" sz="800" b="1" dirty="0"/>
              <a:t>인당 온실가스를</a:t>
            </a:r>
            <a:r>
              <a:rPr lang="en-US" altLang="ko-KR" sz="800" b="1" dirty="0"/>
              <a:t> 5.55 (tCO</a:t>
            </a:r>
            <a:r>
              <a:rPr lang="en-US" altLang="ko-KR" sz="800" b="1" baseline="-25000" dirty="0"/>
              <a:t>2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인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만큼 배출하였습니다</a:t>
            </a:r>
            <a:r>
              <a:rPr lang="en-US" altLang="ko-KR" sz="800" b="1" dirty="0"/>
              <a:t>. </a:t>
            </a:r>
            <a:r>
              <a:rPr lang="ko-KR" altLang="en-US" sz="800" b="1" dirty="0"/>
              <a:t>이는 전국 </a:t>
            </a:r>
            <a:r>
              <a:rPr lang="en-US" altLang="ko-KR" sz="800" b="1" dirty="0"/>
              <a:t>17</a:t>
            </a:r>
            <a:r>
              <a:rPr lang="ko-KR" altLang="en-US" sz="800" b="1" dirty="0"/>
              <a:t>개 시도 중 </a:t>
            </a:r>
            <a:r>
              <a:rPr lang="en-US" altLang="ko-KR" sz="800" b="1" dirty="0"/>
              <a:t>10</a:t>
            </a:r>
            <a:r>
              <a:rPr lang="ko-KR" altLang="en-US" sz="800" b="1" dirty="0" err="1"/>
              <a:t>번째로</a:t>
            </a:r>
            <a:r>
              <a:rPr lang="ko-KR" altLang="en-US" sz="800" b="1" dirty="0"/>
              <a:t> 많은 양입니다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C9279-178A-A668-F158-552C1B659BB2}"/>
              </a:ext>
            </a:extLst>
          </p:cNvPr>
          <p:cNvSpPr txBox="1"/>
          <p:nvPr/>
        </p:nvSpPr>
        <p:spPr>
          <a:xfrm>
            <a:off x="8740041" y="7617716"/>
            <a:ext cx="339921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GRDP</a:t>
            </a:r>
            <a:r>
              <a:rPr lang="ko-KR" altLang="en-US" sz="1000" b="1" dirty="0"/>
              <a:t>당 온실가스 배출량 </a:t>
            </a:r>
            <a:r>
              <a:rPr lang="en-US" altLang="ko-KR" sz="1000" b="1" dirty="0"/>
              <a:t>(</a:t>
            </a:r>
            <a:r>
              <a:rPr lang="ko-KR" altLang="en-US" sz="1000" b="1" dirty="0" err="1"/>
              <a:t>총배출</a:t>
            </a:r>
            <a:r>
              <a:rPr lang="ko-KR" altLang="en-US" sz="1000" b="1" dirty="0"/>
              <a:t> 기준</a:t>
            </a:r>
            <a:r>
              <a:rPr lang="en-US" altLang="ko-KR" sz="1000" b="1" dirty="0"/>
              <a:t>)</a:t>
            </a:r>
          </a:p>
          <a:p>
            <a:r>
              <a:rPr lang="ko-KR" altLang="en-US" sz="800" b="1" dirty="0"/>
              <a:t>경기도는 </a:t>
            </a:r>
            <a:r>
              <a:rPr lang="en-US" altLang="ko-KR" sz="800" b="1" dirty="0"/>
              <a:t>2022</a:t>
            </a:r>
            <a:r>
              <a:rPr lang="ko-KR" altLang="en-US" sz="800" b="1" dirty="0"/>
              <a:t>년 </a:t>
            </a:r>
            <a:r>
              <a:rPr lang="en-US" altLang="ko-KR" sz="800" b="1" dirty="0"/>
              <a:t>GRDP</a:t>
            </a:r>
            <a:r>
              <a:rPr lang="ko-KR" altLang="en-US" sz="800" b="1" dirty="0"/>
              <a:t>당 온실가스를 </a:t>
            </a:r>
            <a:r>
              <a:rPr lang="en-US" altLang="ko-KR" sz="800" b="1" dirty="0"/>
              <a:t>5.55(tCO</a:t>
            </a:r>
            <a:r>
              <a:rPr lang="en-US" altLang="ko-KR" sz="800" b="1" baseline="-25000" dirty="0"/>
              <a:t>2</a:t>
            </a:r>
            <a:r>
              <a:rPr lang="en-US" altLang="ko-KR" sz="800" b="1" dirty="0"/>
              <a:t>/</a:t>
            </a:r>
            <a:r>
              <a:rPr lang="ko-KR" altLang="en-US" sz="800" b="1" dirty="0"/>
              <a:t>백만원</a:t>
            </a:r>
            <a:r>
              <a:rPr lang="en-US" altLang="ko-KR" sz="800" b="1" dirty="0"/>
              <a:t>)</a:t>
            </a:r>
            <a:r>
              <a:rPr lang="ko-KR" altLang="en-US" sz="800" b="1" dirty="0"/>
              <a:t>만큼 배출하여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이는 전국 </a:t>
            </a:r>
            <a:r>
              <a:rPr lang="en-US" altLang="ko-KR" sz="800" b="1" dirty="0"/>
              <a:t>17</a:t>
            </a:r>
            <a:r>
              <a:rPr lang="ko-KR" altLang="en-US" sz="800" b="1" dirty="0"/>
              <a:t>개 시도 중 </a:t>
            </a:r>
            <a:r>
              <a:rPr lang="en-US" altLang="ko-KR" sz="800" b="1" dirty="0"/>
              <a:t>10</a:t>
            </a:r>
            <a:r>
              <a:rPr lang="ko-KR" altLang="en-US" sz="800" b="1" dirty="0" err="1"/>
              <a:t>번째로</a:t>
            </a:r>
            <a:r>
              <a:rPr lang="ko-KR" altLang="en-US" sz="800" b="1" dirty="0"/>
              <a:t> 많은 양입니다</a:t>
            </a:r>
            <a:r>
              <a:rPr lang="en-US" altLang="ko-KR" sz="800" b="1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951BEE-5E02-3A0D-E364-B586754AAFCD}"/>
              </a:ext>
            </a:extLst>
          </p:cNvPr>
          <p:cNvSpPr txBox="1"/>
          <p:nvPr/>
        </p:nvSpPr>
        <p:spPr>
          <a:xfrm>
            <a:off x="3984543" y="5420997"/>
            <a:ext cx="585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에너지</a:t>
            </a:r>
            <a:endParaRPr lang="en-US" altLang="ko-KR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8543F4-EE59-3435-BA4B-68DBC428CE3E}"/>
              </a:ext>
            </a:extLst>
          </p:cNvPr>
          <p:cNvSpPr txBox="1"/>
          <p:nvPr/>
        </p:nvSpPr>
        <p:spPr>
          <a:xfrm>
            <a:off x="4838426" y="5449445"/>
            <a:ext cx="71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산업공정</a:t>
            </a:r>
            <a:endParaRPr lang="en-US" altLang="ko-KR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8C8A4C-820F-10F3-2285-9B5523DD3EC7}"/>
              </a:ext>
            </a:extLst>
          </p:cNvPr>
          <p:cNvSpPr txBox="1"/>
          <p:nvPr/>
        </p:nvSpPr>
        <p:spPr>
          <a:xfrm>
            <a:off x="5603384" y="5487409"/>
            <a:ext cx="71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F5BBC8-3A88-0692-8205-9F76E818A170}"/>
              </a:ext>
            </a:extLst>
          </p:cNvPr>
          <p:cNvSpPr txBox="1"/>
          <p:nvPr/>
        </p:nvSpPr>
        <p:spPr>
          <a:xfrm>
            <a:off x="5865459" y="5487410"/>
            <a:ext cx="599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폐기물</a:t>
            </a:r>
            <a:endParaRPr lang="en-US" altLang="ko-KR" sz="10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E237403-053A-2AA1-1C32-E5DFC1172E22}"/>
              </a:ext>
            </a:extLst>
          </p:cNvPr>
          <p:cNvSpPr txBox="1"/>
          <p:nvPr/>
        </p:nvSpPr>
        <p:spPr>
          <a:xfrm>
            <a:off x="6145982" y="7028590"/>
            <a:ext cx="1111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(0.8%)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EE7CE626-72F1-B0F4-19CA-0D4E711A6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307" y="5695666"/>
            <a:ext cx="3504572" cy="2036815"/>
          </a:xfrm>
          <a:prstGeom prst="rect">
            <a:avLst/>
          </a:prstGeom>
        </p:spPr>
      </p:pic>
      <p:sp>
        <p:nvSpPr>
          <p:cNvPr id="51" name="말풍선: 사각형 50">
            <a:extLst>
              <a:ext uri="{FF2B5EF4-FFF2-40B4-BE49-F238E27FC236}">
                <a16:creationId xmlns:a16="http://schemas.microsoft.com/office/drawing/2014/main" id="{23C8AB7F-0D69-6709-893E-76701572793B}"/>
              </a:ext>
            </a:extLst>
          </p:cNvPr>
          <p:cNvSpPr/>
          <p:nvPr/>
        </p:nvSpPr>
        <p:spPr>
          <a:xfrm>
            <a:off x="354201" y="5288325"/>
            <a:ext cx="2857694" cy="1015064"/>
          </a:xfrm>
          <a:prstGeom prst="wedgeRectCallout">
            <a:avLst>
              <a:gd name="adj1" fmla="val 62223"/>
              <a:gd name="adj2" fmla="val -25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산업공정 및 제품사용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필요시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으로 줄여서 가능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</a:p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말풍선: 사각형 51">
            <a:extLst>
              <a:ext uri="{FF2B5EF4-FFF2-40B4-BE49-F238E27FC236}">
                <a16:creationId xmlns:a16="http://schemas.microsoft.com/office/drawing/2014/main" id="{F6C43FCC-C9A6-2164-91A5-EEFABD4A21A1}"/>
              </a:ext>
            </a:extLst>
          </p:cNvPr>
          <p:cNvSpPr/>
          <p:nvPr/>
        </p:nvSpPr>
        <p:spPr>
          <a:xfrm>
            <a:off x="354201" y="3546825"/>
            <a:ext cx="2857694" cy="1015064"/>
          </a:xfrm>
          <a:prstGeom prst="wedgeRectCallout">
            <a:avLst>
              <a:gd name="adj1" fmla="val 116219"/>
              <a:gd name="adj2" fmla="val 11479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배출과 흡수의 색깔 톤이 차이가 분명히 났으면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붉은계열</a:t>
            </a:r>
            <a:r>
              <a:rPr lang="en-US" altLang="ko-KR" sz="1100" dirty="0">
                <a:solidFill>
                  <a:schemeClr val="tx1"/>
                </a:solidFill>
              </a:rPr>
              <a:t>?, </a:t>
            </a:r>
            <a:r>
              <a:rPr lang="ko-KR" altLang="en-US" sz="1100" dirty="0">
                <a:solidFill>
                  <a:schemeClr val="tx1"/>
                </a:solidFill>
              </a:rPr>
              <a:t>흡수는 푸른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E673CA-0B52-DC43-848E-CBF7623F65F0}"/>
              </a:ext>
            </a:extLst>
          </p:cNvPr>
          <p:cNvSpPr txBox="1"/>
          <p:nvPr/>
        </p:nvSpPr>
        <p:spPr>
          <a:xfrm>
            <a:off x="6550669" y="5487410"/>
            <a:ext cx="599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LULUCF</a:t>
            </a:r>
          </a:p>
        </p:txBody>
      </p:sp>
      <p:sp>
        <p:nvSpPr>
          <p:cNvPr id="54" name="말풍선: 사각형 53">
            <a:extLst>
              <a:ext uri="{FF2B5EF4-FFF2-40B4-BE49-F238E27FC236}">
                <a16:creationId xmlns:a16="http://schemas.microsoft.com/office/drawing/2014/main" id="{200EF6CC-BBAC-329E-7008-9D8F100703FD}"/>
              </a:ext>
            </a:extLst>
          </p:cNvPr>
          <p:cNvSpPr/>
          <p:nvPr/>
        </p:nvSpPr>
        <p:spPr>
          <a:xfrm>
            <a:off x="1317223" y="9717180"/>
            <a:ext cx="2857694" cy="1015064"/>
          </a:xfrm>
          <a:prstGeom prst="wedgeRectCallout">
            <a:avLst>
              <a:gd name="adj1" fmla="val 30225"/>
              <a:gd name="adj2" fmla="val -8508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산업공정 및 제품 생산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LULUCF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BC4D5513-9834-42C7-5230-3A35EFA3B763}"/>
              </a:ext>
            </a:extLst>
          </p:cNvPr>
          <p:cNvSpPr/>
          <p:nvPr/>
        </p:nvSpPr>
        <p:spPr>
          <a:xfrm>
            <a:off x="12495729" y="7302807"/>
            <a:ext cx="2857694" cy="390058"/>
          </a:xfrm>
          <a:prstGeom prst="wedgeRectCallout">
            <a:avLst>
              <a:gd name="adj1" fmla="val -56436"/>
              <a:gd name="adj2" fmla="val 13046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B2B718D-A6FA-48E2-D34E-7F9FBF2FA9CA}"/>
              </a:ext>
            </a:extLst>
          </p:cNvPr>
          <p:cNvSpPr/>
          <p:nvPr/>
        </p:nvSpPr>
        <p:spPr>
          <a:xfrm>
            <a:off x="12318593" y="4743370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58" name="말풍선: 사각형 57">
            <a:extLst>
              <a:ext uri="{FF2B5EF4-FFF2-40B4-BE49-F238E27FC236}">
                <a16:creationId xmlns:a16="http://schemas.microsoft.com/office/drawing/2014/main" id="{D071DF44-88C3-BC35-7A48-63DFDEE56E35}"/>
              </a:ext>
            </a:extLst>
          </p:cNvPr>
          <p:cNvSpPr/>
          <p:nvPr/>
        </p:nvSpPr>
        <p:spPr>
          <a:xfrm>
            <a:off x="12495729" y="5119590"/>
            <a:ext cx="2857694" cy="390058"/>
          </a:xfrm>
          <a:prstGeom prst="wedgeRectCallout">
            <a:avLst>
              <a:gd name="adj1" fmla="val -56436"/>
              <a:gd name="adj2" fmla="val 13046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21F46DE-01E0-9794-BF87-0140CF36B062}"/>
              </a:ext>
            </a:extLst>
          </p:cNvPr>
          <p:cNvSpPr/>
          <p:nvPr/>
        </p:nvSpPr>
        <p:spPr>
          <a:xfrm>
            <a:off x="12318593" y="688786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pic>
        <p:nvPicPr>
          <p:cNvPr id="60" name="그림 59">
            <a:extLst>
              <a:ext uri="{FF2B5EF4-FFF2-40B4-BE49-F238E27FC236}">
                <a16:creationId xmlns:a16="http://schemas.microsoft.com/office/drawing/2014/main" id="{D13322A8-D669-D119-9166-81D6698B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977" y="10688722"/>
            <a:ext cx="5227052" cy="3419612"/>
          </a:xfrm>
          <a:prstGeom prst="rect">
            <a:avLst/>
          </a:prstGeom>
        </p:spPr>
      </p:pic>
      <p:sp>
        <p:nvSpPr>
          <p:cNvPr id="61" name="직사각형 60">
            <a:extLst>
              <a:ext uri="{FF2B5EF4-FFF2-40B4-BE49-F238E27FC236}">
                <a16:creationId xmlns:a16="http://schemas.microsoft.com/office/drawing/2014/main" id="{7CFD1477-1FAA-ABE5-374A-E2A94F7B1CA9}"/>
              </a:ext>
            </a:extLst>
          </p:cNvPr>
          <p:cNvSpPr/>
          <p:nvPr/>
        </p:nvSpPr>
        <p:spPr>
          <a:xfrm>
            <a:off x="9793857" y="14432626"/>
            <a:ext cx="2494769" cy="124757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https://echarts.apache.org/examples/en/editor.html?c=line-race</a:t>
            </a:r>
            <a:endParaRPr lang="ko-KR" altLang="en-US" sz="12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483F441-B80A-E3D9-68D3-95B958EC854B}"/>
              </a:ext>
            </a:extLst>
          </p:cNvPr>
          <p:cNvSpPr/>
          <p:nvPr/>
        </p:nvSpPr>
        <p:spPr>
          <a:xfrm>
            <a:off x="6026232" y="10516830"/>
            <a:ext cx="85286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174DD033-8FDD-B8C6-93A2-A9E9E83CF084}"/>
              </a:ext>
            </a:extLst>
          </p:cNvPr>
          <p:cNvSpPr/>
          <p:nvPr/>
        </p:nvSpPr>
        <p:spPr>
          <a:xfrm>
            <a:off x="6976690" y="10516830"/>
            <a:ext cx="85286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흡수량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9A92C1D8-AD59-21F7-4D04-9413FA0D7883}"/>
              </a:ext>
            </a:extLst>
          </p:cNvPr>
          <p:cNvSpPr/>
          <p:nvPr/>
        </p:nvSpPr>
        <p:spPr>
          <a:xfrm>
            <a:off x="7916602" y="10516830"/>
            <a:ext cx="925938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순배출량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466CBB-F5E4-72F4-AF9D-34480343F653}"/>
              </a:ext>
            </a:extLst>
          </p:cNvPr>
          <p:cNvSpPr/>
          <p:nvPr/>
        </p:nvSpPr>
        <p:spPr>
          <a:xfrm>
            <a:off x="4413414" y="14568033"/>
            <a:ext cx="5289531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2DC355C6-9AB6-413D-A11D-0C70A57A32F3}"/>
              </a:ext>
            </a:extLst>
          </p:cNvPr>
          <p:cNvSpPr/>
          <p:nvPr/>
        </p:nvSpPr>
        <p:spPr>
          <a:xfrm>
            <a:off x="8959527" y="10516830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1</a:t>
            </a:r>
            <a:r>
              <a:rPr lang="ko-KR" altLang="en-US" sz="1200" dirty="0">
                <a:solidFill>
                  <a:schemeClr val="tx1"/>
                </a:solidFill>
              </a:rPr>
              <a:t>인당 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6D982D5-804C-1B5C-48EB-E15059E1AD13}"/>
              </a:ext>
            </a:extLst>
          </p:cNvPr>
          <p:cNvSpPr/>
          <p:nvPr/>
        </p:nvSpPr>
        <p:spPr>
          <a:xfrm>
            <a:off x="10541962" y="10516830"/>
            <a:ext cx="1529330" cy="195242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GRDP</a:t>
            </a:r>
            <a:r>
              <a:rPr lang="ko-KR" altLang="en-US" sz="1200" dirty="0">
                <a:solidFill>
                  <a:schemeClr val="tx1"/>
                </a:solidFill>
              </a:rPr>
              <a:t>당 총배출량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69" name="말풍선: 사각형 68">
            <a:extLst>
              <a:ext uri="{FF2B5EF4-FFF2-40B4-BE49-F238E27FC236}">
                <a16:creationId xmlns:a16="http://schemas.microsoft.com/office/drawing/2014/main" id="{53C685F7-FF07-2FDC-BAB5-EEC71A572C7B}"/>
              </a:ext>
            </a:extLst>
          </p:cNvPr>
          <p:cNvSpPr/>
          <p:nvPr/>
        </p:nvSpPr>
        <p:spPr>
          <a:xfrm>
            <a:off x="964798" y="14105285"/>
            <a:ext cx="2857694" cy="744197"/>
          </a:xfrm>
          <a:prstGeom prst="wedgeRectCallout">
            <a:avLst>
              <a:gd name="adj1" fmla="val 68889"/>
              <a:gd name="adj2" fmla="val 24712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빼기 총배출량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음수가 나옴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2F22BAB4-78C3-005C-0CEB-CBD55C95E3E2}"/>
              </a:ext>
            </a:extLst>
          </p:cNvPr>
          <p:cNvSpPr/>
          <p:nvPr/>
        </p:nvSpPr>
        <p:spPr>
          <a:xfrm>
            <a:off x="964798" y="13181360"/>
            <a:ext cx="2857694" cy="744197"/>
          </a:xfrm>
          <a:prstGeom prst="wedgeRectCallout">
            <a:avLst>
              <a:gd name="adj1" fmla="val 84221"/>
              <a:gd name="adj2" fmla="val 113025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흡수량은</a:t>
            </a:r>
            <a:r>
              <a:rPr lang="ko-KR" altLang="en-US" sz="1100" dirty="0">
                <a:solidFill>
                  <a:schemeClr val="tx1"/>
                </a:solidFill>
              </a:rPr>
              <a:t> 수치가 음수입니다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차트에도 마이너스로 표현해주세요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A10BC1-A084-8B5F-8F7B-2B20851C35C8}"/>
              </a:ext>
            </a:extLst>
          </p:cNvPr>
          <p:cNvSpPr txBox="1"/>
          <p:nvPr/>
        </p:nvSpPr>
        <p:spPr>
          <a:xfrm>
            <a:off x="3699211" y="5186064"/>
            <a:ext cx="2851458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배출</a:t>
            </a:r>
            <a:endParaRPr lang="en-US" altLang="ko-KR" sz="1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1BDC1-9B99-3B3E-BEF0-0B115A64F48B}"/>
              </a:ext>
            </a:extLst>
          </p:cNvPr>
          <p:cNvSpPr txBox="1"/>
          <p:nvPr/>
        </p:nvSpPr>
        <p:spPr>
          <a:xfrm>
            <a:off x="6584821" y="5175570"/>
            <a:ext cx="453164" cy="2539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b="1" dirty="0"/>
              <a:t>흡수</a:t>
            </a:r>
            <a:endParaRPr lang="en-US" altLang="ko-KR" sz="1000" b="1" dirty="0"/>
          </a:p>
        </p:txBody>
      </p:sp>
      <p:sp>
        <p:nvSpPr>
          <p:cNvPr id="4" name="텍스트 상자 1">
            <a:extLst>
              <a:ext uri="{FF2B5EF4-FFF2-40B4-BE49-F238E27FC236}">
                <a16:creationId xmlns:a16="http://schemas.microsoft.com/office/drawing/2014/main" id="{9FF4C04B-7B9E-9CD2-2DEB-8911D13EADC2}"/>
              </a:ext>
            </a:extLst>
          </p:cNvPr>
          <p:cNvSpPr txBox="1">
            <a:spLocks/>
          </p:cNvSpPr>
          <p:nvPr/>
        </p:nvSpPr>
        <p:spPr>
          <a:xfrm>
            <a:off x="627743" y="234372"/>
            <a:ext cx="4460272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</a:t>
            </a:r>
            <a:r>
              <a:rPr lang="ko-KR" altLang="en-US" sz="28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인벤토리</a:t>
            </a:r>
            <a:endParaRPr lang="ko-KR" altLang="en-US" sz="28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4ED33466-2177-9F56-1455-9EA80632503A}"/>
              </a:ext>
            </a:extLst>
          </p:cNvPr>
          <p:cNvSpPr/>
          <p:nvPr/>
        </p:nvSpPr>
        <p:spPr>
          <a:xfrm>
            <a:off x="627743" y="859651"/>
            <a:ext cx="20221704" cy="1351128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경기도의 탄소 데이터를 한눈에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ko-KR" altLang="en-US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관리의 첫걸음</a:t>
            </a:r>
            <a:r>
              <a:rPr lang="en-US" altLang="ko-KR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6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국가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지자체 기업 등 해당 주체의 생산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소비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운영 등 활동으로 인한 온실가스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배출원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흡수원을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파악하여 온실가스 배출 및 </a:t>
            </a:r>
            <a:r>
              <a:rPr lang="ko-KR" altLang="en-US" sz="16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흡수량을</a:t>
            </a:r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산정하는 자료 입니다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20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환경부의 국가 온실가스 종합정보센터의 데이터를 활용합니다</a:t>
            </a:r>
            <a:r>
              <a:rPr lang="en-US" altLang="ko-KR" sz="16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90356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그림 37">
            <a:extLst>
              <a:ext uri="{FF2B5EF4-FFF2-40B4-BE49-F238E27FC236}">
                <a16:creationId xmlns:a16="http://schemas.microsoft.com/office/drawing/2014/main" id="{04766F4D-43CA-A865-32D0-7B73E8009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9611" y="3114366"/>
            <a:ext cx="4634836" cy="3579124"/>
          </a:xfrm>
          <a:prstGeom prst="rect">
            <a:avLst/>
          </a:prstGeom>
        </p:spPr>
      </p:pic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ACED272C-5228-C075-85A7-D0FF2B76FACA}"/>
              </a:ext>
            </a:extLst>
          </p:cNvPr>
          <p:cNvSpPr txBox="1">
            <a:spLocks/>
          </p:cNvSpPr>
          <p:nvPr/>
        </p:nvSpPr>
        <p:spPr>
          <a:xfrm>
            <a:off x="3596417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D74A0920-428E-8F0D-7E92-E8815E550CC6}"/>
              </a:ext>
            </a:extLst>
          </p:cNvPr>
          <p:cNvSpPr/>
          <p:nvPr/>
        </p:nvSpPr>
        <p:spPr>
          <a:xfrm>
            <a:off x="3596417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E820197-4708-F119-2708-93DC83CAADBD}"/>
              </a:ext>
            </a:extLst>
          </p:cNvPr>
          <p:cNvSpPr/>
          <p:nvPr/>
        </p:nvSpPr>
        <p:spPr>
          <a:xfrm>
            <a:off x="4535441" y="7914430"/>
            <a:ext cx="727305" cy="248548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7AC474-0092-A1A9-62F2-DFD8B9D82BB0}"/>
              </a:ext>
            </a:extLst>
          </p:cNvPr>
          <p:cNvSpPr/>
          <p:nvPr/>
        </p:nvSpPr>
        <p:spPr>
          <a:xfrm>
            <a:off x="3858452" y="7912122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63EB23-AFF6-2F92-7A98-F7BD6B2B2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094" y="9099876"/>
            <a:ext cx="6159204" cy="30789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C5146E-1F27-FAAC-3C03-644068515DDB}"/>
              </a:ext>
            </a:extLst>
          </p:cNvPr>
          <p:cNvSpPr txBox="1"/>
          <p:nvPr/>
        </p:nvSpPr>
        <p:spPr>
          <a:xfrm>
            <a:off x="3858452" y="8849403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5B0A92-A65B-F564-954D-CD3D132D4475}"/>
              </a:ext>
            </a:extLst>
          </p:cNvPr>
          <p:cNvSpPr txBox="1"/>
          <p:nvPr/>
        </p:nvSpPr>
        <p:spPr>
          <a:xfrm>
            <a:off x="4361689" y="9284549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64AD0-C6BA-5D2C-470B-61679F213F41}"/>
              </a:ext>
            </a:extLst>
          </p:cNvPr>
          <p:cNvSpPr txBox="1"/>
          <p:nvPr/>
        </p:nvSpPr>
        <p:spPr>
          <a:xfrm>
            <a:off x="3808333" y="9614287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제조업 및 건설업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3FFE3-FC92-3030-4A33-DA69F13344AA}"/>
              </a:ext>
            </a:extLst>
          </p:cNvPr>
          <p:cNvSpPr txBox="1"/>
          <p:nvPr/>
        </p:nvSpPr>
        <p:spPr>
          <a:xfrm>
            <a:off x="4157983" y="1009140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84B373-A503-5D58-06BD-0524D5354C58}"/>
              </a:ext>
            </a:extLst>
          </p:cNvPr>
          <p:cNvSpPr txBox="1"/>
          <p:nvPr/>
        </p:nvSpPr>
        <p:spPr>
          <a:xfrm>
            <a:off x="4157983" y="1093590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48808E-FE29-2C34-F36A-76A2BB415CB3}"/>
              </a:ext>
            </a:extLst>
          </p:cNvPr>
          <p:cNvSpPr txBox="1"/>
          <p:nvPr/>
        </p:nvSpPr>
        <p:spPr>
          <a:xfrm>
            <a:off x="4157983" y="10516201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A89DB62-5039-721C-1811-73CAC6C2F13A}"/>
              </a:ext>
            </a:extLst>
          </p:cNvPr>
          <p:cNvSpPr txBox="1"/>
          <p:nvPr/>
        </p:nvSpPr>
        <p:spPr>
          <a:xfrm>
            <a:off x="4157983" y="11447988"/>
            <a:ext cx="127172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탈루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석유 및 천연가스</a:t>
            </a:r>
            <a:r>
              <a:rPr lang="en-US" altLang="ko-KR" sz="1100" spc="-150" dirty="0">
                <a:ea typeface="Noto Sans KR" panose="020B0200000000000000" pitchFamily="50" charset="-127"/>
              </a:rPr>
              <a:t>~~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기타배출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1C2545-E758-C4AD-A5E7-F52705D7FC90}"/>
              </a:ext>
            </a:extLst>
          </p:cNvPr>
          <p:cNvSpPr txBox="1"/>
          <p:nvPr/>
        </p:nvSpPr>
        <p:spPr>
          <a:xfrm>
            <a:off x="5712652" y="8849403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pc="-150"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DA203D6-CC45-EB60-19DA-8D2BC702F403}"/>
              </a:ext>
            </a:extLst>
          </p:cNvPr>
          <p:cNvSpPr/>
          <p:nvPr/>
        </p:nvSpPr>
        <p:spPr>
          <a:xfrm>
            <a:off x="5531686" y="7912121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세부부문별</a:t>
            </a:r>
            <a:endParaRPr lang="en-US" altLang="ko-KR" sz="120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B5698A4-55F4-895C-0D84-BB27E131BC6D}"/>
              </a:ext>
            </a:extLst>
          </p:cNvPr>
          <p:cNvSpPr/>
          <p:nvPr/>
        </p:nvSpPr>
        <p:spPr>
          <a:xfrm>
            <a:off x="3858452" y="2338881"/>
            <a:ext cx="540180" cy="250855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2022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3B5C63-2C75-8FE8-B487-D66D98E0A97E}"/>
              </a:ext>
            </a:extLst>
          </p:cNvPr>
          <p:cNvSpPr txBox="1"/>
          <p:nvPr/>
        </p:nvSpPr>
        <p:spPr>
          <a:xfrm>
            <a:off x="4104664" y="3507688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AC048B0-C032-F01D-FE2A-0FAA050FEF29}"/>
              </a:ext>
            </a:extLst>
          </p:cNvPr>
          <p:cNvSpPr/>
          <p:nvPr/>
        </p:nvSpPr>
        <p:spPr>
          <a:xfrm>
            <a:off x="4645861" y="2338880"/>
            <a:ext cx="1129247" cy="2508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부문별</a:t>
            </a:r>
            <a:endParaRPr lang="en-US" altLang="ko-KR" sz="12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0290567-8057-F686-F97C-9BF29B1628FF}"/>
              </a:ext>
            </a:extLst>
          </p:cNvPr>
          <p:cNvSpPr/>
          <p:nvPr/>
        </p:nvSpPr>
        <p:spPr>
          <a:xfrm>
            <a:off x="6044048" y="2338880"/>
            <a:ext cx="1129247" cy="250855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세부부문별</a:t>
            </a:r>
            <a:endParaRPr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F20591-B856-C98A-2253-403AE8F74172}"/>
              </a:ext>
            </a:extLst>
          </p:cNvPr>
          <p:cNvSpPr txBox="1"/>
          <p:nvPr/>
        </p:nvSpPr>
        <p:spPr>
          <a:xfrm>
            <a:off x="5500195" y="4047155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644E61A-CCFC-2545-9946-2BD603FE351D}"/>
              </a:ext>
            </a:extLst>
          </p:cNvPr>
          <p:cNvSpPr txBox="1"/>
          <p:nvPr/>
        </p:nvSpPr>
        <p:spPr>
          <a:xfrm>
            <a:off x="5489810" y="5771473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농업</a:t>
            </a:r>
            <a:endParaRPr lang="ko-KR" alt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9C4007-73A1-95AC-F5E7-5655659C331D}"/>
              </a:ext>
            </a:extLst>
          </p:cNvPr>
          <p:cNvSpPr txBox="1"/>
          <p:nvPr/>
        </p:nvSpPr>
        <p:spPr>
          <a:xfrm>
            <a:off x="4109152" y="5009005"/>
            <a:ext cx="1108476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83C206-AE17-C307-F7A8-8A8F96D93962}"/>
              </a:ext>
            </a:extLst>
          </p:cNvPr>
          <p:cNvSpPr txBox="1"/>
          <p:nvPr/>
        </p:nvSpPr>
        <p:spPr>
          <a:xfrm>
            <a:off x="7066939" y="4639673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F8D8BA-07B1-26A8-33F9-748CCF238FB8}"/>
              </a:ext>
            </a:extLst>
          </p:cNvPr>
          <p:cNvSpPr/>
          <p:nvPr/>
        </p:nvSpPr>
        <p:spPr>
          <a:xfrm>
            <a:off x="204758" y="3551629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8A30E08B-A849-007F-3663-5905A2836D55}"/>
              </a:ext>
            </a:extLst>
          </p:cNvPr>
          <p:cNvSpPr/>
          <p:nvPr/>
        </p:nvSpPr>
        <p:spPr>
          <a:xfrm>
            <a:off x="204758" y="4270852"/>
            <a:ext cx="2857694" cy="1015064"/>
          </a:xfrm>
          <a:prstGeom prst="wedgeRectCallout">
            <a:avLst>
              <a:gd name="adj1" fmla="val 30225"/>
              <a:gd name="adj2" fmla="val -8508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산업공정 및 제품 생산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LULUCF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47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EAC2E02-1A8A-1A87-2A39-EE60C0F4F40F}"/>
              </a:ext>
            </a:extLst>
          </p:cNvPr>
          <p:cNvSpPr/>
          <p:nvPr/>
        </p:nvSpPr>
        <p:spPr>
          <a:xfrm>
            <a:off x="204758" y="9349848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43BB45-D02D-25F2-48F0-E1134CE470AC}"/>
              </a:ext>
            </a:extLst>
          </p:cNvPr>
          <p:cNvSpPr txBox="1"/>
          <p:nvPr/>
        </p:nvSpPr>
        <p:spPr>
          <a:xfrm>
            <a:off x="5939735" y="9284549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>
                <a:ea typeface="Noto Sans KR" panose="020B0200000000000000" pitchFamily="50" charset="-127"/>
              </a:rPr>
              <a:t>A.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광물산업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C3BDEA-8FF2-70F1-2632-3FB87B9CAC64}"/>
              </a:ext>
            </a:extLst>
          </p:cNvPr>
          <p:cNvSpPr txBox="1"/>
          <p:nvPr/>
        </p:nvSpPr>
        <p:spPr>
          <a:xfrm>
            <a:off x="5939735" y="11447988"/>
            <a:ext cx="1006475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G.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기타 제품제조 및 소비</a:t>
            </a:r>
            <a:endParaRPr lang="ko-KR" alt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366DA4-D81C-2407-D76A-6FDE3EC09BE6}"/>
              </a:ext>
            </a:extLst>
          </p:cNvPr>
          <p:cNvSpPr txBox="1"/>
          <p:nvPr/>
        </p:nvSpPr>
        <p:spPr>
          <a:xfrm>
            <a:off x="5804863" y="1009140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………………..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FD24215-0E52-58E5-5C85-EF54AC73315C}"/>
              </a:ext>
            </a:extLst>
          </p:cNvPr>
          <p:cNvSpPr txBox="1"/>
          <p:nvPr/>
        </p:nvSpPr>
        <p:spPr>
          <a:xfrm>
            <a:off x="7554106" y="8849403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6D82046-A7D1-B970-C10E-8CF66347FEF8}"/>
              </a:ext>
            </a:extLst>
          </p:cNvPr>
          <p:cNvSpPr txBox="1"/>
          <p:nvPr/>
        </p:nvSpPr>
        <p:spPr>
          <a:xfrm>
            <a:off x="3737095" y="8421586"/>
            <a:ext cx="532352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배출</a:t>
            </a:r>
            <a:endParaRPr lang="en-US" altLang="ko-KR" sz="11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5B2522-CCE0-E2DB-7833-12A9A92ACA80}"/>
              </a:ext>
            </a:extLst>
          </p:cNvPr>
          <p:cNvSpPr txBox="1"/>
          <p:nvPr/>
        </p:nvSpPr>
        <p:spPr>
          <a:xfrm>
            <a:off x="8797923" y="8849403"/>
            <a:ext cx="1090184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1E290C-D7DC-528E-8E50-105EB7600BBF}"/>
              </a:ext>
            </a:extLst>
          </p:cNvPr>
          <p:cNvSpPr txBox="1"/>
          <p:nvPr/>
        </p:nvSpPr>
        <p:spPr>
          <a:xfrm>
            <a:off x="9060621" y="8421586"/>
            <a:ext cx="769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흡수</a:t>
            </a:r>
            <a:endParaRPr lang="en-US" altLang="ko-KR" sz="11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7F7297-B9CB-5CA3-8ACB-FCB14F36DFFF}"/>
              </a:ext>
            </a:extLst>
          </p:cNvPr>
          <p:cNvSpPr txBox="1"/>
          <p:nvPr/>
        </p:nvSpPr>
        <p:spPr>
          <a:xfrm>
            <a:off x="3737095" y="2766413"/>
            <a:ext cx="306375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배출</a:t>
            </a:r>
            <a:endParaRPr lang="en-US" altLang="ko-KR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76C5886-D3BD-8A20-917C-A8E404EA942A}"/>
              </a:ext>
            </a:extLst>
          </p:cNvPr>
          <p:cNvSpPr txBox="1"/>
          <p:nvPr/>
        </p:nvSpPr>
        <p:spPr>
          <a:xfrm>
            <a:off x="6867455" y="2766413"/>
            <a:ext cx="147699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100" b="1" dirty="0"/>
              <a:t>흡수</a:t>
            </a:r>
            <a:endParaRPr lang="en-US" altLang="ko-KR" sz="1100" b="1" dirty="0"/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33F28B08-B5DA-E2F2-AFE7-6303014FB58B}"/>
              </a:ext>
            </a:extLst>
          </p:cNvPr>
          <p:cNvSpPr/>
          <p:nvPr/>
        </p:nvSpPr>
        <p:spPr>
          <a:xfrm>
            <a:off x="204758" y="11071260"/>
            <a:ext cx="2857694" cy="1583775"/>
          </a:xfrm>
          <a:prstGeom prst="wedgeRectCallout">
            <a:avLst>
              <a:gd name="adj1" fmla="val 88221"/>
              <a:gd name="adj2" fmla="val -156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데이터를 보시면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B.</a:t>
            </a:r>
            <a:r>
              <a:rPr lang="ko-KR" altLang="en-US" sz="1100" dirty="0">
                <a:solidFill>
                  <a:schemeClr val="tx1"/>
                </a:solidFill>
              </a:rPr>
              <a:t> 탈루는 </a:t>
            </a:r>
            <a:r>
              <a:rPr lang="en-US" altLang="ko-KR" sz="1100" dirty="0">
                <a:solidFill>
                  <a:schemeClr val="tx1"/>
                </a:solidFill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</a:rPr>
              <a:t>고체연료</a:t>
            </a:r>
            <a:r>
              <a:rPr lang="en-US" altLang="ko-KR" sz="1100" dirty="0">
                <a:solidFill>
                  <a:schemeClr val="tx1"/>
                </a:solidFill>
              </a:rPr>
              <a:t>, 2. </a:t>
            </a:r>
            <a:r>
              <a:rPr lang="ko-KR" altLang="en-US" sz="1100" dirty="0">
                <a:solidFill>
                  <a:schemeClr val="tx1"/>
                </a:solidFill>
              </a:rPr>
              <a:t>석유 및 </a:t>
            </a:r>
            <a:r>
              <a:rPr lang="en-US" altLang="ko-KR" sz="1100" dirty="0">
                <a:solidFill>
                  <a:schemeClr val="tx1"/>
                </a:solidFill>
              </a:rPr>
              <a:t>~ </a:t>
            </a:r>
            <a:r>
              <a:rPr lang="ko-KR" altLang="en-US" sz="1100" dirty="0">
                <a:solidFill>
                  <a:schemeClr val="tx1"/>
                </a:solidFill>
              </a:rPr>
              <a:t>기타배출 이라는 </a:t>
            </a:r>
            <a:r>
              <a:rPr lang="en-US" altLang="ko-KR" sz="1100" dirty="0">
                <a:solidFill>
                  <a:schemeClr val="tx1"/>
                </a:solidFill>
              </a:rPr>
              <a:t>2</a:t>
            </a:r>
            <a:r>
              <a:rPr lang="ko-KR" altLang="en-US" sz="1100" dirty="0">
                <a:solidFill>
                  <a:schemeClr val="tx1"/>
                </a:solidFill>
              </a:rPr>
              <a:t>가지 하위 항목을 갖고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아래와 같이 이름 앞에 </a:t>
            </a:r>
            <a:r>
              <a:rPr lang="en-US" altLang="ko-KR" sz="1100" dirty="0">
                <a:solidFill>
                  <a:schemeClr val="tx1"/>
                </a:solidFill>
              </a:rPr>
              <a:t>‘(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)’</a:t>
            </a:r>
            <a:r>
              <a:rPr lang="ko-KR" altLang="en-US" sz="1100" dirty="0">
                <a:solidFill>
                  <a:schemeClr val="tx1"/>
                </a:solidFill>
              </a:rPr>
              <a:t>라고 적어주세요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고체연료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탈루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석유 및 천연가스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에너지 생산으로부터의 기타배출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40" name="말풍선: 사각형 39">
            <a:extLst>
              <a:ext uri="{FF2B5EF4-FFF2-40B4-BE49-F238E27FC236}">
                <a16:creationId xmlns:a16="http://schemas.microsoft.com/office/drawing/2014/main" id="{EA3928D3-1102-6181-1CCF-CB4E1FF3CA2A}"/>
              </a:ext>
            </a:extLst>
          </p:cNvPr>
          <p:cNvSpPr/>
          <p:nvPr/>
        </p:nvSpPr>
        <p:spPr>
          <a:xfrm>
            <a:off x="6400801" y="12655036"/>
            <a:ext cx="3495498" cy="1539265"/>
          </a:xfrm>
          <a:prstGeom prst="wedgeRectCallout">
            <a:avLst>
              <a:gd name="adj1" fmla="val 20226"/>
              <a:gd name="adj2" fmla="val -9446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(38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) </a:t>
            </a:r>
            <a:r>
              <a:rPr lang="ko-KR" altLang="en-US" sz="1100" dirty="0">
                <a:solidFill>
                  <a:schemeClr val="tx1"/>
                </a:solidFill>
              </a:rPr>
              <a:t>수치는 모든 연도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모든 지역에 대해 음수라서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시도별 온실가스 배출 현황</a:t>
            </a:r>
            <a:r>
              <a:rPr lang="en-US" altLang="ko-KR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’ 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에서 대분류로 </a:t>
            </a:r>
            <a:r>
              <a:rPr lang="ko-KR" altLang="en-US" sz="11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보여줄때</a:t>
            </a:r>
            <a:r>
              <a:rPr lang="ko-KR" altLang="en-US" sz="1100" b="1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에는</a:t>
            </a:r>
            <a:r>
              <a:rPr lang="ko-KR" altLang="en-US" sz="11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상관이 없었는데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의 하위 항목들 </a:t>
            </a:r>
            <a:r>
              <a:rPr lang="en-US" altLang="ko-KR" sz="1100" dirty="0">
                <a:solidFill>
                  <a:schemeClr val="tx1"/>
                </a:solidFill>
              </a:rPr>
              <a:t>(39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 err="1">
                <a:solidFill>
                  <a:schemeClr val="tx1"/>
                </a:solidFill>
              </a:rPr>
              <a:t>산림지</a:t>
            </a:r>
            <a:r>
              <a:rPr lang="en-US" altLang="ko-KR" sz="1100" dirty="0">
                <a:solidFill>
                  <a:schemeClr val="tx1"/>
                </a:solidFill>
              </a:rPr>
              <a:t>)~46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의 경우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항목은 양수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항목은 음수입니다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&gt;&gt; </a:t>
            </a:r>
            <a:r>
              <a:rPr lang="ko-KR" altLang="en-US" sz="1100" dirty="0">
                <a:solidFill>
                  <a:schemeClr val="tx1"/>
                </a:solidFill>
              </a:rPr>
              <a:t>따라서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위 그림에서 처럼 </a:t>
            </a:r>
            <a:r>
              <a:rPr lang="en-US" altLang="ko-KR" sz="1100" dirty="0">
                <a:solidFill>
                  <a:schemeClr val="tx1"/>
                </a:solidFill>
              </a:rPr>
              <a:t>D-3</a:t>
            </a:r>
            <a:r>
              <a:rPr lang="ko-KR" altLang="en-US" sz="1100" dirty="0">
                <a:solidFill>
                  <a:schemeClr val="tx1"/>
                </a:solidFill>
              </a:rPr>
              <a:t>이 </a:t>
            </a:r>
            <a:r>
              <a:rPr lang="en-US" altLang="ko-KR" sz="1100" dirty="0">
                <a:solidFill>
                  <a:schemeClr val="tx1"/>
                </a:solidFill>
              </a:rPr>
              <a:t>LULUCF</a:t>
            </a:r>
            <a:r>
              <a:rPr lang="ko-KR" altLang="en-US" sz="1100" dirty="0">
                <a:solidFill>
                  <a:schemeClr val="tx1"/>
                </a:solidFill>
              </a:rPr>
              <a:t>의 하위 항목이지만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배출부문 쪽으로 분류되어야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F39BC80-1AF3-CBFA-043A-FE4BB31ED0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1595906"/>
            <a:ext cx="262699" cy="582912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53E40A02-E976-235E-BDC3-89CEACB852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0995881"/>
            <a:ext cx="262699" cy="582912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7CD8E1CA-D1B1-4304-09F2-C8B4C73F4F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10395856"/>
            <a:ext cx="262699" cy="582912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63D4538-5483-C1B1-B5AD-F17EAC9FBB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9815852"/>
            <a:ext cx="262699" cy="582912"/>
          </a:xfrm>
          <a:prstGeom prst="rect">
            <a:avLst/>
          </a:prstGeom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E61AC12F-8E19-0BD8-5B1E-0047EBF0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5735" t="76264" b="9742"/>
          <a:stretch/>
        </p:blipFill>
        <p:spPr>
          <a:xfrm>
            <a:off x="8797922" y="9254703"/>
            <a:ext cx="262699" cy="582912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6D782B5B-293D-D87D-BAC5-FCF1A6696F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17633" y="3288127"/>
            <a:ext cx="5965459" cy="464467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2747414B-C001-F67C-8D81-EA71E4EC5047}"/>
              </a:ext>
            </a:extLst>
          </p:cNvPr>
          <p:cNvSpPr txBox="1"/>
          <p:nvPr/>
        </p:nvSpPr>
        <p:spPr>
          <a:xfrm>
            <a:off x="11600809" y="7912121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59F923-A4F4-76A2-522C-5A76F274B440}"/>
              </a:ext>
            </a:extLst>
          </p:cNvPr>
          <p:cNvSpPr txBox="1"/>
          <p:nvPr/>
        </p:nvSpPr>
        <p:spPr>
          <a:xfrm>
            <a:off x="17138697" y="7912121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58" name="자유형: 도형 57">
            <a:extLst>
              <a:ext uri="{FF2B5EF4-FFF2-40B4-BE49-F238E27FC236}">
                <a16:creationId xmlns:a16="http://schemas.microsoft.com/office/drawing/2014/main" id="{F3017234-0096-29CD-DB2A-69CECE5E9C23}"/>
              </a:ext>
            </a:extLst>
          </p:cNvPr>
          <p:cNvSpPr/>
          <p:nvPr/>
        </p:nvSpPr>
        <p:spPr>
          <a:xfrm>
            <a:off x="11985674" y="4318782"/>
            <a:ext cx="5444197" cy="1645920"/>
          </a:xfrm>
          <a:custGeom>
            <a:avLst/>
            <a:gdLst>
              <a:gd name="connsiteX0" fmla="*/ 0 w 5444197"/>
              <a:gd name="connsiteY0" fmla="*/ 1645920 h 1645920"/>
              <a:gd name="connsiteX1" fmla="*/ 126609 w 5444197"/>
              <a:gd name="connsiteY1" fmla="*/ 1631852 h 1645920"/>
              <a:gd name="connsiteX2" fmla="*/ 647114 w 5444197"/>
              <a:gd name="connsiteY2" fmla="*/ 1505243 h 1645920"/>
              <a:gd name="connsiteX3" fmla="*/ 787791 w 5444197"/>
              <a:gd name="connsiteY3" fmla="*/ 1448972 h 1645920"/>
              <a:gd name="connsiteX4" fmla="*/ 886264 w 5444197"/>
              <a:gd name="connsiteY4" fmla="*/ 1434904 h 1645920"/>
              <a:gd name="connsiteX5" fmla="*/ 1083212 w 5444197"/>
              <a:gd name="connsiteY5" fmla="*/ 1378633 h 1645920"/>
              <a:gd name="connsiteX6" fmla="*/ 1167618 w 5444197"/>
              <a:gd name="connsiteY6" fmla="*/ 1350498 h 1645920"/>
              <a:gd name="connsiteX7" fmla="*/ 1420837 w 5444197"/>
              <a:gd name="connsiteY7" fmla="*/ 1294227 h 1645920"/>
              <a:gd name="connsiteX8" fmla="*/ 1533378 w 5444197"/>
              <a:gd name="connsiteY8" fmla="*/ 1266092 h 1645920"/>
              <a:gd name="connsiteX9" fmla="*/ 1828800 w 5444197"/>
              <a:gd name="connsiteY9" fmla="*/ 1223889 h 1645920"/>
              <a:gd name="connsiteX10" fmla="*/ 1885071 w 5444197"/>
              <a:gd name="connsiteY10" fmla="*/ 1209821 h 1645920"/>
              <a:gd name="connsiteX11" fmla="*/ 2110154 w 5444197"/>
              <a:gd name="connsiteY11" fmla="*/ 1181686 h 1645920"/>
              <a:gd name="connsiteX12" fmla="*/ 2180492 w 5444197"/>
              <a:gd name="connsiteY12" fmla="*/ 1167618 h 1645920"/>
              <a:gd name="connsiteX13" fmla="*/ 2504049 w 5444197"/>
              <a:gd name="connsiteY13" fmla="*/ 1153550 h 1645920"/>
              <a:gd name="connsiteX14" fmla="*/ 2757268 w 5444197"/>
              <a:gd name="connsiteY14" fmla="*/ 1125415 h 1645920"/>
              <a:gd name="connsiteX15" fmla="*/ 2799471 w 5444197"/>
              <a:gd name="connsiteY15" fmla="*/ 1111347 h 1645920"/>
              <a:gd name="connsiteX16" fmla="*/ 2940148 w 5444197"/>
              <a:gd name="connsiteY16" fmla="*/ 1083212 h 1645920"/>
              <a:gd name="connsiteX17" fmla="*/ 3277772 w 5444197"/>
              <a:gd name="connsiteY17" fmla="*/ 970670 h 1645920"/>
              <a:gd name="connsiteX18" fmla="*/ 3362178 w 5444197"/>
              <a:gd name="connsiteY18" fmla="*/ 942535 h 1645920"/>
              <a:gd name="connsiteX19" fmla="*/ 3474720 w 5444197"/>
              <a:gd name="connsiteY19" fmla="*/ 872196 h 1645920"/>
              <a:gd name="connsiteX20" fmla="*/ 3601329 w 5444197"/>
              <a:gd name="connsiteY20" fmla="*/ 801858 h 1645920"/>
              <a:gd name="connsiteX21" fmla="*/ 3727938 w 5444197"/>
              <a:gd name="connsiteY21" fmla="*/ 745587 h 1645920"/>
              <a:gd name="connsiteX22" fmla="*/ 3770141 w 5444197"/>
              <a:gd name="connsiteY22" fmla="*/ 717452 h 1645920"/>
              <a:gd name="connsiteX23" fmla="*/ 3854548 w 5444197"/>
              <a:gd name="connsiteY23" fmla="*/ 675249 h 1645920"/>
              <a:gd name="connsiteX24" fmla="*/ 3910818 w 5444197"/>
              <a:gd name="connsiteY24" fmla="*/ 633046 h 1645920"/>
              <a:gd name="connsiteX25" fmla="*/ 3995224 w 5444197"/>
              <a:gd name="connsiteY25" fmla="*/ 604910 h 1645920"/>
              <a:gd name="connsiteX26" fmla="*/ 4093698 w 5444197"/>
              <a:gd name="connsiteY26" fmla="*/ 548640 h 1645920"/>
              <a:gd name="connsiteX27" fmla="*/ 4164037 w 5444197"/>
              <a:gd name="connsiteY27" fmla="*/ 520504 h 1645920"/>
              <a:gd name="connsiteX28" fmla="*/ 4234375 w 5444197"/>
              <a:gd name="connsiteY28" fmla="*/ 478301 h 1645920"/>
              <a:gd name="connsiteX29" fmla="*/ 4586068 w 5444197"/>
              <a:gd name="connsiteY29" fmla="*/ 337624 h 1645920"/>
              <a:gd name="connsiteX30" fmla="*/ 4839286 w 5444197"/>
              <a:gd name="connsiteY30" fmla="*/ 225083 h 1645920"/>
              <a:gd name="connsiteX31" fmla="*/ 5036234 w 5444197"/>
              <a:gd name="connsiteY31" fmla="*/ 154744 h 1645920"/>
              <a:gd name="connsiteX32" fmla="*/ 5233181 w 5444197"/>
              <a:gd name="connsiteY32" fmla="*/ 84406 h 1645920"/>
              <a:gd name="connsiteX33" fmla="*/ 5289452 w 5444197"/>
              <a:gd name="connsiteY33" fmla="*/ 56270 h 1645920"/>
              <a:gd name="connsiteX34" fmla="*/ 5345723 w 5444197"/>
              <a:gd name="connsiteY34" fmla="*/ 42203 h 1645920"/>
              <a:gd name="connsiteX35" fmla="*/ 5387926 w 5444197"/>
              <a:gd name="connsiteY35" fmla="*/ 14067 h 1645920"/>
              <a:gd name="connsiteX36" fmla="*/ 5444197 w 5444197"/>
              <a:gd name="connsiteY36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444197" h="1645920">
                <a:moveTo>
                  <a:pt x="0" y="1645920"/>
                </a:moveTo>
                <a:cubicBezTo>
                  <a:pt x="42203" y="1641231"/>
                  <a:pt x="84764" y="1639067"/>
                  <a:pt x="126609" y="1631852"/>
                </a:cubicBezTo>
                <a:cubicBezTo>
                  <a:pt x="334421" y="1596022"/>
                  <a:pt x="450890" y="1570651"/>
                  <a:pt x="647114" y="1505243"/>
                </a:cubicBezTo>
                <a:cubicBezTo>
                  <a:pt x="656052" y="1502264"/>
                  <a:pt x="754546" y="1455621"/>
                  <a:pt x="787791" y="1448972"/>
                </a:cubicBezTo>
                <a:cubicBezTo>
                  <a:pt x="820305" y="1442469"/>
                  <a:pt x="854008" y="1442584"/>
                  <a:pt x="886264" y="1434904"/>
                </a:cubicBezTo>
                <a:cubicBezTo>
                  <a:pt x="952684" y="1419090"/>
                  <a:pt x="1017815" y="1398252"/>
                  <a:pt x="1083212" y="1378633"/>
                </a:cubicBezTo>
                <a:cubicBezTo>
                  <a:pt x="1111618" y="1370111"/>
                  <a:pt x="1138846" y="1357691"/>
                  <a:pt x="1167618" y="1350498"/>
                </a:cubicBezTo>
                <a:cubicBezTo>
                  <a:pt x="1251502" y="1329527"/>
                  <a:pt x="1336586" y="1313670"/>
                  <a:pt x="1420837" y="1294227"/>
                </a:cubicBezTo>
                <a:cubicBezTo>
                  <a:pt x="1458515" y="1285532"/>
                  <a:pt x="1495864" y="1275470"/>
                  <a:pt x="1533378" y="1266092"/>
                </a:cubicBezTo>
                <a:cubicBezTo>
                  <a:pt x="1667218" y="1199171"/>
                  <a:pt x="1545315" y="1250887"/>
                  <a:pt x="1828800" y="1223889"/>
                </a:cubicBezTo>
                <a:cubicBezTo>
                  <a:pt x="1848047" y="1222056"/>
                  <a:pt x="1865951" y="1212689"/>
                  <a:pt x="1885071" y="1209821"/>
                </a:cubicBezTo>
                <a:cubicBezTo>
                  <a:pt x="1959846" y="1198605"/>
                  <a:pt x="2035302" y="1192379"/>
                  <a:pt x="2110154" y="1181686"/>
                </a:cubicBezTo>
                <a:cubicBezTo>
                  <a:pt x="2133824" y="1178305"/>
                  <a:pt x="2156642" y="1169322"/>
                  <a:pt x="2180492" y="1167618"/>
                </a:cubicBezTo>
                <a:cubicBezTo>
                  <a:pt x="2288172" y="1159926"/>
                  <a:pt x="2396197" y="1158239"/>
                  <a:pt x="2504049" y="1153550"/>
                </a:cubicBezTo>
                <a:cubicBezTo>
                  <a:pt x="2588455" y="1144172"/>
                  <a:pt x="2673196" y="1137425"/>
                  <a:pt x="2757268" y="1125415"/>
                </a:cubicBezTo>
                <a:cubicBezTo>
                  <a:pt x="2771948" y="1123318"/>
                  <a:pt x="2785022" y="1114681"/>
                  <a:pt x="2799471" y="1111347"/>
                </a:cubicBezTo>
                <a:cubicBezTo>
                  <a:pt x="2846067" y="1100594"/>
                  <a:pt x="2894049" y="1095929"/>
                  <a:pt x="2940148" y="1083212"/>
                </a:cubicBezTo>
                <a:cubicBezTo>
                  <a:pt x="3339813" y="972960"/>
                  <a:pt x="3091414" y="1038437"/>
                  <a:pt x="3277772" y="970670"/>
                </a:cubicBezTo>
                <a:cubicBezTo>
                  <a:pt x="3305644" y="960535"/>
                  <a:pt x="3335652" y="955798"/>
                  <a:pt x="3362178" y="942535"/>
                </a:cubicBezTo>
                <a:cubicBezTo>
                  <a:pt x="3401746" y="922751"/>
                  <a:pt x="3436589" y="894626"/>
                  <a:pt x="3474720" y="872196"/>
                </a:cubicBezTo>
                <a:cubicBezTo>
                  <a:pt x="3516333" y="847718"/>
                  <a:pt x="3558147" y="823449"/>
                  <a:pt x="3601329" y="801858"/>
                </a:cubicBezTo>
                <a:cubicBezTo>
                  <a:pt x="3642637" y="781204"/>
                  <a:pt x="3686630" y="766241"/>
                  <a:pt x="3727938" y="745587"/>
                </a:cubicBezTo>
                <a:cubicBezTo>
                  <a:pt x="3743060" y="738026"/>
                  <a:pt x="3755361" y="725663"/>
                  <a:pt x="3770141" y="717452"/>
                </a:cubicBezTo>
                <a:cubicBezTo>
                  <a:pt x="3797639" y="702175"/>
                  <a:pt x="3827574" y="691433"/>
                  <a:pt x="3854548" y="675249"/>
                </a:cubicBezTo>
                <a:cubicBezTo>
                  <a:pt x="3874653" y="663186"/>
                  <a:pt x="3889847" y="643531"/>
                  <a:pt x="3910818" y="633046"/>
                </a:cubicBezTo>
                <a:cubicBezTo>
                  <a:pt x="3937344" y="619783"/>
                  <a:pt x="3968296" y="617338"/>
                  <a:pt x="3995224" y="604910"/>
                </a:cubicBezTo>
                <a:cubicBezTo>
                  <a:pt x="4029550" y="589067"/>
                  <a:pt x="4059884" y="565547"/>
                  <a:pt x="4093698" y="548640"/>
                </a:cubicBezTo>
                <a:cubicBezTo>
                  <a:pt x="4116285" y="537347"/>
                  <a:pt x="4141450" y="531797"/>
                  <a:pt x="4164037" y="520504"/>
                </a:cubicBezTo>
                <a:cubicBezTo>
                  <a:pt x="4188493" y="508276"/>
                  <a:pt x="4209287" y="489173"/>
                  <a:pt x="4234375" y="478301"/>
                </a:cubicBezTo>
                <a:cubicBezTo>
                  <a:pt x="4350227" y="428098"/>
                  <a:pt x="4473136" y="394090"/>
                  <a:pt x="4586068" y="337624"/>
                </a:cubicBezTo>
                <a:cubicBezTo>
                  <a:pt x="4682462" y="289427"/>
                  <a:pt x="4723870" y="266303"/>
                  <a:pt x="4839286" y="225083"/>
                </a:cubicBezTo>
                <a:cubicBezTo>
                  <a:pt x="4904935" y="201637"/>
                  <a:pt x="4971509" y="180634"/>
                  <a:pt x="5036234" y="154744"/>
                </a:cubicBezTo>
                <a:cubicBezTo>
                  <a:pt x="5234551" y="75417"/>
                  <a:pt x="4992611" y="144548"/>
                  <a:pt x="5233181" y="84406"/>
                </a:cubicBezTo>
                <a:cubicBezTo>
                  <a:pt x="5251938" y="75027"/>
                  <a:pt x="5269816" y="63633"/>
                  <a:pt x="5289452" y="56270"/>
                </a:cubicBezTo>
                <a:cubicBezTo>
                  <a:pt x="5307555" y="49481"/>
                  <a:pt x="5327952" y="49819"/>
                  <a:pt x="5345723" y="42203"/>
                </a:cubicBezTo>
                <a:cubicBezTo>
                  <a:pt x="5361263" y="35543"/>
                  <a:pt x="5372386" y="20727"/>
                  <a:pt x="5387926" y="14067"/>
                </a:cubicBezTo>
                <a:cubicBezTo>
                  <a:pt x="5405697" y="6451"/>
                  <a:pt x="5444197" y="0"/>
                  <a:pt x="544419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말풍선: 사각형 58">
            <a:extLst>
              <a:ext uri="{FF2B5EF4-FFF2-40B4-BE49-F238E27FC236}">
                <a16:creationId xmlns:a16="http://schemas.microsoft.com/office/drawing/2014/main" id="{F9A7C8C4-6BF1-2EFF-9C22-1375270421D9}"/>
              </a:ext>
            </a:extLst>
          </p:cNvPr>
          <p:cNvSpPr/>
          <p:nvPr/>
        </p:nvSpPr>
        <p:spPr>
          <a:xfrm>
            <a:off x="17973882" y="3783959"/>
            <a:ext cx="3495498" cy="581859"/>
          </a:xfrm>
          <a:prstGeom prst="wedgeRectCallout">
            <a:avLst>
              <a:gd name="adj1" fmla="val -64691"/>
              <a:gd name="adj2" fmla="val 3442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대한 수치는 </a:t>
            </a:r>
            <a:r>
              <a:rPr lang="en-US" altLang="ko-KR" sz="1100" dirty="0">
                <a:solidFill>
                  <a:schemeClr val="tx1"/>
                </a:solidFill>
              </a:rPr>
              <a:t>line graph</a:t>
            </a:r>
            <a:r>
              <a:rPr lang="ko-KR" altLang="en-US" sz="1100" dirty="0">
                <a:solidFill>
                  <a:schemeClr val="tx1"/>
                </a:solidFill>
              </a:rPr>
              <a:t>로 함께 표현 하고자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4B836B2-ABD1-D783-E648-C23F3FC326DF}"/>
              </a:ext>
            </a:extLst>
          </p:cNvPr>
          <p:cNvSpPr txBox="1"/>
          <p:nvPr/>
        </p:nvSpPr>
        <p:spPr>
          <a:xfrm>
            <a:off x="16423396" y="4756046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D84157-58EB-C724-40DE-495CECAE6247}"/>
              </a:ext>
            </a:extLst>
          </p:cNvPr>
          <p:cNvSpPr txBox="1"/>
          <p:nvPr/>
        </p:nvSpPr>
        <p:spPr>
          <a:xfrm>
            <a:off x="16230625" y="508720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제조업 및 건설업</a:t>
            </a:r>
            <a:endParaRPr lang="ko-KR" altLang="en-US" sz="11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E29F8C-21A0-A740-0D52-D4F7945F76BD}"/>
              </a:ext>
            </a:extLst>
          </p:cNvPr>
          <p:cNvSpPr txBox="1"/>
          <p:nvPr/>
        </p:nvSpPr>
        <p:spPr>
          <a:xfrm>
            <a:off x="16146013" y="5411438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BADCA89-68AF-BC62-813F-C516C9D13D05}"/>
              </a:ext>
            </a:extLst>
          </p:cNvPr>
          <p:cNvSpPr txBox="1"/>
          <p:nvPr/>
        </p:nvSpPr>
        <p:spPr>
          <a:xfrm>
            <a:off x="16244017" y="602732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C4DDFCE-C5E6-3283-1E6F-C28617F5170F}"/>
              </a:ext>
            </a:extLst>
          </p:cNvPr>
          <p:cNvSpPr txBox="1"/>
          <p:nvPr/>
        </p:nvSpPr>
        <p:spPr>
          <a:xfrm>
            <a:off x="16174971" y="5735671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1806BFD-0B46-3485-5ABC-F7AB5990B5DA}"/>
              </a:ext>
            </a:extLst>
          </p:cNvPr>
          <p:cNvSpPr txBox="1"/>
          <p:nvPr/>
        </p:nvSpPr>
        <p:spPr>
          <a:xfrm>
            <a:off x="16215206" y="6332456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탈루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EAF1F9-A5A4-88B1-2489-6AAA7CDC094A}"/>
              </a:ext>
            </a:extLst>
          </p:cNvPr>
          <p:cNvSpPr txBox="1"/>
          <p:nvPr/>
        </p:nvSpPr>
        <p:spPr>
          <a:xfrm>
            <a:off x="16215206" y="671495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…….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F1EB280-AFA3-D94B-52F0-D6171A6F7522}"/>
              </a:ext>
            </a:extLst>
          </p:cNvPr>
          <p:cNvSpPr txBox="1"/>
          <p:nvPr/>
        </p:nvSpPr>
        <p:spPr>
          <a:xfrm>
            <a:off x="16215206" y="7398817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 err="1">
                <a:ea typeface="Noto Sans KR" panose="020B0200000000000000" pitchFamily="50" charset="-127"/>
              </a:rPr>
              <a:t>하폐수처리</a:t>
            </a:r>
            <a:endParaRPr lang="ko-KR" altLang="en-US" sz="1100" dirty="0"/>
          </a:p>
        </p:txBody>
      </p:sp>
      <p:sp>
        <p:nvSpPr>
          <p:cNvPr id="69" name="말풍선: 사각형 68">
            <a:extLst>
              <a:ext uri="{FF2B5EF4-FFF2-40B4-BE49-F238E27FC236}">
                <a16:creationId xmlns:a16="http://schemas.microsoft.com/office/drawing/2014/main" id="{59B91F97-9DCC-415B-040F-88640A6256AC}"/>
              </a:ext>
            </a:extLst>
          </p:cNvPr>
          <p:cNvSpPr/>
          <p:nvPr/>
        </p:nvSpPr>
        <p:spPr>
          <a:xfrm>
            <a:off x="17951133" y="5579000"/>
            <a:ext cx="3495498" cy="3770848"/>
          </a:xfrm>
          <a:prstGeom prst="wedgeRectCallout">
            <a:avLst>
              <a:gd name="adj1" fmla="val -60264"/>
              <a:gd name="adj2" fmla="val -151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총</a:t>
            </a:r>
            <a:r>
              <a:rPr lang="en-US" altLang="ko-KR" sz="1100" b="1" dirty="0">
                <a:solidFill>
                  <a:schemeClr val="tx1"/>
                </a:solidFill>
              </a:rPr>
              <a:t> 37</a:t>
            </a:r>
            <a:r>
              <a:rPr lang="ko-KR" altLang="en-US" sz="1100" b="1" dirty="0">
                <a:solidFill>
                  <a:schemeClr val="tx1"/>
                </a:solidFill>
              </a:rPr>
              <a:t>개에서 </a:t>
            </a:r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r>
              <a:rPr lang="ko-KR" altLang="en-US" sz="1100" b="1" dirty="0">
                <a:solidFill>
                  <a:schemeClr val="tx1"/>
                </a:solidFill>
              </a:rPr>
              <a:t>값을 갖는 항목</a:t>
            </a:r>
            <a:r>
              <a:rPr lang="en-US" altLang="ko-KR" sz="1100" b="1" dirty="0">
                <a:solidFill>
                  <a:schemeClr val="tx1"/>
                </a:solidFill>
              </a:rPr>
              <a:t> 8</a:t>
            </a:r>
            <a:r>
              <a:rPr lang="ko-KR" altLang="en-US" sz="1100" b="1" dirty="0">
                <a:solidFill>
                  <a:schemeClr val="tx1"/>
                </a:solidFill>
              </a:rPr>
              <a:t>개를 제외하면 총 </a:t>
            </a:r>
            <a:r>
              <a:rPr lang="en-US" altLang="ko-KR" sz="1100" b="1" dirty="0">
                <a:solidFill>
                  <a:schemeClr val="tx1"/>
                </a:solidFill>
              </a:rPr>
              <a:t>29</a:t>
            </a:r>
            <a:r>
              <a:rPr lang="ko-KR" altLang="en-US" sz="1100" b="1" dirty="0">
                <a:solidFill>
                  <a:schemeClr val="tx1"/>
                </a:solidFill>
              </a:rPr>
              <a:t>개의 색상이 표현되겠네요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대분류끼리 색상을 </a:t>
            </a:r>
            <a:r>
              <a:rPr lang="ko-KR" altLang="en-US" sz="1100" b="1" dirty="0" err="1">
                <a:solidFill>
                  <a:schemeClr val="tx1"/>
                </a:solidFill>
              </a:rPr>
              <a:t>비슷한계열로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맞추는게</a:t>
            </a:r>
            <a:r>
              <a:rPr lang="ko-KR" altLang="en-US" sz="1100" b="1" dirty="0">
                <a:solidFill>
                  <a:schemeClr val="tx1"/>
                </a:solidFill>
              </a:rPr>
              <a:t>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 (</a:t>
            </a:r>
            <a:r>
              <a:rPr lang="ko-KR" altLang="en-US" sz="1100" b="1" dirty="0">
                <a:solidFill>
                  <a:schemeClr val="tx1"/>
                </a:solidFill>
              </a:rPr>
              <a:t>에너지는 에너지끼리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산업공정은 산업공정끼리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식으로요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r>
              <a:rPr lang="en-US" altLang="ko-KR" sz="1100" dirty="0">
                <a:solidFill>
                  <a:schemeClr val="tx1"/>
                </a:solidFill>
              </a:rPr>
              <a:t>: 10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LULUCF: 8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r>
              <a:rPr lang="en-US" altLang="ko-KR" sz="1100" dirty="0">
                <a:solidFill>
                  <a:schemeClr val="tx1"/>
                </a:solidFill>
              </a:rPr>
              <a:t>: 5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</a:rPr>
              <a:t> 총 </a:t>
            </a:r>
            <a:r>
              <a:rPr lang="en-US" altLang="ko-KR" sz="1100" dirty="0">
                <a:solidFill>
                  <a:schemeClr val="tx1"/>
                </a:solidFill>
              </a:rPr>
              <a:t>37</a:t>
            </a:r>
            <a:r>
              <a:rPr lang="ko-KR" altLang="en-US" sz="1100" dirty="0">
                <a:solidFill>
                  <a:schemeClr val="tx1"/>
                </a:solidFill>
              </a:rPr>
              <a:t>개로 분류되어 있지만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경기도에 없는 항목도 아래와 같이 </a:t>
            </a:r>
            <a:r>
              <a:rPr lang="en-US" altLang="ko-KR" sz="1100" dirty="0">
                <a:solidFill>
                  <a:schemeClr val="tx1"/>
                </a:solidFill>
              </a:rPr>
              <a:t>(0 </a:t>
            </a:r>
            <a:r>
              <a:rPr lang="ko-KR" altLang="en-US" sz="1100" dirty="0">
                <a:solidFill>
                  <a:schemeClr val="tx1"/>
                </a:solidFill>
              </a:rPr>
              <a:t>값을 가진 항목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개가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F.  </a:t>
            </a:r>
            <a:r>
              <a:rPr lang="ko-KR" altLang="en-US" sz="1100" dirty="0">
                <a:solidFill>
                  <a:schemeClr val="tx1"/>
                </a:solidFill>
              </a:rPr>
              <a:t>오존층파괴물질의 대체물질 사용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E.  Prescribed Burning of Savannas</a:t>
            </a:r>
          </a:p>
          <a:p>
            <a:pPr marL="285750" indent="-285750" algn="ctr">
              <a:buAutoNum type="romanUcPeriod"/>
            </a:pPr>
            <a:r>
              <a:rPr lang="en-US" altLang="ko-KR" sz="1100" dirty="0">
                <a:solidFill>
                  <a:schemeClr val="tx1"/>
                </a:solidFill>
              </a:rPr>
              <a:t>Other carbon-containing fertilizers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정주지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F. </a:t>
            </a:r>
            <a:r>
              <a:rPr lang="ko-KR" altLang="en-US" sz="1100" dirty="0">
                <a:solidFill>
                  <a:schemeClr val="tx1"/>
                </a:solidFill>
              </a:rPr>
              <a:t>기타토지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69483297-F1B1-999E-E175-1EB4C60E3583}"/>
              </a:ext>
            </a:extLst>
          </p:cNvPr>
          <p:cNvSpPr/>
          <p:nvPr/>
        </p:nvSpPr>
        <p:spPr>
          <a:xfrm>
            <a:off x="12868913" y="8217965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</a:p>
        </p:txBody>
      </p:sp>
      <p:sp>
        <p:nvSpPr>
          <p:cNvPr id="71" name="말풍선: 사각형 70">
            <a:extLst>
              <a:ext uri="{FF2B5EF4-FFF2-40B4-BE49-F238E27FC236}">
                <a16:creationId xmlns:a16="http://schemas.microsoft.com/office/drawing/2014/main" id="{A081E813-453E-BE12-8002-FD6142295638}"/>
              </a:ext>
            </a:extLst>
          </p:cNvPr>
          <p:cNvSpPr/>
          <p:nvPr/>
        </p:nvSpPr>
        <p:spPr>
          <a:xfrm>
            <a:off x="16538978" y="9691070"/>
            <a:ext cx="3495498" cy="581859"/>
          </a:xfrm>
          <a:prstGeom prst="wedgeRectCallout">
            <a:avLst>
              <a:gd name="adj1" fmla="val -36520"/>
              <a:gd name="adj2" fmla="val -33548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음수를 가지는 값은 음수로 표현해주세요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76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F63AE8F6-DA10-4B55-6ED5-B497F84D6E10}"/>
              </a:ext>
            </a:extLst>
          </p:cNvPr>
          <p:cNvSpPr txBox="1">
            <a:spLocks/>
          </p:cNvSpPr>
          <p:nvPr/>
        </p:nvSpPr>
        <p:spPr>
          <a:xfrm>
            <a:off x="1419274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시군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B5F8ED2A-4555-C2F5-63E7-8646C156D2F0}"/>
              </a:ext>
            </a:extLst>
          </p:cNvPr>
          <p:cNvSpPr/>
          <p:nvPr/>
        </p:nvSpPr>
        <p:spPr>
          <a:xfrm>
            <a:off x="1419274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시군 전체에 대한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156D4A5-EFC0-DC60-A6B3-6CFEB68BF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59" y="3311243"/>
            <a:ext cx="6400774" cy="775899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A8DE533-4659-1896-D651-EB03AA8B925D}"/>
              </a:ext>
            </a:extLst>
          </p:cNvPr>
          <p:cNvSpPr/>
          <p:nvPr/>
        </p:nvSpPr>
        <p:spPr>
          <a:xfrm>
            <a:off x="9708336" y="7371615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세부부문</a:t>
            </a:r>
            <a:endParaRPr lang="en-US" altLang="ko-KR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572E99-84F9-BF58-F983-E6EB40D7D089}"/>
              </a:ext>
            </a:extLst>
          </p:cNvPr>
          <p:cNvSpPr/>
          <p:nvPr/>
        </p:nvSpPr>
        <p:spPr>
          <a:xfrm>
            <a:off x="8062416" y="7371615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C52116-7A10-FFB8-9105-3185F3FFC752}"/>
              </a:ext>
            </a:extLst>
          </p:cNvPr>
          <p:cNvSpPr txBox="1"/>
          <p:nvPr/>
        </p:nvSpPr>
        <p:spPr>
          <a:xfrm>
            <a:off x="8062416" y="7953079"/>
            <a:ext cx="100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C805F4-463E-D728-019B-1A3FCD2E1D0E}"/>
              </a:ext>
            </a:extLst>
          </p:cNvPr>
          <p:cNvSpPr txBox="1"/>
          <p:nvPr/>
        </p:nvSpPr>
        <p:spPr>
          <a:xfrm>
            <a:off x="8062416" y="8534544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산업공정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B4675A-9232-01C3-D499-EACCDC0BD776}"/>
              </a:ext>
            </a:extLst>
          </p:cNvPr>
          <p:cNvSpPr txBox="1"/>
          <p:nvPr/>
        </p:nvSpPr>
        <p:spPr>
          <a:xfrm>
            <a:off x="8062416" y="9133795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농업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D351C2-2E54-8A24-B2F5-C9D5AFCD9CF4}"/>
              </a:ext>
            </a:extLst>
          </p:cNvPr>
          <p:cNvSpPr txBox="1"/>
          <p:nvPr/>
        </p:nvSpPr>
        <p:spPr>
          <a:xfrm>
            <a:off x="8062416" y="10322611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19939C-8432-DE90-8E1F-5FDAE487CA3F}"/>
              </a:ext>
            </a:extLst>
          </p:cNvPr>
          <p:cNvSpPr txBox="1"/>
          <p:nvPr/>
        </p:nvSpPr>
        <p:spPr>
          <a:xfrm>
            <a:off x="8062416" y="9708876"/>
            <a:ext cx="100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LULUCF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407C11-1FE6-1108-A3B9-7AC07DA7A127}"/>
              </a:ext>
            </a:extLst>
          </p:cNvPr>
          <p:cNvSpPr txBox="1"/>
          <p:nvPr/>
        </p:nvSpPr>
        <p:spPr>
          <a:xfrm>
            <a:off x="9769721" y="7953079"/>
            <a:ext cx="1006475" cy="20313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pc="-150" dirty="0">
                <a:ea typeface="Noto Sans KR" panose="020B0200000000000000" pitchFamily="50" charset="-127"/>
              </a:rPr>
              <a:t>&lt;&lt;</a:t>
            </a:r>
            <a:r>
              <a:rPr lang="ko-KR" altLang="en-US" spc="-150" dirty="0">
                <a:ea typeface="Noto Sans KR" panose="020B0200000000000000" pitchFamily="50" charset="-127"/>
              </a:rPr>
              <a:t> 옆에서 선택한 부문에 따라 하위 항목이 변경</a:t>
            </a:r>
            <a:endParaRPr lang="ko-KR" altLang="en-US" dirty="0"/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3391AC1B-3756-EC2F-F583-181A65057790}"/>
              </a:ext>
            </a:extLst>
          </p:cNvPr>
          <p:cNvSpPr/>
          <p:nvPr/>
        </p:nvSpPr>
        <p:spPr>
          <a:xfrm>
            <a:off x="7604255" y="12611044"/>
            <a:ext cx="3495498" cy="581859"/>
          </a:xfrm>
          <a:prstGeom prst="wedgeRectCallout">
            <a:avLst>
              <a:gd name="adj1" fmla="val -5934"/>
              <a:gd name="adj2" fmla="val -34757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이 메뉴의 </a:t>
            </a:r>
            <a:r>
              <a:rPr lang="en-US" altLang="ko-KR" sz="1100" dirty="0">
                <a:solidFill>
                  <a:schemeClr val="tx1"/>
                </a:solidFill>
              </a:rPr>
              <a:t>UI </a:t>
            </a:r>
            <a:r>
              <a:rPr lang="ko-KR" altLang="en-US" sz="1100" dirty="0">
                <a:solidFill>
                  <a:schemeClr val="tx1"/>
                </a:solidFill>
              </a:rPr>
              <a:t>구성을 어떻게 </a:t>
            </a:r>
            <a:r>
              <a:rPr lang="ko-KR" altLang="en-US" sz="1100" dirty="0" err="1">
                <a:solidFill>
                  <a:schemeClr val="tx1"/>
                </a:solidFill>
              </a:rPr>
              <a:t>해야할지</a:t>
            </a:r>
            <a:r>
              <a:rPr lang="ko-KR" altLang="en-US" sz="1100" dirty="0">
                <a:solidFill>
                  <a:schemeClr val="tx1"/>
                </a:solidFill>
              </a:rPr>
              <a:t> 모르겠네요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쭈욱</a:t>
            </a:r>
            <a:r>
              <a:rPr lang="ko-KR" altLang="en-US" sz="1100" dirty="0">
                <a:solidFill>
                  <a:schemeClr val="tx1"/>
                </a:solidFill>
              </a:rPr>
              <a:t> 펼쳐놓고 체크박스를 </a:t>
            </a:r>
            <a:r>
              <a:rPr lang="ko-KR" altLang="en-US" sz="1100" dirty="0" err="1">
                <a:solidFill>
                  <a:schemeClr val="tx1"/>
                </a:solidFill>
              </a:rPr>
              <a:t>줘야하는건지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풀다운메뉴로 </a:t>
            </a:r>
            <a:r>
              <a:rPr lang="ko-KR" altLang="en-US" sz="1100" dirty="0" err="1">
                <a:solidFill>
                  <a:schemeClr val="tx1"/>
                </a:solidFill>
              </a:rPr>
              <a:t>구성해야하는지</a:t>
            </a:r>
            <a:r>
              <a:rPr lang="en-US" altLang="ko-KR" sz="1100" dirty="0">
                <a:solidFill>
                  <a:schemeClr val="tx1"/>
                </a:solidFill>
              </a:rPr>
              <a:t>..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7C40FEB-812D-372C-9652-4907057500AE}"/>
              </a:ext>
            </a:extLst>
          </p:cNvPr>
          <p:cNvSpPr/>
          <p:nvPr/>
        </p:nvSpPr>
        <p:spPr>
          <a:xfrm>
            <a:off x="8083517" y="3846110"/>
            <a:ext cx="1645920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 전체</a:t>
            </a:r>
            <a:endParaRPr lang="en-US" altLang="ko-KR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5B449A8-6862-1BD5-88B3-96DD7EB63BDD}"/>
              </a:ext>
            </a:extLst>
          </p:cNvPr>
          <p:cNvSpPr txBox="1"/>
          <p:nvPr/>
        </p:nvSpPr>
        <p:spPr>
          <a:xfrm>
            <a:off x="8083517" y="4427574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총배출량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0F22DCA-5616-4DEC-B128-29F5D9FF224B}"/>
              </a:ext>
            </a:extLst>
          </p:cNvPr>
          <p:cNvSpPr txBox="1"/>
          <p:nvPr/>
        </p:nvSpPr>
        <p:spPr>
          <a:xfrm>
            <a:off x="8083517" y="4916066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dirty="0" err="1"/>
              <a:t>흡수량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AE886FC-C05F-3E58-5993-33BA662122EE}"/>
              </a:ext>
            </a:extLst>
          </p:cNvPr>
          <p:cNvSpPr txBox="1"/>
          <p:nvPr/>
        </p:nvSpPr>
        <p:spPr>
          <a:xfrm>
            <a:off x="8083517" y="5387124"/>
            <a:ext cx="125374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순배출량</a:t>
            </a:r>
            <a:endParaRPr lang="ko-KR" altLang="en-US" dirty="0"/>
          </a:p>
        </p:txBody>
      </p:sp>
      <p:sp>
        <p:nvSpPr>
          <p:cNvPr id="34" name="텍스트 상자 1">
            <a:extLst>
              <a:ext uri="{FF2B5EF4-FFF2-40B4-BE49-F238E27FC236}">
                <a16:creationId xmlns:a16="http://schemas.microsoft.com/office/drawing/2014/main" id="{92F571B8-0AF2-8306-02CD-D4B53F96A103}"/>
              </a:ext>
            </a:extLst>
          </p:cNvPr>
          <p:cNvSpPr txBox="1">
            <a:spLocks/>
          </p:cNvSpPr>
          <p:nvPr/>
        </p:nvSpPr>
        <p:spPr>
          <a:xfrm>
            <a:off x="6812378" y="3212786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한눈에 살펴보기</a:t>
            </a:r>
          </a:p>
        </p:txBody>
      </p:sp>
      <p:sp>
        <p:nvSpPr>
          <p:cNvPr id="35" name="텍스트 상자 1">
            <a:extLst>
              <a:ext uri="{FF2B5EF4-FFF2-40B4-BE49-F238E27FC236}">
                <a16:creationId xmlns:a16="http://schemas.microsoft.com/office/drawing/2014/main" id="{F7984D1E-3D42-0088-CF09-C466419CA737}"/>
              </a:ext>
            </a:extLst>
          </p:cNvPr>
          <p:cNvSpPr txBox="1">
            <a:spLocks/>
          </p:cNvSpPr>
          <p:nvPr/>
        </p:nvSpPr>
        <p:spPr>
          <a:xfrm>
            <a:off x="6812378" y="6813302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세부 부문으로 살펴보기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AEE81827-E53F-B28A-8435-F24CDC854C75}"/>
              </a:ext>
            </a:extLst>
          </p:cNvPr>
          <p:cNvSpPr/>
          <p:nvPr/>
        </p:nvSpPr>
        <p:spPr>
          <a:xfrm>
            <a:off x="-964812" y="11595980"/>
            <a:ext cx="2857694" cy="1015064"/>
          </a:xfrm>
          <a:prstGeom prst="wedgeRectCallout">
            <a:avLst>
              <a:gd name="adj1" fmla="val 52223"/>
              <a:gd name="adj2" fmla="val -12081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배출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양의 수치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과 흡수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음의 수치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의 색깔 톤이 차이가 분명히 났으면 좋겠습니다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예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붉은계열</a:t>
            </a:r>
            <a:r>
              <a:rPr lang="en-US" altLang="ko-KR" sz="1100" dirty="0">
                <a:solidFill>
                  <a:schemeClr val="tx1"/>
                </a:solidFill>
              </a:rPr>
              <a:t>?, </a:t>
            </a:r>
            <a:r>
              <a:rPr lang="ko-KR" altLang="en-US" sz="1100" dirty="0">
                <a:solidFill>
                  <a:schemeClr val="tx1"/>
                </a:solidFill>
              </a:rPr>
              <a:t>흡수는 푸른</a:t>
            </a:r>
            <a:r>
              <a:rPr lang="en-US" altLang="ko-KR" sz="1100" dirty="0">
                <a:solidFill>
                  <a:schemeClr val="tx1"/>
                </a:solidFill>
              </a:rPr>
              <a:t>? </a:t>
            </a:r>
            <a:r>
              <a:rPr lang="ko-KR" altLang="en-US" sz="1100" dirty="0">
                <a:solidFill>
                  <a:schemeClr val="tx1"/>
                </a:solidFill>
              </a:rPr>
              <a:t>색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just"/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F1BEE51-F370-F3A0-B473-B6312CB2D06B}"/>
              </a:ext>
            </a:extLst>
          </p:cNvPr>
          <p:cNvSpPr/>
          <p:nvPr/>
        </p:nvSpPr>
        <p:spPr>
          <a:xfrm>
            <a:off x="11391921" y="3952466"/>
            <a:ext cx="3462898" cy="963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테이블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1DE5F47-A401-3C38-84DF-8924DAD1A3B6}"/>
              </a:ext>
            </a:extLst>
          </p:cNvPr>
          <p:cNvSpPr/>
          <p:nvPr/>
        </p:nvSpPr>
        <p:spPr>
          <a:xfrm>
            <a:off x="11477026" y="8237410"/>
            <a:ext cx="3462898" cy="9636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테이블</a:t>
            </a:r>
          </a:p>
        </p:txBody>
      </p:sp>
      <p:sp>
        <p:nvSpPr>
          <p:cNvPr id="41" name="말풍선: 사각형 40">
            <a:extLst>
              <a:ext uri="{FF2B5EF4-FFF2-40B4-BE49-F238E27FC236}">
                <a16:creationId xmlns:a16="http://schemas.microsoft.com/office/drawing/2014/main" id="{75FE6BCB-D24E-0CAD-E041-ED33D661114B}"/>
              </a:ext>
            </a:extLst>
          </p:cNvPr>
          <p:cNvSpPr/>
          <p:nvPr/>
        </p:nvSpPr>
        <p:spPr>
          <a:xfrm>
            <a:off x="9607546" y="5254354"/>
            <a:ext cx="3495498" cy="581859"/>
          </a:xfrm>
          <a:prstGeom prst="wedgeRectCallout">
            <a:avLst>
              <a:gd name="adj1" fmla="val -12373"/>
              <a:gd name="adj2" fmla="val -11063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</a:t>
            </a:r>
            <a:r>
              <a:rPr lang="en-US" altLang="ko-KR" sz="1100" dirty="0">
                <a:solidFill>
                  <a:schemeClr val="tx1"/>
                </a:solidFill>
              </a:rPr>
              <a:t>: 8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순배출량 빼기 총배출량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음수가 나옴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33DB1F6B-5A67-0F0E-1F3D-92C7E947D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3051" y="9318461"/>
            <a:ext cx="2569284" cy="5416329"/>
          </a:xfrm>
          <a:prstGeom prst="rect">
            <a:avLst/>
          </a:prstGeom>
        </p:spPr>
      </p:pic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D00002D-0857-223E-C688-90B3CDE1B235}"/>
              </a:ext>
            </a:extLst>
          </p:cNvPr>
          <p:cNvCxnSpPr>
            <a:cxnSpLocks/>
            <a:stCxn id="13" idx="2"/>
            <a:endCxn id="45" idx="1"/>
          </p:cNvCxnSpPr>
          <p:nvPr/>
        </p:nvCxnSpPr>
        <p:spPr>
          <a:xfrm rot="16200000" flipH="1">
            <a:off x="10061894" y="10195469"/>
            <a:ext cx="2042222" cy="16200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BD59F01B-19DC-7A6C-696A-8608471E7675}"/>
              </a:ext>
            </a:extLst>
          </p:cNvPr>
          <p:cNvSpPr/>
          <p:nvPr/>
        </p:nvSpPr>
        <p:spPr>
          <a:xfrm>
            <a:off x="6921839" y="3846110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F4B10031-B846-799F-ABA5-73FBE9694CDF}"/>
              </a:ext>
            </a:extLst>
          </p:cNvPr>
          <p:cNvSpPr/>
          <p:nvPr/>
        </p:nvSpPr>
        <p:spPr>
          <a:xfrm>
            <a:off x="6921839" y="7372043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AD95F577-7F38-F203-0303-DA5A930A5C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3667401"/>
            <a:ext cx="3199820" cy="2218225"/>
          </a:xfrm>
          <a:prstGeom prst="rect">
            <a:avLst/>
          </a:prstGeom>
        </p:spPr>
      </p:pic>
      <p:pic>
        <p:nvPicPr>
          <p:cNvPr id="53" name="그림 52">
            <a:extLst>
              <a:ext uri="{FF2B5EF4-FFF2-40B4-BE49-F238E27FC236}">
                <a16:creationId xmlns:a16="http://schemas.microsoft.com/office/drawing/2014/main" id="{240D2D65-CCA7-0926-3E62-4D8777D75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7464764"/>
            <a:ext cx="3199820" cy="2218225"/>
          </a:xfrm>
          <a:prstGeom prst="rect">
            <a:avLst/>
          </a:prstGeom>
        </p:spPr>
      </p:pic>
      <p:pic>
        <p:nvPicPr>
          <p:cNvPr id="54" name="그림 53">
            <a:extLst>
              <a:ext uri="{FF2B5EF4-FFF2-40B4-BE49-F238E27FC236}">
                <a16:creationId xmlns:a16="http://schemas.microsoft.com/office/drawing/2014/main" id="{4C7B2291-76A2-2FD6-E3F7-43D2530210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63723" y="10879950"/>
            <a:ext cx="3199820" cy="2218225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A699BC8-74A3-D2EA-6599-3D1FD0A76087}"/>
              </a:ext>
            </a:extLst>
          </p:cNvPr>
          <p:cNvSpPr txBox="1"/>
          <p:nvPr/>
        </p:nvSpPr>
        <p:spPr>
          <a:xfrm>
            <a:off x="17511521" y="3060071"/>
            <a:ext cx="25720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온실가스 배출량</a:t>
            </a:r>
            <a:endParaRPr lang="en-US" altLang="ko-KR" b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7AA0241-C826-ADF6-FB58-BFA0FD05FDE3}"/>
              </a:ext>
            </a:extLst>
          </p:cNvPr>
          <p:cNvSpPr txBox="1"/>
          <p:nvPr/>
        </p:nvSpPr>
        <p:spPr>
          <a:xfrm>
            <a:off x="17497006" y="7039997"/>
            <a:ext cx="30931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/>
              <a:t>1</a:t>
            </a:r>
            <a:r>
              <a:rPr lang="ko-KR" altLang="en-US" b="1" dirty="0"/>
              <a:t>인당 온실가스 배출량</a:t>
            </a:r>
            <a:endParaRPr lang="en-US" altLang="ko-KR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85A1C37-9BD0-4480-4F22-EF1BBF6699A5}"/>
              </a:ext>
            </a:extLst>
          </p:cNvPr>
          <p:cNvSpPr txBox="1"/>
          <p:nvPr/>
        </p:nvSpPr>
        <p:spPr>
          <a:xfrm>
            <a:off x="16592550" y="3666060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수원</a:t>
            </a:r>
            <a:endParaRPr lang="en-US" altLang="ko-KR" sz="900" b="1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18C9ED7-FB57-984F-CE60-9E15914611C3}"/>
              </a:ext>
            </a:extLst>
          </p:cNvPr>
          <p:cNvSpPr txBox="1"/>
          <p:nvPr/>
        </p:nvSpPr>
        <p:spPr>
          <a:xfrm>
            <a:off x="16592550" y="3888083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E8FA5E-EBF7-7747-59FF-2764D86E98B9}"/>
              </a:ext>
            </a:extLst>
          </p:cNvPr>
          <p:cNvSpPr txBox="1"/>
          <p:nvPr/>
        </p:nvSpPr>
        <p:spPr>
          <a:xfrm>
            <a:off x="16592550" y="4724164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1B86D4B-8302-A6FC-B73E-77A874C55ABF}"/>
              </a:ext>
            </a:extLst>
          </p:cNvPr>
          <p:cNvSpPr txBox="1"/>
          <p:nvPr/>
        </p:nvSpPr>
        <p:spPr>
          <a:xfrm>
            <a:off x="16592550" y="5610453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D945DAC-2693-98AA-9A5D-23D760989AA2}"/>
              </a:ext>
            </a:extLst>
          </p:cNvPr>
          <p:cNvSpPr txBox="1"/>
          <p:nvPr/>
        </p:nvSpPr>
        <p:spPr>
          <a:xfrm>
            <a:off x="16592550" y="7509098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수원</a:t>
            </a:r>
            <a:endParaRPr lang="en-US" altLang="ko-KR" sz="9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7A29FF0-0569-B409-E1EE-1737504702F9}"/>
              </a:ext>
            </a:extLst>
          </p:cNvPr>
          <p:cNvSpPr txBox="1"/>
          <p:nvPr/>
        </p:nvSpPr>
        <p:spPr>
          <a:xfrm>
            <a:off x="16592550" y="767778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12B7BCE-686E-2536-01B0-E8F37256F9F7}"/>
              </a:ext>
            </a:extLst>
          </p:cNvPr>
          <p:cNvSpPr txBox="1"/>
          <p:nvPr/>
        </p:nvSpPr>
        <p:spPr>
          <a:xfrm>
            <a:off x="16592550" y="8445282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C4E79DE-E46C-2F2F-9ABB-D6C467591A97}"/>
              </a:ext>
            </a:extLst>
          </p:cNvPr>
          <p:cNvSpPr txBox="1"/>
          <p:nvPr/>
        </p:nvSpPr>
        <p:spPr>
          <a:xfrm>
            <a:off x="16592550" y="939253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  <p:sp>
        <p:nvSpPr>
          <p:cNvPr id="70" name="말풍선: 사각형 69">
            <a:extLst>
              <a:ext uri="{FF2B5EF4-FFF2-40B4-BE49-F238E27FC236}">
                <a16:creationId xmlns:a16="http://schemas.microsoft.com/office/drawing/2014/main" id="{8E4F523D-71FA-2389-B3F2-DB953F96F2D1}"/>
              </a:ext>
            </a:extLst>
          </p:cNvPr>
          <p:cNvSpPr/>
          <p:nvPr/>
        </p:nvSpPr>
        <p:spPr>
          <a:xfrm>
            <a:off x="15689445" y="6159237"/>
            <a:ext cx="2857694" cy="607149"/>
          </a:xfrm>
          <a:prstGeom prst="wedgeRectCallout">
            <a:avLst>
              <a:gd name="adj1" fmla="val -219282"/>
              <a:gd name="adj2" fmla="val 179667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b="1" dirty="0">
                <a:solidFill>
                  <a:schemeClr val="tx1"/>
                </a:solidFill>
              </a:rPr>
              <a:t>옵션 선택에 따라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just"/>
            <a:r>
              <a:rPr lang="en-US" altLang="ko-KR" sz="1100" b="1" dirty="0">
                <a:solidFill>
                  <a:schemeClr val="tx1"/>
                </a:solidFill>
              </a:rPr>
              <a:t>3</a:t>
            </a:r>
            <a:r>
              <a:rPr lang="ko-KR" altLang="en-US" sz="1100" b="1" dirty="0">
                <a:solidFill>
                  <a:schemeClr val="tx1"/>
                </a:solidFill>
              </a:rPr>
              <a:t>가지 </a:t>
            </a:r>
            <a:r>
              <a:rPr lang="en-US" altLang="ko-KR" sz="1100" b="1" dirty="0">
                <a:solidFill>
                  <a:schemeClr val="tx1"/>
                </a:solidFill>
              </a:rPr>
              <a:t>bar chart </a:t>
            </a:r>
            <a:r>
              <a:rPr lang="ko-KR" altLang="en-US" sz="1100" b="1" dirty="0">
                <a:solidFill>
                  <a:schemeClr val="tx1"/>
                </a:solidFill>
              </a:rPr>
              <a:t>모두 달라집니다</a:t>
            </a:r>
            <a:r>
              <a:rPr lang="en-US" altLang="ko-KR" sz="1100" b="1" dirty="0">
                <a:solidFill>
                  <a:schemeClr val="tx1"/>
                </a:solidFill>
              </a:rPr>
              <a:t>.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15B639-E519-9BED-9D99-97D99D7C575C}"/>
              </a:ext>
            </a:extLst>
          </p:cNvPr>
          <p:cNvSpPr txBox="1"/>
          <p:nvPr/>
        </p:nvSpPr>
        <p:spPr>
          <a:xfrm>
            <a:off x="17656663" y="10459714"/>
            <a:ext cx="2793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GRDP</a:t>
            </a:r>
            <a:r>
              <a:rPr lang="ko-KR" altLang="en-US" b="1" dirty="0"/>
              <a:t>당 온실가스 배출량</a:t>
            </a:r>
            <a:endParaRPr lang="en-US" altLang="ko-KR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4B94471-B641-C2BC-D82D-E030D9066626}"/>
              </a:ext>
            </a:extLst>
          </p:cNvPr>
          <p:cNvSpPr txBox="1"/>
          <p:nvPr/>
        </p:nvSpPr>
        <p:spPr>
          <a:xfrm>
            <a:off x="16592550" y="10954818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수원</a:t>
            </a:r>
            <a:endParaRPr lang="en-US" altLang="ko-KR" sz="9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CB5A424-A536-72DF-C398-337442B5A646}"/>
              </a:ext>
            </a:extLst>
          </p:cNvPr>
          <p:cNvSpPr txBox="1"/>
          <p:nvPr/>
        </p:nvSpPr>
        <p:spPr>
          <a:xfrm>
            <a:off x="16592550" y="1112350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/>
              <a:t>가평</a:t>
            </a:r>
            <a:endParaRPr lang="en-US" altLang="ko-KR" sz="900" b="1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CE3917-912D-1785-9747-B6830865576A}"/>
              </a:ext>
            </a:extLst>
          </p:cNvPr>
          <p:cNvSpPr txBox="1"/>
          <p:nvPr/>
        </p:nvSpPr>
        <p:spPr>
          <a:xfrm>
            <a:off x="16592550" y="11868142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900" b="1" dirty="0"/>
              <a:t>…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05006FB-936B-339E-5C04-ABEA5B81F531}"/>
              </a:ext>
            </a:extLst>
          </p:cNvPr>
          <p:cNvSpPr txBox="1"/>
          <p:nvPr/>
        </p:nvSpPr>
        <p:spPr>
          <a:xfrm>
            <a:off x="16592550" y="12769671"/>
            <a:ext cx="710735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ko-KR" altLang="en-US" sz="900" b="1" dirty="0"/>
              <a:t>화성</a:t>
            </a:r>
            <a:endParaRPr lang="en-US" altLang="ko-KR" sz="900" b="1" dirty="0"/>
          </a:p>
        </p:txBody>
      </p:sp>
    </p:spTree>
    <p:extLst>
      <p:ext uri="{BB962C8B-B14F-4D97-AF65-F5344CB8AC3E}">
        <p14:creationId xmlns:p14="http://schemas.microsoft.com/office/powerpoint/2010/main" val="2370881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B4A08A41-DDF8-BF52-BF1D-726F7DE84A1A}"/>
              </a:ext>
            </a:extLst>
          </p:cNvPr>
          <p:cNvSpPr txBox="1">
            <a:spLocks/>
          </p:cNvSpPr>
          <p:nvPr/>
        </p:nvSpPr>
        <p:spPr>
          <a:xfrm>
            <a:off x="3596417" y="873979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0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시군별</a:t>
            </a:r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온실가스 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B0CDFB80-4726-D0A4-A8CE-913D76749AEC}"/>
              </a:ext>
            </a:extLst>
          </p:cNvPr>
          <p:cNvSpPr/>
          <p:nvPr/>
        </p:nvSpPr>
        <p:spPr>
          <a:xfrm>
            <a:off x="3596417" y="922482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경기도 개별 시군에 대한 온실가스 배출 현황을 세부적으로 보여줍니다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3590E9E-6ED4-C5DB-9850-FA5DADB7A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400" y="3212770"/>
            <a:ext cx="6400774" cy="7758991"/>
          </a:xfrm>
          <a:prstGeom prst="rect">
            <a:avLst/>
          </a:prstGeom>
        </p:spPr>
      </p:pic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E42E2736-5124-9525-91B7-80DE97234F2E}"/>
              </a:ext>
            </a:extLst>
          </p:cNvPr>
          <p:cNvSpPr/>
          <p:nvPr/>
        </p:nvSpPr>
        <p:spPr>
          <a:xfrm>
            <a:off x="810725" y="2538711"/>
            <a:ext cx="5946969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18CE55B1-619A-0A83-D243-6D0B18939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3569" y="3547556"/>
            <a:ext cx="5310766" cy="2998014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3F30B1FC-25DF-EB95-F796-771872297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7935" y="7051616"/>
            <a:ext cx="7170293" cy="576530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7A90EB-F59F-D2B8-06DC-571C2520F284}"/>
              </a:ext>
            </a:extLst>
          </p:cNvPr>
          <p:cNvSpPr txBox="1"/>
          <p:nvPr/>
        </p:nvSpPr>
        <p:spPr>
          <a:xfrm>
            <a:off x="12438612" y="3079089"/>
            <a:ext cx="3725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r>
              <a:rPr lang="ko-KR" altLang="en-US" sz="1400" b="1" dirty="0"/>
              <a:t>인당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GRDP</a:t>
            </a:r>
            <a:r>
              <a:rPr lang="ko-KR" altLang="en-US" sz="1400" b="1" dirty="0"/>
              <a:t>당 온실가스 배출량</a:t>
            </a:r>
            <a:endParaRPr lang="en-US" altLang="ko-KR" sz="1400" b="1" dirty="0"/>
          </a:p>
        </p:txBody>
      </p: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22D7A36C-8CF3-A794-639E-75148E7117B4}"/>
              </a:ext>
            </a:extLst>
          </p:cNvPr>
          <p:cNvSpPr/>
          <p:nvPr/>
        </p:nvSpPr>
        <p:spPr>
          <a:xfrm>
            <a:off x="15766246" y="7694777"/>
            <a:ext cx="3495498" cy="581859"/>
          </a:xfrm>
          <a:prstGeom prst="wedgeRectCallout">
            <a:avLst>
              <a:gd name="adj1" fmla="val -64691"/>
              <a:gd name="adj2" fmla="val 34424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순배출량 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총배출량</a:t>
            </a:r>
            <a:r>
              <a:rPr lang="en-US" altLang="ko-KR" sz="1100" dirty="0">
                <a:solidFill>
                  <a:schemeClr val="tx1"/>
                </a:solidFill>
              </a:rPr>
              <a:t>-</a:t>
            </a:r>
            <a:r>
              <a:rPr lang="ko-KR" altLang="en-US" sz="1100" dirty="0" err="1">
                <a:solidFill>
                  <a:schemeClr val="tx1"/>
                </a:solidFill>
              </a:rPr>
              <a:t>흡수량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에 대한 수치는 </a:t>
            </a:r>
            <a:r>
              <a:rPr lang="en-US" altLang="ko-KR" sz="1100" dirty="0">
                <a:solidFill>
                  <a:schemeClr val="tx1"/>
                </a:solidFill>
              </a:rPr>
              <a:t>line graph</a:t>
            </a:r>
            <a:r>
              <a:rPr lang="ko-KR" altLang="en-US" sz="1100" dirty="0">
                <a:solidFill>
                  <a:schemeClr val="tx1"/>
                </a:solidFill>
              </a:rPr>
              <a:t>로 함께 표현 하고자 합니다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DBE3DD08-6D7B-A21B-85ED-3806F7D8AAD1}"/>
              </a:ext>
            </a:extLst>
          </p:cNvPr>
          <p:cNvSpPr/>
          <p:nvPr/>
        </p:nvSpPr>
        <p:spPr>
          <a:xfrm>
            <a:off x="15461152" y="9086337"/>
            <a:ext cx="3495498" cy="3770848"/>
          </a:xfrm>
          <a:prstGeom prst="wedgeRectCallout">
            <a:avLst>
              <a:gd name="adj1" fmla="val -60264"/>
              <a:gd name="adj2" fmla="val -15120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총</a:t>
            </a:r>
            <a:r>
              <a:rPr lang="en-US" altLang="ko-KR" sz="1100" b="1" dirty="0">
                <a:solidFill>
                  <a:schemeClr val="tx1"/>
                </a:solidFill>
              </a:rPr>
              <a:t> 37</a:t>
            </a:r>
            <a:r>
              <a:rPr lang="ko-KR" altLang="en-US" sz="1100" b="1" dirty="0">
                <a:solidFill>
                  <a:schemeClr val="tx1"/>
                </a:solidFill>
              </a:rPr>
              <a:t>개에서 </a:t>
            </a:r>
            <a:r>
              <a:rPr lang="en-US" altLang="ko-KR" sz="1100" b="1" dirty="0">
                <a:solidFill>
                  <a:schemeClr val="tx1"/>
                </a:solidFill>
              </a:rPr>
              <a:t>0</a:t>
            </a:r>
            <a:r>
              <a:rPr lang="ko-KR" altLang="en-US" sz="1100" b="1" dirty="0">
                <a:solidFill>
                  <a:schemeClr val="tx1"/>
                </a:solidFill>
              </a:rPr>
              <a:t>값을 갖는 항목</a:t>
            </a:r>
            <a:r>
              <a:rPr lang="en-US" altLang="ko-KR" sz="1100" b="1" dirty="0">
                <a:solidFill>
                  <a:schemeClr val="tx1"/>
                </a:solidFill>
              </a:rPr>
              <a:t> 8</a:t>
            </a:r>
            <a:r>
              <a:rPr lang="ko-KR" altLang="en-US" sz="1100" b="1" dirty="0">
                <a:solidFill>
                  <a:schemeClr val="tx1"/>
                </a:solidFill>
              </a:rPr>
              <a:t>개를 제외하면 총 </a:t>
            </a:r>
            <a:r>
              <a:rPr lang="en-US" altLang="ko-KR" sz="1100" b="1" dirty="0">
                <a:solidFill>
                  <a:schemeClr val="tx1"/>
                </a:solidFill>
              </a:rPr>
              <a:t>29</a:t>
            </a:r>
            <a:r>
              <a:rPr lang="ko-KR" altLang="en-US" sz="1100" b="1" dirty="0">
                <a:solidFill>
                  <a:schemeClr val="tx1"/>
                </a:solidFill>
              </a:rPr>
              <a:t>개의 색상이 표현되겠네요</a:t>
            </a:r>
            <a:r>
              <a:rPr lang="en-US" altLang="ko-KR" sz="1100" b="1" dirty="0">
                <a:solidFill>
                  <a:schemeClr val="tx1"/>
                </a:solidFill>
              </a:rPr>
              <a:t>. </a:t>
            </a:r>
            <a:r>
              <a:rPr lang="ko-KR" altLang="en-US" sz="1100" b="1" dirty="0">
                <a:solidFill>
                  <a:schemeClr val="tx1"/>
                </a:solidFill>
              </a:rPr>
              <a:t>대분류끼리 색상을 </a:t>
            </a:r>
            <a:r>
              <a:rPr lang="ko-KR" altLang="en-US" sz="1100" b="1" dirty="0" err="1">
                <a:solidFill>
                  <a:schemeClr val="tx1"/>
                </a:solidFill>
              </a:rPr>
              <a:t>비슷한계열로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맞추는게</a:t>
            </a:r>
            <a:r>
              <a:rPr lang="ko-KR" altLang="en-US" sz="1100" b="1" dirty="0">
                <a:solidFill>
                  <a:schemeClr val="tx1"/>
                </a:solidFill>
              </a:rPr>
              <a:t> 좋겠습니다</a:t>
            </a:r>
            <a:r>
              <a:rPr lang="en-US" altLang="ko-KR" sz="1100" b="1" dirty="0">
                <a:solidFill>
                  <a:schemeClr val="tx1"/>
                </a:solidFill>
              </a:rPr>
              <a:t>. (</a:t>
            </a:r>
            <a:r>
              <a:rPr lang="ko-KR" altLang="en-US" sz="1100" b="1" dirty="0">
                <a:solidFill>
                  <a:schemeClr val="tx1"/>
                </a:solidFill>
              </a:rPr>
              <a:t>에너지는 에너지끼리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산업공정은 산업공정끼리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식으로요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에너지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 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산업공정</a:t>
            </a:r>
            <a:r>
              <a:rPr lang="en-US" altLang="ko-KR" sz="1100" dirty="0">
                <a:solidFill>
                  <a:schemeClr val="tx1"/>
                </a:solidFill>
              </a:rPr>
              <a:t>: 7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농업</a:t>
            </a:r>
            <a:r>
              <a:rPr lang="en-US" altLang="ko-KR" sz="1100" dirty="0">
                <a:solidFill>
                  <a:schemeClr val="tx1"/>
                </a:solidFill>
              </a:rPr>
              <a:t>: 10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LULUCF: 8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r>
              <a:rPr lang="en-US" altLang="ko-KR" sz="1100" dirty="0">
                <a:solidFill>
                  <a:schemeClr val="tx1"/>
                </a:solidFill>
              </a:rPr>
              <a:t>: 5</a:t>
            </a:r>
            <a:r>
              <a:rPr lang="ko-KR" altLang="en-US" sz="1100" dirty="0">
                <a:solidFill>
                  <a:schemeClr val="tx1"/>
                </a:solidFill>
              </a:rPr>
              <a:t>개 하위항목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으로</a:t>
            </a:r>
            <a:r>
              <a:rPr lang="ko-KR" altLang="en-US" sz="1100" dirty="0">
                <a:solidFill>
                  <a:schemeClr val="tx1"/>
                </a:solidFill>
              </a:rPr>
              <a:t> 총 </a:t>
            </a:r>
            <a:r>
              <a:rPr lang="en-US" altLang="ko-KR" sz="1100" dirty="0">
                <a:solidFill>
                  <a:schemeClr val="tx1"/>
                </a:solidFill>
              </a:rPr>
              <a:t>37</a:t>
            </a:r>
            <a:r>
              <a:rPr lang="ko-KR" altLang="en-US" sz="1100" dirty="0">
                <a:solidFill>
                  <a:schemeClr val="tx1"/>
                </a:solidFill>
              </a:rPr>
              <a:t>개로 분류되어 있지만</a:t>
            </a:r>
            <a:r>
              <a:rPr lang="en-US" altLang="ko-KR" sz="1100" dirty="0">
                <a:solidFill>
                  <a:schemeClr val="tx1"/>
                </a:solidFill>
              </a:rPr>
              <a:t>,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경기도에 없는 항목도 아래와 같이 </a:t>
            </a:r>
            <a:r>
              <a:rPr lang="en-US" altLang="ko-KR" sz="1100" dirty="0">
                <a:solidFill>
                  <a:schemeClr val="tx1"/>
                </a:solidFill>
              </a:rPr>
              <a:t>(0 </a:t>
            </a:r>
            <a:r>
              <a:rPr lang="ko-KR" altLang="en-US" sz="1100" dirty="0">
                <a:solidFill>
                  <a:schemeClr val="tx1"/>
                </a:solidFill>
              </a:rPr>
              <a:t>값을 가진 항목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  <a:r>
              <a:rPr lang="ko-KR" altLang="en-US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>
                <a:solidFill>
                  <a:schemeClr val="tx1"/>
                </a:solidFill>
              </a:rPr>
              <a:t>8</a:t>
            </a:r>
            <a:r>
              <a:rPr lang="ko-KR" altLang="en-US" sz="1100" dirty="0">
                <a:solidFill>
                  <a:schemeClr val="tx1"/>
                </a:solidFill>
              </a:rPr>
              <a:t>개가 있습니다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F.  </a:t>
            </a:r>
            <a:r>
              <a:rPr lang="ko-KR" altLang="en-US" sz="1100" dirty="0">
                <a:solidFill>
                  <a:schemeClr val="tx1"/>
                </a:solidFill>
              </a:rPr>
              <a:t>오존층파괴물질의 대체물질 사용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171450" indent="-171450" algn="ctr">
              <a:buFontTx/>
              <a:buChar char="-"/>
            </a:pPr>
            <a:r>
              <a:rPr lang="en-US" altLang="ko-KR" sz="1100" dirty="0">
                <a:solidFill>
                  <a:schemeClr val="tx1"/>
                </a:solidFill>
              </a:rPr>
              <a:t>E.  Prescribed Burning of Savannas</a:t>
            </a:r>
          </a:p>
          <a:p>
            <a:pPr marL="285750" indent="-285750" algn="ctr">
              <a:buAutoNum type="romanUcPeriod"/>
            </a:pPr>
            <a:r>
              <a:rPr lang="en-US" altLang="ko-KR" sz="1100" dirty="0">
                <a:solidFill>
                  <a:schemeClr val="tx1"/>
                </a:solidFill>
              </a:rPr>
              <a:t>Other carbon-containing fertilizers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J.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정주지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F. </a:t>
            </a:r>
            <a:r>
              <a:rPr lang="ko-KR" altLang="en-US" sz="1100" dirty="0">
                <a:solidFill>
                  <a:schemeClr val="tx1"/>
                </a:solidFill>
              </a:rPr>
              <a:t>기타토지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H. Other</a:t>
            </a: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E. </a:t>
            </a:r>
            <a:r>
              <a:rPr lang="ko-KR" altLang="en-US" sz="1100" dirty="0">
                <a:solidFill>
                  <a:schemeClr val="tx1"/>
                </a:solidFill>
              </a:rPr>
              <a:t>기타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11A8B266-BAC8-B9AC-9A2D-ABFA7A007E46}"/>
              </a:ext>
            </a:extLst>
          </p:cNvPr>
          <p:cNvSpPr/>
          <p:nvPr/>
        </p:nvSpPr>
        <p:spPr>
          <a:xfrm>
            <a:off x="12796972" y="14186323"/>
            <a:ext cx="3495498" cy="581859"/>
          </a:xfrm>
          <a:prstGeom prst="wedgeRectCallout">
            <a:avLst>
              <a:gd name="adj1" fmla="val -36520"/>
              <a:gd name="adj2" fmla="val -335486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음수를 가지는 값은 음수로 표현해주세요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65F8FCE4-B54C-5387-87C2-D03B61DA48F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6359"/>
          <a:stretch/>
        </p:blipFill>
        <p:spPr>
          <a:xfrm>
            <a:off x="8222585" y="3232977"/>
            <a:ext cx="3501022" cy="2998015"/>
          </a:xfrm>
          <a:prstGeom prst="rect">
            <a:avLst/>
          </a:prstGeom>
        </p:spPr>
      </p:pic>
      <p:sp>
        <p:nvSpPr>
          <p:cNvPr id="37" name="텍스트 상자 1">
            <a:extLst>
              <a:ext uri="{FF2B5EF4-FFF2-40B4-BE49-F238E27FC236}">
                <a16:creationId xmlns:a16="http://schemas.microsoft.com/office/drawing/2014/main" id="{D977729A-96F7-D01D-67F0-954F4B9CA3D1}"/>
              </a:ext>
            </a:extLst>
          </p:cNvPr>
          <p:cNvSpPr txBox="1">
            <a:spLocks/>
          </p:cNvSpPr>
          <p:nvPr/>
        </p:nvSpPr>
        <p:spPr>
          <a:xfrm>
            <a:off x="8222585" y="2621969"/>
            <a:ext cx="3425336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  <a:endParaRPr lang="ko-KR" altLang="en-US" sz="20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5805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그림 90">
            <a:extLst>
              <a:ext uri="{FF2B5EF4-FFF2-40B4-BE49-F238E27FC236}">
                <a16:creationId xmlns:a16="http://schemas.microsoft.com/office/drawing/2014/main" id="{E1B012D7-FBDA-FE5E-E0C4-F55CC787E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854" y="9602117"/>
            <a:ext cx="3591239" cy="4353285"/>
          </a:xfrm>
          <a:prstGeom prst="rect">
            <a:avLst/>
          </a:prstGeom>
        </p:spPr>
      </p:pic>
      <p:sp>
        <p:nvSpPr>
          <p:cNvPr id="2" name="텍스트 상자 1">
            <a:extLst>
              <a:ext uri="{FF2B5EF4-FFF2-40B4-BE49-F238E27FC236}">
                <a16:creationId xmlns:a16="http://schemas.microsoft.com/office/drawing/2014/main" id="{A9B53B05-1E87-4EFC-2D2A-1EE91D7A1A03}"/>
              </a:ext>
            </a:extLst>
          </p:cNvPr>
          <p:cNvSpPr txBox="1">
            <a:spLocks/>
          </p:cNvSpPr>
          <p:nvPr/>
        </p:nvSpPr>
        <p:spPr>
          <a:xfrm>
            <a:off x="1725414" y="127805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온실가스 간접배출 현황</a:t>
            </a:r>
          </a:p>
        </p:txBody>
      </p:sp>
      <p:sp>
        <p:nvSpPr>
          <p:cNvPr id="3" name="모서리가 둥근 직사각형 9">
            <a:extLst>
              <a:ext uri="{FF2B5EF4-FFF2-40B4-BE49-F238E27FC236}">
                <a16:creationId xmlns:a16="http://schemas.microsoft.com/office/drawing/2014/main" id="{2313068E-E0A2-1DEF-F711-C4C01788EBE8}"/>
              </a:ext>
            </a:extLst>
          </p:cNvPr>
          <p:cNvSpPr/>
          <p:nvPr/>
        </p:nvSpPr>
        <p:spPr>
          <a:xfrm>
            <a:off x="1725414" y="176308"/>
            <a:ext cx="6982683" cy="120078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endParaRPr lang="en-US" altLang="ko-KR" sz="1400" spc="-15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" name="모서리가 둥근 직사각형 9">
            <a:extLst>
              <a:ext uri="{FF2B5EF4-FFF2-40B4-BE49-F238E27FC236}">
                <a16:creationId xmlns:a16="http://schemas.microsoft.com/office/drawing/2014/main" id="{754AB684-0E98-1DD5-7B9F-B649986DA221}"/>
              </a:ext>
            </a:extLst>
          </p:cNvPr>
          <p:cNvSpPr/>
          <p:nvPr/>
        </p:nvSpPr>
        <p:spPr>
          <a:xfrm>
            <a:off x="1725413" y="627969"/>
            <a:ext cx="17883387" cy="183679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지금까지는 직접배출량 기준으로 온실가스 배출현황을 살펴보았고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지금부터는 경기도의 </a:t>
            </a:r>
            <a:r>
              <a:rPr lang="ko-KR" altLang="en-US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간접배출량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현황을 살펴보고자 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간접배출량이란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우리가 직접 배출하지 않지만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우리의 활동으로 인해 다른 지역에서 발생하는 온실가스 배출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의미합니다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간접배출 대상이 되는 것은 </a:t>
            </a:r>
            <a:r>
              <a:rPr lang="ko-KR" altLang="en-US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전기</a:t>
            </a:r>
            <a:r>
              <a:rPr lang="en-US" altLang="ko-KR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</a:t>
            </a:r>
            <a:r>
              <a:rPr lang="en-US" altLang="ko-KR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b="1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 있습니다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전기와 열은 생산지와 소비지가 다르고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 또한 발생지와 처리지역이 다르기 때문입니다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예를 들면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우리가 전기를 사용할 때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그 전기는 전국 각지에 위치한 발전소에서 대부분 화석 연료를 사용하여 생산된 것이며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발전 과정에서 온실가스가 배출됩니다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이처럼 우리는 직접적으로 전력 발전 과정에 관여하지 않지만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다른 지역에서 생산된 전기를 사용함으로써 온실가스 배출에 기여하게 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전력을 생산한 지역에서 온실가스가 배출되었다고 보는 것이 직접배출 기준이고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전력을 소비한 지역에서 온실가스가 배출되었다고 보는 것이 간접배출 기준입니다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 (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간접배출 정의의 특성상 지역별 전력소비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열소비량 현황과 매우 비슷합니다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</a:p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간접배출을 살펴봄으로써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전력공급 측면에서는 온실가스 배출이 없는 태양광 발전과 같은 재생에너지 도입도 중요하지만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우리의 효율적인 전기사용도 온실가스 감축에 기여할 수 있다는 것을 인지하는 것이 중요합니다</a:t>
            </a:r>
            <a:r>
              <a:rPr lang="en-US" altLang="ko-KR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0D0F8E1-F0B9-B731-002A-119BFC8868F4}"/>
              </a:ext>
            </a:extLst>
          </p:cNvPr>
          <p:cNvSpPr/>
          <p:nvPr/>
        </p:nvSpPr>
        <p:spPr>
          <a:xfrm>
            <a:off x="2151750" y="683828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0FB052-C04C-94A6-0589-B65EA5F76390}"/>
              </a:ext>
            </a:extLst>
          </p:cNvPr>
          <p:cNvSpPr/>
          <p:nvPr/>
        </p:nvSpPr>
        <p:spPr>
          <a:xfrm>
            <a:off x="2147444" y="763317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2024 </a:t>
            </a:r>
            <a:r>
              <a:rPr lang="ko-KR" altLang="en-US" sz="1200" dirty="0"/>
              <a:t>지역 온실가스 통계</a:t>
            </a:r>
            <a:r>
              <a:rPr lang="en-US" altLang="ko-KR" sz="1200" dirty="0"/>
              <a:t>_(1.</a:t>
            </a:r>
            <a:r>
              <a:rPr lang="ko-KR" altLang="en-US" sz="1200" dirty="0"/>
              <a:t>서울</a:t>
            </a:r>
            <a:r>
              <a:rPr lang="en-US" altLang="ko-KR" sz="1200" dirty="0"/>
              <a:t>~17.</a:t>
            </a:r>
            <a:r>
              <a:rPr lang="ko-KR" altLang="en-US" sz="1200" dirty="0"/>
              <a:t>제주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306223-17EC-9D2F-2F19-F8F000DBE60C}"/>
              </a:ext>
            </a:extLst>
          </p:cNvPr>
          <p:cNvSpPr txBox="1"/>
          <p:nvPr/>
        </p:nvSpPr>
        <p:spPr>
          <a:xfrm>
            <a:off x="2535570" y="3994983"/>
            <a:ext cx="58553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전력</a:t>
            </a:r>
            <a:endParaRPr lang="en-US" altLang="ko-KR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66B446-B72A-2C1B-943E-E9157784B6EF}"/>
              </a:ext>
            </a:extLst>
          </p:cNvPr>
          <p:cNvSpPr txBox="1"/>
          <p:nvPr/>
        </p:nvSpPr>
        <p:spPr>
          <a:xfrm>
            <a:off x="3389453" y="4023431"/>
            <a:ext cx="71733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열</a:t>
            </a:r>
            <a:endParaRPr lang="en-US" altLang="ko-KR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1940F4-5158-1613-41FF-78839E4CAB3A}"/>
              </a:ext>
            </a:extLst>
          </p:cNvPr>
          <p:cNvSpPr txBox="1"/>
          <p:nvPr/>
        </p:nvSpPr>
        <p:spPr>
          <a:xfrm>
            <a:off x="4416486" y="4061396"/>
            <a:ext cx="59977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dirty="0"/>
              <a:t>폐기물</a:t>
            </a:r>
            <a:endParaRPr lang="en-US" altLang="ko-KR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E77F24-9AF5-CEA6-86DB-87EBAAC7E55C}"/>
              </a:ext>
            </a:extLst>
          </p:cNvPr>
          <p:cNvSpPr txBox="1"/>
          <p:nvPr/>
        </p:nvSpPr>
        <p:spPr>
          <a:xfrm>
            <a:off x="4697009" y="5602576"/>
            <a:ext cx="11112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경기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(0.8%)</a:t>
            </a:r>
            <a:endParaRPr lang="ko-KR" altLang="en-US" sz="6000" b="1" dirty="0">
              <a:solidFill>
                <a:schemeClr val="bg1"/>
              </a:solidFill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AEA5381D-CE73-0396-A5D9-9F58CDD059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8631"/>
          <a:stretch/>
        </p:blipFill>
        <p:spPr>
          <a:xfrm>
            <a:off x="2282334" y="4269652"/>
            <a:ext cx="2851641" cy="2036815"/>
          </a:xfrm>
          <a:prstGeom prst="rect">
            <a:avLst/>
          </a:prstGeom>
        </p:spPr>
      </p:pic>
      <p:sp>
        <p:nvSpPr>
          <p:cNvPr id="20" name="텍스트 상자 1">
            <a:extLst>
              <a:ext uri="{FF2B5EF4-FFF2-40B4-BE49-F238E27FC236}">
                <a16:creationId xmlns:a16="http://schemas.microsoft.com/office/drawing/2014/main" id="{A37E3FE2-8BEC-54AF-67E3-6C5CE1E22361}"/>
              </a:ext>
            </a:extLst>
          </p:cNvPr>
          <p:cNvSpPr txBox="1">
            <a:spLocks/>
          </p:cNvSpPr>
          <p:nvPr/>
        </p:nvSpPr>
        <p:spPr>
          <a:xfrm>
            <a:off x="2186350" y="2775611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시도별 온실가스 간접배출 현황</a:t>
            </a:r>
          </a:p>
        </p:txBody>
      </p:sp>
      <p:sp>
        <p:nvSpPr>
          <p:cNvPr id="21" name="말풍선: 사각형 20">
            <a:extLst>
              <a:ext uri="{FF2B5EF4-FFF2-40B4-BE49-F238E27FC236}">
                <a16:creationId xmlns:a16="http://schemas.microsoft.com/office/drawing/2014/main" id="{DE1B90FE-61D7-552F-B245-25130CB4153C}"/>
              </a:ext>
            </a:extLst>
          </p:cNvPr>
          <p:cNvSpPr/>
          <p:nvPr/>
        </p:nvSpPr>
        <p:spPr>
          <a:xfrm>
            <a:off x="-1132281" y="6838287"/>
            <a:ext cx="2857694" cy="1015064"/>
          </a:xfrm>
          <a:prstGeom prst="wedgeRectCallout">
            <a:avLst>
              <a:gd name="adj1" fmla="val 63747"/>
              <a:gd name="adj2" fmla="val 30741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간접 테이블 부분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9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전력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16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23</a:t>
            </a:r>
            <a:r>
              <a:rPr lang="ko-KR" altLang="en-US" sz="1100" dirty="0">
                <a:solidFill>
                  <a:schemeClr val="tx1"/>
                </a:solidFill>
              </a:rPr>
              <a:t>열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폐기물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23" name="텍스트 상자 1">
            <a:extLst>
              <a:ext uri="{FF2B5EF4-FFF2-40B4-BE49-F238E27FC236}">
                <a16:creationId xmlns:a16="http://schemas.microsoft.com/office/drawing/2014/main" id="{4EF01E4C-2321-42B1-CB8D-B46BFFB7784A}"/>
              </a:ext>
            </a:extLst>
          </p:cNvPr>
          <p:cNvSpPr txBox="1">
            <a:spLocks/>
          </p:cNvSpPr>
          <p:nvPr/>
        </p:nvSpPr>
        <p:spPr>
          <a:xfrm>
            <a:off x="3099316" y="8551014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시군 온실가스 간접배출 현황</a:t>
            </a:r>
          </a:p>
        </p:txBody>
      </p:sp>
      <p:sp>
        <p:nvSpPr>
          <p:cNvPr id="24" name="텍스트 상자 1">
            <a:extLst>
              <a:ext uri="{FF2B5EF4-FFF2-40B4-BE49-F238E27FC236}">
                <a16:creationId xmlns:a16="http://schemas.microsoft.com/office/drawing/2014/main" id="{607EE11C-782B-C38C-FB7D-87ED26B3D8B0}"/>
              </a:ext>
            </a:extLst>
          </p:cNvPr>
          <p:cNvSpPr txBox="1">
            <a:spLocks/>
          </p:cNvSpPr>
          <p:nvPr/>
        </p:nvSpPr>
        <p:spPr>
          <a:xfrm>
            <a:off x="10103057" y="8477434"/>
            <a:ext cx="4460272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000" b="1" spc="-15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시군별</a:t>
            </a:r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온실가스 간접배출 현황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645AB90-441F-5EAF-FC00-DE6A6C31DA88}"/>
              </a:ext>
            </a:extLst>
          </p:cNvPr>
          <p:cNvSpPr/>
          <p:nvPr/>
        </p:nvSpPr>
        <p:spPr>
          <a:xfrm>
            <a:off x="2282334" y="3464387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C93A05D1-65DC-6E2D-079A-F5F8FCD1B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0950" y="10032061"/>
            <a:ext cx="3591239" cy="4353285"/>
          </a:xfrm>
          <a:prstGeom prst="rect">
            <a:avLst/>
          </a:prstGeom>
        </p:spPr>
      </p:pic>
      <p:sp>
        <p:nvSpPr>
          <p:cNvPr id="51" name="텍스트 상자 1">
            <a:extLst>
              <a:ext uri="{FF2B5EF4-FFF2-40B4-BE49-F238E27FC236}">
                <a16:creationId xmlns:a16="http://schemas.microsoft.com/office/drawing/2014/main" id="{F06A29C2-ACF8-C26C-6017-E09FABEA1F2A}"/>
              </a:ext>
            </a:extLst>
          </p:cNvPr>
          <p:cNvSpPr txBox="1">
            <a:spLocks/>
          </p:cNvSpPr>
          <p:nvPr/>
        </p:nvSpPr>
        <p:spPr>
          <a:xfrm>
            <a:off x="10382329" y="2726058"/>
            <a:ext cx="3680201" cy="401392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경기도 </a:t>
            </a:r>
            <a:r>
              <a:rPr lang="ko-KR" altLang="en-US" sz="2000" b="1" spc="-150"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간접배출 </a:t>
            </a:r>
            <a:r>
              <a:rPr lang="ko-KR" altLang="en-US" sz="20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현황</a:t>
            </a:r>
          </a:p>
        </p:txBody>
      </p:sp>
      <p:pic>
        <p:nvPicPr>
          <p:cNvPr id="52" name="그림 51">
            <a:extLst>
              <a:ext uri="{FF2B5EF4-FFF2-40B4-BE49-F238E27FC236}">
                <a16:creationId xmlns:a16="http://schemas.microsoft.com/office/drawing/2014/main" id="{D478FC45-7C62-0CC2-6C8D-7634A3FEC61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165"/>
          <a:stretch/>
        </p:blipFill>
        <p:spPr>
          <a:xfrm>
            <a:off x="9217644" y="3649052"/>
            <a:ext cx="5225186" cy="307894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13F97CFD-4381-8081-BE79-4FD813C7E030}"/>
              </a:ext>
            </a:extLst>
          </p:cNvPr>
          <p:cNvSpPr txBox="1"/>
          <p:nvPr/>
        </p:nvSpPr>
        <p:spPr>
          <a:xfrm>
            <a:off x="9375854" y="3419557"/>
            <a:ext cx="1006475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</a:t>
            </a:r>
            <a:endParaRPr lang="ko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48CEF8C-3C5D-435E-B52C-059BB5B304B9}"/>
              </a:ext>
            </a:extLst>
          </p:cNvPr>
          <p:cNvSpPr txBox="1"/>
          <p:nvPr/>
        </p:nvSpPr>
        <p:spPr>
          <a:xfrm>
            <a:off x="9879091" y="3854703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5D09A1-EEAA-F1DA-90D2-EDA50DC33723}"/>
              </a:ext>
            </a:extLst>
          </p:cNvPr>
          <p:cNvSpPr txBox="1"/>
          <p:nvPr/>
        </p:nvSpPr>
        <p:spPr>
          <a:xfrm>
            <a:off x="9675385" y="4661562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제조업 및  건설업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5DBF55-A1E4-9DFE-9E30-A2725BDE8E4E}"/>
              </a:ext>
            </a:extLst>
          </p:cNvPr>
          <p:cNvSpPr txBox="1"/>
          <p:nvPr/>
        </p:nvSpPr>
        <p:spPr>
          <a:xfrm>
            <a:off x="9675385" y="5506059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38F3AF4-AE64-AEEF-F5BA-CEC4C6C68027}"/>
              </a:ext>
            </a:extLst>
          </p:cNvPr>
          <p:cNvSpPr txBox="1"/>
          <p:nvPr/>
        </p:nvSpPr>
        <p:spPr>
          <a:xfrm>
            <a:off x="9675385" y="508635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B1D3AAE-67F1-EF0E-01BF-273C265FB6F7}"/>
              </a:ext>
            </a:extLst>
          </p:cNvPr>
          <p:cNvSpPr txBox="1"/>
          <p:nvPr/>
        </p:nvSpPr>
        <p:spPr>
          <a:xfrm>
            <a:off x="9675385" y="6018142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027779-D3E9-40F9-0079-C6DBD00A03E2}"/>
              </a:ext>
            </a:extLst>
          </p:cNvPr>
          <p:cNvSpPr txBox="1"/>
          <p:nvPr/>
        </p:nvSpPr>
        <p:spPr>
          <a:xfrm>
            <a:off x="11230054" y="3419557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pc="-150" dirty="0">
                <a:ea typeface="Noto Sans KR" panose="020B0200000000000000" pitchFamily="50" charset="-127"/>
              </a:rPr>
              <a:t>열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FCC9008-E800-9110-CF70-C62F90D7DE81}"/>
              </a:ext>
            </a:extLst>
          </p:cNvPr>
          <p:cNvSpPr txBox="1"/>
          <p:nvPr/>
        </p:nvSpPr>
        <p:spPr>
          <a:xfrm>
            <a:off x="11534315" y="3854703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79FE8B-481D-0ABC-2C29-A3D136DF427F}"/>
              </a:ext>
            </a:extLst>
          </p:cNvPr>
          <p:cNvSpPr txBox="1"/>
          <p:nvPr/>
        </p:nvSpPr>
        <p:spPr>
          <a:xfrm>
            <a:off x="11330609" y="4661562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제조업 및  건설업</a:t>
            </a:r>
            <a:endParaRPr lang="ko-KR" altLang="en-US" sz="11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DD28130-95F6-B21D-2589-507B56585DE9}"/>
              </a:ext>
            </a:extLst>
          </p:cNvPr>
          <p:cNvSpPr txBox="1"/>
          <p:nvPr/>
        </p:nvSpPr>
        <p:spPr>
          <a:xfrm>
            <a:off x="11330609" y="5506059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5AB236E-A17C-723A-2534-0BCE799B4BD1}"/>
              </a:ext>
            </a:extLst>
          </p:cNvPr>
          <p:cNvSpPr txBox="1"/>
          <p:nvPr/>
        </p:nvSpPr>
        <p:spPr>
          <a:xfrm>
            <a:off x="11330609" y="508635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C22DB8B-386D-904B-473C-4B56E0EAD5B7}"/>
              </a:ext>
            </a:extLst>
          </p:cNvPr>
          <p:cNvSpPr txBox="1"/>
          <p:nvPr/>
        </p:nvSpPr>
        <p:spPr>
          <a:xfrm>
            <a:off x="11330609" y="6018142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B54BA46-AA0D-CC73-891B-59E9B285509E}"/>
              </a:ext>
            </a:extLst>
          </p:cNvPr>
          <p:cNvSpPr txBox="1"/>
          <p:nvPr/>
        </p:nvSpPr>
        <p:spPr>
          <a:xfrm>
            <a:off x="13140397" y="3419557"/>
            <a:ext cx="1460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pc="-150" dirty="0"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5F3F826-5D34-3523-4B84-DA2A49E2F626}"/>
              </a:ext>
            </a:extLst>
          </p:cNvPr>
          <p:cNvSpPr txBox="1"/>
          <p:nvPr/>
        </p:nvSpPr>
        <p:spPr>
          <a:xfrm>
            <a:off x="13251082" y="3854703"/>
            <a:ext cx="1006475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폐기물매립</a:t>
            </a:r>
            <a:endParaRPr lang="ko-KR" alt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0FE301-5920-0886-C77E-0C9B835FFBDC}"/>
              </a:ext>
            </a:extLst>
          </p:cNvPr>
          <p:cNvSpPr txBox="1"/>
          <p:nvPr/>
        </p:nvSpPr>
        <p:spPr>
          <a:xfrm>
            <a:off x="13047376" y="4661562"/>
            <a:ext cx="127172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고형폐기물의 생물학적 처리</a:t>
            </a:r>
            <a:endParaRPr lang="ko-KR" altLang="en-US" sz="11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4BFFA54-1AD5-1006-789F-CAA8D6E1BBC2}"/>
              </a:ext>
            </a:extLst>
          </p:cNvPr>
          <p:cNvSpPr txBox="1"/>
          <p:nvPr/>
        </p:nvSpPr>
        <p:spPr>
          <a:xfrm>
            <a:off x="13047376" y="5421652"/>
            <a:ext cx="1271724" cy="43088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>
                <a:ea typeface="Noto Sans KR" panose="020B0200000000000000" pitchFamily="50" charset="-127"/>
              </a:rPr>
              <a:t>폐기물소각 및 노천소각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C4DEC03-8765-3010-F118-C85EEBA24B00}"/>
              </a:ext>
            </a:extLst>
          </p:cNvPr>
          <p:cNvSpPr txBox="1"/>
          <p:nvPr/>
        </p:nvSpPr>
        <p:spPr>
          <a:xfrm>
            <a:off x="13047376" y="6018142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 err="1">
                <a:ea typeface="Noto Sans KR" panose="020B0200000000000000" pitchFamily="50" charset="-127"/>
              </a:rPr>
              <a:t>하폐수처리</a:t>
            </a:r>
            <a:endParaRPr lang="ko-KR" altLang="en-US" sz="11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FFC248C7-E318-0B07-AB68-94123D1227DD}"/>
              </a:ext>
            </a:extLst>
          </p:cNvPr>
          <p:cNvSpPr/>
          <p:nvPr/>
        </p:nvSpPr>
        <p:spPr>
          <a:xfrm>
            <a:off x="9879091" y="6838287"/>
            <a:ext cx="3459272" cy="685694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차트</a:t>
            </a:r>
            <a:r>
              <a:rPr lang="en-US" altLang="ko-KR" sz="1200" dirty="0"/>
              <a:t>] https://echarts.apache.org/examples/en/editor.html?c=treemap-sunburst-transition</a:t>
            </a:r>
            <a:endParaRPr lang="ko-KR" altLang="en-US" sz="1200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1D4A9B09-D10F-3192-A45A-47D3B06F2B78}"/>
              </a:ext>
            </a:extLst>
          </p:cNvPr>
          <p:cNvSpPr/>
          <p:nvPr/>
        </p:nvSpPr>
        <p:spPr>
          <a:xfrm>
            <a:off x="9874785" y="7633171"/>
            <a:ext cx="3462898" cy="2814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BB249D5A-32B9-5A7B-8E81-BC0A05418001}"/>
              </a:ext>
            </a:extLst>
          </p:cNvPr>
          <p:cNvCxnSpPr>
            <a:cxnSpLocks/>
            <a:stCxn id="87" idx="1"/>
            <a:endCxn id="75" idx="3"/>
          </p:cNvCxnSpPr>
          <p:nvPr/>
        </p:nvCxnSpPr>
        <p:spPr>
          <a:xfrm rot="10800000" flipV="1">
            <a:off x="13337683" y="5149998"/>
            <a:ext cx="2610766" cy="26238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그림 86">
            <a:extLst>
              <a:ext uri="{FF2B5EF4-FFF2-40B4-BE49-F238E27FC236}">
                <a16:creationId xmlns:a16="http://schemas.microsoft.com/office/drawing/2014/main" id="{4B2C36A4-5B20-B1A9-97A6-35193D77EE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48449" y="2271980"/>
            <a:ext cx="2230088" cy="5756037"/>
          </a:xfrm>
          <a:prstGeom prst="rect">
            <a:avLst/>
          </a:prstGeom>
        </p:spPr>
      </p:pic>
      <p:sp>
        <p:nvSpPr>
          <p:cNvPr id="41" name="직사각형 40">
            <a:extLst>
              <a:ext uri="{FF2B5EF4-FFF2-40B4-BE49-F238E27FC236}">
                <a16:creationId xmlns:a16="http://schemas.microsoft.com/office/drawing/2014/main" id="{9AA064F0-7124-94BA-83BD-786A3221899D}"/>
              </a:ext>
            </a:extLst>
          </p:cNvPr>
          <p:cNvSpPr/>
          <p:nvPr/>
        </p:nvSpPr>
        <p:spPr>
          <a:xfrm>
            <a:off x="3907295" y="9510418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부문</a:t>
            </a:r>
            <a:endParaRPr lang="en-US" altLang="ko-KR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A9FE5EC-3B5B-C9A3-B4A7-164080187C57}"/>
              </a:ext>
            </a:extLst>
          </p:cNvPr>
          <p:cNvSpPr/>
          <p:nvPr/>
        </p:nvSpPr>
        <p:spPr>
          <a:xfrm>
            <a:off x="2752966" y="9510418"/>
            <a:ext cx="721516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연도</a:t>
            </a:r>
            <a:endParaRPr lang="en-US" altLang="ko-KR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D10333D-F450-415D-E951-955DC1E7C87D}"/>
              </a:ext>
            </a:extLst>
          </p:cNvPr>
          <p:cNvSpPr/>
          <p:nvPr/>
        </p:nvSpPr>
        <p:spPr>
          <a:xfrm>
            <a:off x="5342395" y="9510418"/>
            <a:ext cx="1129247" cy="3693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세부부문</a:t>
            </a:r>
            <a:endParaRPr lang="en-US" altLang="ko-KR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B6FFBF-3844-33C6-8137-E7D768E177EF}"/>
              </a:ext>
            </a:extLst>
          </p:cNvPr>
          <p:cNvSpPr txBox="1"/>
          <p:nvPr/>
        </p:nvSpPr>
        <p:spPr>
          <a:xfrm>
            <a:off x="3885863" y="10168982"/>
            <a:ext cx="100647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22D0F3-1961-9FEB-3FA5-EE03762A488C}"/>
              </a:ext>
            </a:extLst>
          </p:cNvPr>
          <p:cNvSpPr txBox="1"/>
          <p:nvPr/>
        </p:nvSpPr>
        <p:spPr>
          <a:xfrm>
            <a:off x="3885863" y="10750447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열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12575F0-E3E6-87AF-3679-5F6F5878E427}"/>
              </a:ext>
            </a:extLst>
          </p:cNvPr>
          <p:cNvSpPr txBox="1"/>
          <p:nvPr/>
        </p:nvSpPr>
        <p:spPr>
          <a:xfrm>
            <a:off x="3885863" y="11349698"/>
            <a:ext cx="110847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76479ABA-D3CE-8CC1-4849-9F4D08F4602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46432"/>
          <a:stretch/>
        </p:blipFill>
        <p:spPr>
          <a:xfrm>
            <a:off x="5290028" y="10315683"/>
            <a:ext cx="1806167" cy="3883538"/>
          </a:xfrm>
          <a:prstGeom prst="rect">
            <a:avLst/>
          </a:prstGeom>
        </p:spPr>
      </p:pic>
      <p:sp>
        <p:nvSpPr>
          <p:cNvPr id="49" name="말풍선: 사각형 48">
            <a:extLst>
              <a:ext uri="{FF2B5EF4-FFF2-40B4-BE49-F238E27FC236}">
                <a16:creationId xmlns:a16="http://schemas.microsoft.com/office/drawing/2014/main" id="{284A5156-66C4-A888-05BC-A977F407B81E}"/>
              </a:ext>
            </a:extLst>
          </p:cNvPr>
          <p:cNvSpPr/>
          <p:nvPr/>
        </p:nvSpPr>
        <p:spPr>
          <a:xfrm>
            <a:off x="7181652" y="11211498"/>
            <a:ext cx="1614005" cy="1015064"/>
          </a:xfrm>
          <a:prstGeom prst="wedgeRectCallout">
            <a:avLst>
              <a:gd name="adj1" fmla="val 9909"/>
              <a:gd name="adj2" fmla="val -10223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2010~2022</a:t>
            </a: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초록색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부문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노란색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세부부문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0CD6038-064F-A768-9BF6-ED887C082775}"/>
              </a:ext>
            </a:extLst>
          </p:cNvPr>
          <p:cNvSpPr/>
          <p:nvPr/>
        </p:nvSpPr>
        <p:spPr>
          <a:xfrm>
            <a:off x="7234485" y="9242003"/>
            <a:ext cx="1299915" cy="1461337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간접 테이블</a:t>
            </a:r>
          </a:p>
        </p:txBody>
      </p:sp>
      <p:sp>
        <p:nvSpPr>
          <p:cNvPr id="90" name="말풍선: 사각형 89">
            <a:extLst>
              <a:ext uri="{FF2B5EF4-FFF2-40B4-BE49-F238E27FC236}">
                <a16:creationId xmlns:a16="http://schemas.microsoft.com/office/drawing/2014/main" id="{F73D19F7-3C98-09FD-4A7C-3BC43E90EBD8}"/>
              </a:ext>
            </a:extLst>
          </p:cNvPr>
          <p:cNvSpPr/>
          <p:nvPr/>
        </p:nvSpPr>
        <p:spPr>
          <a:xfrm>
            <a:off x="9135439" y="8994874"/>
            <a:ext cx="3405351" cy="430988"/>
          </a:xfrm>
          <a:prstGeom prst="wedgeRectCallout">
            <a:avLst>
              <a:gd name="adj1" fmla="val 25065"/>
              <a:gd name="adj2" fmla="val 114649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ko-KR" altLang="en-US" sz="1100" dirty="0">
                <a:solidFill>
                  <a:schemeClr val="tx1"/>
                </a:solidFill>
              </a:rPr>
              <a:t>여기 지도는 시군 선택용 입니다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하이라이트만 되고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어떤 값이 표출되지는 않습니다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DF9A9436-BFB1-01B6-ACE6-5402C6F6714D}"/>
              </a:ext>
            </a:extLst>
          </p:cNvPr>
          <p:cNvCxnSpPr/>
          <p:nvPr/>
        </p:nvCxnSpPr>
        <p:spPr>
          <a:xfrm>
            <a:off x="0" y="7994716"/>
            <a:ext cx="213650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>
            <a:extLst>
              <a:ext uri="{FF2B5EF4-FFF2-40B4-BE49-F238E27FC236}">
                <a16:creationId xmlns:a16="http://schemas.microsoft.com/office/drawing/2014/main" id="{E4B5CF4A-16FC-F4F7-B8F5-F71C0A08E6F0}"/>
              </a:ext>
            </a:extLst>
          </p:cNvPr>
          <p:cNvCxnSpPr>
            <a:cxnSpLocks/>
          </p:cNvCxnSpPr>
          <p:nvPr/>
        </p:nvCxnSpPr>
        <p:spPr>
          <a:xfrm flipH="1" flipV="1">
            <a:off x="8366427" y="3423312"/>
            <a:ext cx="1198789" cy="12333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>
            <a:extLst>
              <a:ext uri="{FF2B5EF4-FFF2-40B4-BE49-F238E27FC236}">
                <a16:creationId xmlns:a16="http://schemas.microsoft.com/office/drawing/2014/main" id="{F31C36C3-9923-EF92-C359-AB01277F765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56359" b="39306"/>
          <a:stretch/>
        </p:blipFill>
        <p:spPr>
          <a:xfrm>
            <a:off x="13246101" y="9691026"/>
            <a:ext cx="3501022" cy="1819616"/>
          </a:xfrm>
          <a:prstGeom prst="rect">
            <a:avLst/>
          </a:prstGeom>
        </p:spPr>
      </p:pic>
      <p:sp>
        <p:nvSpPr>
          <p:cNvPr id="97" name="텍스트 상자 1">
            <a:extLst>
              <a:ext uri="{FF2B5EF4-FFF2-40B4-BE49-F238E27FC236}">
                <a16:creationId xmlns:a16="http://schemas.microsoft.com/office/drawing/2014/main" id="{8CD4D4AF-62D9-FEE6-7B4A-2A493CB7F2CC}"/>
              </a:ext>
            </a:extLst>
          </p:cNvPr>
          <p:cNvSpPr txBox="1">
            <a:spLocks/>
          </p:cNvSpPr>
          <p:nvPr/>
        </p:nvSpPr>
        <p:spPr>
          <a:xfrm>
            <a:off x="13246101" y="9080017"/>
            <a:ext cx="3425336" cy="524503"/>
          </a:xfrm>
          <a:prstGeom prst="rect">
            <a:avLst/>
          </a:prstGeom>
          <a:noFill/>
          <a:ln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/>
            <a:r>
              <a:rPr lang="ko-KR" altLang="en-US" sz="2800" b="1" spc="-1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수원시</a:t>
            </a:r>
            <a:endParaRPr lang="ko-KR" altLang="en-US" sz="2000" b="1" spc="-1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DBB802F4-1F0C-4D58-E3E8-210D1628B6EB}"/>
              </a:ext>
            </a:extLst>
          </p:cNvPr>
          <p:cNvSpPr txBox="1"/>
          <p:nvPr/>
        </p:nvSpPr>
        <p:spPr>
          <a:xfrm>
            <a:off x="13279958" y="9691025"/>
            <a:ext cx="2354406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온실가스 간접배출량</a:t>
            </a:r>
            <a:endParaRPr lang="ko-KR" altLang="en-US" sz="1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EA73C56-9094-7D84-D962-923F6852F7A7}"/>
              </a:ext>
            </a:extLst>
          </p:cNvPr>
          <p:cNvSpPr txBox="1"/>
          <p:nvPr/>
        </p:nvSpPr>
        <p:spPr>
          <a:xfrm>
            <a:off x="13569970" y="10344096"/>
            <a:ext cx="57941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</a:t>
            </a:r>
            <a:endParaRPr lang="ko-KR" altLang="en-US" sz="14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92CD28E-1C2E-7A9C-E1E0-0F10DB4DABCB}"/>
              </a:ext>
            </a:extLst>
          </p:cNvPr>
          <p:cNvSpPr txBox="1"/>
          <p:nvPr/>
        </p:nvSpPr>
        <p:spPr>
          <a:xfrm>
            <a:off x="13569970" y="10721535"/>
            <a:ext cx="579418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dirty="0"/>
              <a:t>열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C0CECB-6639-66F1-B082-916E0E6F1454}"/>
              </a:ext>
            </a:extLst>
          </p:cNvPr>
          <p:cNvSpPr txBox="1"/>
          <p:nvPr/>
        </p:nvSpPr>
        <p:spPr>
          <a:xfrm>
            <a:off x="13569969" y="11120634"/>
            <a:ext cx="68758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ko-KR" altLang="en-US" sz="1400" spc="-15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폐기물</a:t>
            </a:r>
            <a:endParaRPr lang="ko-KR" altLang="en-US" sz="1400" dirty="0"/>
          </a:p>
        </p:txBody>
      </p:sp>
      <p:pic>
        <p:nvPicPr>
          <p:cNvPr id="102" name="그림 101">
            <a:extLst>
              <a:ext uri="{FF2B5EF4-FFF2-40B4-BE49-F238E27FC236}">
                <a16:creationId xmlns:a16="http://schemas.microsoft.com/office/drawing/2014/main" id="{FF861372-4DE4-6F29-1E67-311812147B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070991" y="9039307"/>
            <a:ext cx="3847880" cy="2172191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3384CBAB-C461-7264-EF8A-AE73A1D74FBC}"/>
              </a:ext>
            </a:extLst>
          </p:cNvPr>
          <p:cNvSpPr txBox="1"/>
          <p:nvPr/>
        </p:nvSpPr>
        <p:spPr>
          <a:xfrm>
            <a:off x="17236034" y="8570840"/>
            <a:ext cx="37251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/>
              <a:t>1</a:t>
            </a:r>
            <a:r>
              <a:rPr lang="ko-KR" altLang="en-US" sz="1400" b="1" dirty="0"/>
              <a:t>인당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및 </a:t>
            </a:r>
            <a:r>
              <a:rPr lang="en-US" altLang="ko-KR" sz="1400" b="1" dirty="0"/>
              <a:t>GRDP</a:t>
            </a:r>
            <a:r>
              <a:rPr lang="ko-KR" altLang="en-US" sz="1400" b="1" dirty="0"/>
              <a:t>당 온실가스 간접배출량</a:t>
            </a:r>
            <a:endParaRPr lang="en-US" altLang="ko-KR" sz="1400" b="1" dirty="0"/>
          </a:p>
        </p:txBody>
      </p:sp>
      <p:pic>
        <p:nvPicPr>
          <p:cNvPr id="104" name="그림 103">
            <a:extLst>
              <a:ext uri="{FF2B5EF4-FFF2-40B4-BE49-F238E27FC236}">
                <a16:creationId xmlns:a16="http://schemas.microsoft.com/office/drawing/2014/main" id="{08E80D03-1134-856C-D2D8-519295D0AB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055297" y="11979403"/>
            <a:ext cx="4876346" cy="3796696"/>
          </a:xfrm>
          <a:prstGeom prst="rect">
            <a:avLst/>
          </a:prstGeom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D4B6E8B6-9F8C-6D59-FCA5-9549B7AA53EC}"/>
              </a:ext>
            </a:extLst>
          </p:cNvPr>
          <p:cNvSpPr txBox="1"/>
          <p:nvPr/>
        </p:nvSpPr>
        <p:spPr>
          <a:xfrm>
            <a:off x="13055297" y="15753673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2010</a:t>
            </a:r>
            <a:endParaRPr lang="ko-KR" alt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2BD85A2-4569-B9AA-C4B7-63361487DD38}"/>
              </a:ext>
            </a:extLst>
          </p:cNvPr>
          <p:cNvSpPr txBox="1"/>
          <p:nvPr/>
        </p:nvSpPr>
        <p:spPr>
          <a:xfrm>
            <a:off x="17437722" y="15766656"/>
            <a:ext cx="727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2022</a:t>
            </a:r>
            <a:endParaRPr lang="ko-KR" altLang="en-US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4FE1BA9-2A1B-5C8D-5E1A-A9B8477AB2C5}"/>
              </a:ext>
            </a:extLst>
          </p:cNvPr>
          <p:cNvSpPr txBox="1"/>
          <p:nvPr/>
        </p:nvSpPr>
        <p:spPr>
          <a:xfrm>
            <a:off x="16457174" y="12714925"/>
            <a:ext cx="1271723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</a:t>
            </a:r>
            <a:r>
              <a:rPr lang="en-US" altLang="ko-KR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75DD9DBC-7592-FC7C-9A21-97A9778249DC}"/>
              </a:ext>
            </a:extLst>
          </p:cNvPr>
          <p:cNvSpPr txBox="1"/>
          <p:nvPr/>
        </p:nvSpPr>
        <p:spPr>
          <a:xfrm>
            <a:off x="16202304" y="13046084"/>
            <a:ext cx="1599071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전력</a:t>
            </a:r>
            <a:r>
              <a:rPr lang="en-US" altLang="ko-KR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제조업 및 건설업</a:t>
            </a:r>
            <a:endParaRPr lang="ko-KR" altLang="en-US" sz="1100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9AF77A-2710-76AC-1034-B42DB8D6DB3C}"/>
              </a:ext>
            </a:extLst>
          </p:cNvPr>
          <p:cNvSpPr txBox="1"/>
          <p:nvPr/>
        </p:nvSpPr>
        <p:spPr>
          <a:xfrm>
            <a:off x="16445039" y="13370317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전력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수송</a:t>
            </a:r>
            <a:endParaRPr lang="ko-KR" altLang="en-US" sz="11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B6B8643-E616-E7A9-BFB7-7871993809C8}"/>
              </a:ext>
            </a:extLst>
          </p:cNvPr>
          <p:cNvSpPr txBox="1"/>
          <p:nvPr/>
        </p:nvSpPr>
        <p:spPr>
          <a:xfrm>
            <a:off x="16543043" y="13986204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전력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미분류</a:t>
            </a:r>
            <a:endParaRPr lang="ko-KR" altLang="en-US" sz="11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2919AF0-6F19-DAB7-870D-2740B1C3D8B2}"/>
              </a:ext>
            </a:extLst>
          </p:cNvPr>
          <p:cNvSpPr txBox="1"/>
          <p:nvPr/>
        </p:nvSpPr>
        <p:spPr>
          <a:xfrm>
            <a:off x="16473997" y="13694550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전력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기타</a:t>
            </a:r>
            <a:endParaRPr lang="ko-KR" altLang="en-US" sz="11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490F13B-1944-7C8C-2074-F50A61E76435}"/>
              </a:ext>
            </a:extLst>
          </p:cNvPr>
          <p:cNvSpPr txBox="1"/>
          <p:nvPr/>
        </p:nvSpPr>
        <p:spPr>
          <a:xfrm>
            <a:off x="16514232" y="14291335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(</a:t>
            </a:r>
            <a:r>
              <a:rPr lang="ko-KR" altLang="en-US" sz="1100" spc="-150" dirty="0">
                <a:ea typeface="Noto Sans KR" panose="020B0200000000000000" pitchFamily="50" charset="-127"/>
              </a:rPr>
              <a:t>열</a:t>
            </a:r>
            <a:r>
              <a:rPr lang="en-US" altLang="ko-KR" sz="1100" spc="-150" dirty="0">
                <a:ea typeface="Noto Sans KR" panose="020B0200000000000000" pitchFamily="50" charset="-127"/>
              </a:rPr>
              <a:t>) </a:t>
            </a:r>
            <a:r>
              <a:rPr lang="ko-KR" altLang="en-US" sz="1100" spc="-150" dirty="0">
                <a:ea typeface="Noto Sans KR" panose="020B0200000000000000" pitchFamily="50" charset="-127"/>
              </a:rPr>
              <a:t>에너지산업</a:t>
            </a:r>
            <a:endParaRPr lang="ko-KR" altLang="en-US" sz="11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A1F2558-D405-B685-A140-9C9ABFD71E78}"/>
              </a:ext>
            </a:extLst>
          </p:cNvPr>
          <p:cNvSpPr txBox="1"/>
          <p:nvPr/>
        </p:nvSpPr>
        <p:spPr>
          <a:xfrm>
            <a:off x="16514232" y="14673834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ko-KR" sz="1100" spc="-150" dirty="0">
                <a:ea typeface="Noto Sans KR" panose="020B0200000000000000" pitchFamily="50" charset="-127"/>
              </a:rPr>
              <a:t>…….</a:t>
            </a:r>
            <a:endParaRPr lang="ko-KR" altLang="en-US" sz="11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02B4499-F1CD-664E-8B4C-14886A470A26}"/>
              </a:ext>
            </a:extLst>
          </p:cNvPr>
          <p:cNvSpPr txBox="1"/>
          <p:nvPr/>
        </p:nvSpPr>
        <p:spPr>
          <a:xfrm>
            <a:off x="16514232" y="15357696"/>
            <a:ext cx="1271724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 dirty="0" err="1">
                <a:ea typeface="Noto Sans KR" panose="020B0200000000000000" pitchFamily="50" charset="-127"/>
              </a:rPr>
              <a:t>하폐수처리</a:t>
            </a:r>
            <a:endParaRPr lang="ko-KR" altLang="en-US" sz="1100" dirty="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68714AC-6095-206D-1325-967F9FD35144}"/>
              </a:ext>
            </a:extLst>
          </p:cNvPr>
          <p:cNvSpPr/>
          <p:nvPr/>
        </p:nvSpPr>
        <p:spPr>
          <a:xfrm>
            <a:off x="18019847" y="13096577"/>
            <a:ext cx="3462898" cy="5474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[</a:t>
            </a:r>
            <a:r>
              <a:rPr lang="ko-KR" altLang="en-US" sz="1200" dirty="0"/>
              <a:t>자료</a:t>
            </a:r>
            <a:r>
              <a:rPr lang="en-US" altLang="ko-KR" sz="1200" dirty="0"/>
              <a:t>] 9. 2024 </a:t>
            </a:r>
            <a:r>
              <a:rPr lang="ko-KR" altLang="en-US" sz="1200" dirty="0"/>
              <a:t>지역</a:t>
            </a:r>
            <a:r>
              <a:rPr lang="en-US" altLang="ko-KR" sz="1200" dirty="0"/>
              <a:t> </a:t>
            </a:r>
            <a:r>
              <a:rPr lang="ko-KR" altLang="en-US" sz="1200" dirty="0"/>
              <a:t>온실가스 통계</a:t>
            </a:r>
            <a:r>
              <a:rPr lang="en-US" altLang="ko-KR" sz="1200" dirty="0"/>
              <a:t>_</a:t>
            </a:r>
            <a:r>
              <a:rPr lang="ko-KR" altLang="en-US" sz="1200" dirty="0"/>
              <a:t>경기</a:t>
            </a:r>
            <a:endParaRPr lang="en-US" altLang="ko-KR" sz="1200" dirty="0"/>
          </a:p>
          <a:p>
            <a:pPr algn="ctr"/>
            <a:r>
              <a:rPr lang="ko-KR" altLang="en-US" sz="1200" dirty="0"/>
              <a:t>각 </a:t>
            </a:r>
            <a:r>
              <a:rPr lang="ko-KR" altLang="en-US" sz="1200" dirty="0" err="1"/>
              <a:t>시군별</a:t>
            </a:r>
            <a:r>
              <a:rPr lang="en-US" altLang="ko-KR" sz="1200" dirty="0"/>
              <a:t>Sheet</a:t>
            </a:r>
            <a:r>
              <a:rPr lang="ko-KR" altLang="en-US" sz="1200" dirty="0"/>
              <a:t>의</a:t>
            </a:r>
            <a:r>
              <a:rPr lang="en-US" altLang="ko-KR" sz="1200" dirty="0"/>
              <a:t> (VKT </a:t>
            </a:r>
            <a:r>
              <a:rPr lang="ko-KR" altLang="en-US" sz="1200" dirty="0"/>
              <a:t>기준</a:t>
            </a:r>
            <a:r>
              <a:rPr lang="en-US" altLang="ko-KR" sz="1200" dirty="0"/>
              <a:t>) </a:t>
            </a:r>
            <a:r>
              <a:rPr lang="ko-KR" altLang="en-US" sz="1200" dirty="0"/>
              <a:t>간접 테이블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2A01E37-6637-91E0-B85A-7A995D586AEB}"/>
              </a:ext>
            </a:extLst>
          </p:cNvPr>
          <p:cNvSpPr txBox="1"/>
          <p:nvPr/>
        </p:nvSpPr>
        <p:spPr>
          <a:xfrm>
            <a:off x="16514232" y="14975197"/>
            <a:ext cx="1452140" cy="2616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ko-KR" altLang="en-US" sz="1100" spc="-150">
                <a:ea typeface="Noto Sans KR" panose="020B0200000000000000" pitchFamily="50" charset="-127"/>
              </a:rPr>
              <a:t>폐기물소각 및  노천소각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84997769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3840</TotalTime>
  <Words>1673</Words>
  <Application>Microsoft Office PowerPoint</Application>
  <PresentationFormat>사용자 지정</PresentationFormat>
  <Paragraphs>296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6" baseType="lpstr">
      <vt:lpstr>Malgun Gothic Semilight</vt:lpstr>
      <vt:lpstr>Noto Sans KR</vt:lpstr>
      <vt:lpstr>경기천년제목 Bold</vt:lpstr>
      <vt:lpstr>경기천년제목 Light</vt:lpstr>
      <vt:lpstr>맑은 고딕</vt:lpstr>
      <vt:lpstr>Arial</vt:lpstr>
      <vt:lpstr>Calibri</vt:lpstr>
      <vt:lpstr>Calibri Light</vt:lpstr>
      <vt:lpstr>디자인 사용자 지정</vt:lpstr>
      <vt:lpstr>Office 2013 - 2022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159</cp:revision>
  <dcterms:created xsi:type="dcterms:W3CDTF">2023-12-12T09:29:53Z</dcterms:created>
  <dcterms:modified xsi:type="dcterms:W3CDTF">2025-02-26T06:30:39Z</dcterms:modified>
</cp:coreProperties>
</file>