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23"/>
  </p:notesMasterIdLst>
  <p:handoutMasterIdLst>
    <p:handoutMasterId r:id="rId24"/>
  </p:handoutMasterIdLst>
  <p:sldIdLst>
    <p:sldId id="321" r:id="rId2"/>
    <p:sldId id="326" r:id="rId3"/>
    <p:sldId id="327" r:id="rId4"/>
    <p:sldId id="323" r:id="rId5"/>
    <p:sldId id="322" r:id="rId6"/>
    <p:sldId id="324" r:id="rId7"/>
    <p:sldId id="305" r:id="rId8"/>
    <p:sldId id="320" r:id="rId9"/>
    <p:sldId id="325" r:id="rId10"/>
    <p:sldId id="317" r:id="rId11"/>
    <p:sldId id="316" r:id="rId12"/>
    <p:sldId id="307" r:id="rId13"/>
    <p:sldId id="284" r:id="rId14"/>
    <p:sldId id="314" r:id="rId15"/>
    <p:sldId id="308" r:id="rId16"/>
    <p:sldId id="282" r:id="rId17"/>
    <p:sldId id="309" r:id="rId18"/>
    <p:sldId id="306" r:id="rId19"/>
    <p:sldId id="315" r:id="rId20"/>
    <p:sldId id="311" r:id="rId21"/>
    <p:sldId id="310" r:id="rId22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7384" autoAdjust="0"/>
  </p:normalViewPr>
  <p:slideViewPr>
    <p:cSldViewPr snapToGrid="0">
      <p:cViewPr>
        <p:scale>
          <a:sx n="125" d="100"/>
          <a:sy n="125" d="100"/>
        </p:scale>
        <p:origin x="196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9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B26C8-01D0-712E-FC0B-E9A62F65A33A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10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말풍선: 사각형 140">
            <a:extLst>
              <a:ext uri="{FF2B5EF4-FFF2-40B4-BE49-F238E27FC236}">
                <a16:creationId xmlns:a16="http://schemas.microsoft.com/office/drawing/2014/main" id="{A76DAEFF-287F-E2A9-2B52-D4C2F388CB69}"/>
              </a:ext>
            </a:extLst>
          </p:cNvPr>
          <p:cNvSpPr/>
          <p:nvPr/>
        </p:nvSpPr>
        <p:spPr>
          <a:xfrm>
            <a:off x="7861449" y="171740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03" name="말풍선: 사각형 102">
            <a:extLst>
              <a:ext uri="{FF2B5EF4-FFF2-40B4-BE49-F238E27FC236}">
                <a16:creationId xmlns:a16="http://schemas.microsoft.com/office/drawing/2014/main" id="{238FD1EC-4C73-8A17-0B4D-5254E2B541BE}"/>
              </a:ext>
            </a:extLst>
          </p:cNvPr>
          <p:cNvSpPr/>
          <p:nvPr/>
        </p:nvSpPr>
        <p:spPr>
          <a:xfrm>
            <a:off x="3161229" y="-528502"/>
            <a:ext cx="2857694" cy="595293"/>
          </a:xfrm>
          <a:prstGeom prst="wedgeRectCallout">
            <a:avLst>
              <a:gd name="adj1" fmla="val -36437"/>
              <a:gd name="adj2" fmla="val 53495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LNG</a:t>
            </a:r>
            <a:r>
              <a:rPr lang="ko-KR" altLang="en-US" sz="1100" dirty="0">
                <a:solidFill>
                  <a:schemeClr val="tx1"/>
                </a:solidFill>
              </a:rPr>
              <a:t>는</a:t>
            </a:r>
            <a:r>
              <a:rPr lang="en-US" altLang="ko-KR" sz="1100" dirty="0">
                <a:solidFill>
                  <a:schemeClr val="tx1"/>
                </a:solidFill>
              </a:rPr>
              <a:t> 3,783,057 + 79,051,163 + 10,320,653 (MWh)</a:t>
            </a:r>
            <a:r>
              <a:rPr lang="ko-KR" altLang="en-US" sz="1100" dirty="0">
                <a:solidFill>
                  <a:schemeClr val="tx1"/>
                </a:solidFill>
              </a:rPr>
              <a:t>만큼 두껍게 표현이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1461BD-5CE0-3D3C-A38D-2B00A7D42B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120533-0514-84CE-1C4F-A892CE7CDBC5}"/>
              </a:ext>
            </a:extLst>
          </p:cNvPr>
          <p:cNvSpPr/>
          <p:nvPr/>
        </p:nvSpPr>
        <p:spPr>
          <a:xfrm>
            <a:off x="438664" y="179172"/>
            <a:ext cx="228600" cy="107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78A5B-151F-0E52-DB8E-77766756B1B1}"/>
              </a:ext>
            </a:extLst>
          </p:cNvPr>
          <p:cNvSpPr txBox="1"/>
          <p:nvPr/>
        </p:nvSpPr>
        <p:spPr>
          <a:xfrm>
            <a:off x="116973" y="432036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30F0D-CCF1-A188-5C32-0E1A36811E17}"/>
              </a:ext>
            </a:extLst>
          </p:cNvPr>
          <p:cNvSpPr txBox="1"/>
          <p:nvPr/>
        </p:nvSpPr>
        <p:spPr>
          <a:xfrm>
            <a:off x="708136" y="216592"/>
            <a:ext cx="5189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6EBFA-6D28-7D4D-E37A-F67C5FB01C98}"/>
              </a:ext>
            </a:extLst>
          </p:cNvPr>
          <p:cNvSpPr txBox="1"/>
          <p:nvPr/>
        </p:nvSpPr>
        <p:spPr>
          <a:xfrm>
            <a:off x="708137" y="50542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신재생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9BC56-B651-0C58-CE60-21AD51D45626}"/>
              </a:ext>
            </a:extLst>
          </p:cNvPr>
          <p:cNvSpPr txBox="1"/>
          <p:nvPr/>
        </p:nvSpPr>
        <p:spPr>
          <a:xfrm>
            <a:off x="708137" y="84753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45C4AA-98DC-8FA3-700B-9587BCE0D63C}"/>
              </a:ext>
            </a:extLst>
          </p:cNvPr>
          <p:cNvSpPr/>
          <p:nvPr/>
        </p:nvSpPr>
        <p:spPr>
          <a:xfrm>
            <a:off x="3731852" y="1741272"/>
            <a:ext cx="228600" cy="367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7ED7A-3D34-5EBD-E3BC-10E71CF7D990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2D39F4-B6B0-61AE-D2F9-EE9F10E927A8}"/>
              </a:ext>
            </a:extLst>
          </p:cNvPr>
          <p:cNvSpPr/>
          <p:nvPr/>
        </p:nvSpPr>
        <p:spPr>
          <a:xfrm>
            <a:off x="6556967" y="1791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B92B8D-D7EA-A9EE-BB95-5035FA9CCBD1}"/>
              </a:ext>
            </a:extLst>
          </p:cNvPr>
          <p:cNvSpPr/>
          <p:nvPr/>
        </p:nvSpPr>
        <p:spPr>
          <a:xfrm>
            <a:off x="6556967" y="99272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BAB59-3CFB-2145-9363-9AB26CB1F2E6}"/>
              </a:ext>
            </a:extLst>
          </p:cNvPr>
          <p:cNvSpPr txBox="1"/>
          <p:nvPr/>
        </p:nvSpPr>
        <p:spPr>
          <a:xfrm>
            <a:off x="6774743" y="176690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435BE8-93F0-8AD0-6247-FE9D6B6D6A49}"/>
              </a:ext>
            </a:extLst>
          </p:cNvPr>
          <p:cNvSpPr txBox="1"/>
          <p:nvPr/>
        </p:nvSpPr>
        <p:spPr>
          <a:xfrm>
            <a:off x="6037981" y="143867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9B0517-9918-56B1-C464-15248463F4F0}"/>
              </a:ext>
            </a:extLst>
          </p:cNvPr>
          <p:cNvSpPr txBox="1"/>
          <p:nvPr/>
        </p:nvSpPr>
        <p:spPr>
          <a:xfrm>
            <a:off x="6037981" y="167265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A0084-6C5B-AE1B-4C8A-BBACAB63DBDE}"/>
              </a:ext>
            </a:extLst>
          </p:cNvPr>
          <p:cNvSpPr txBox="1"/>
          <p:nvPr/>
        </p:nvSpPr>
        <p:spPr>
          <a:xfrm>
            <a:off x="6037981" y="1981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C13BE6-3CEF-672B-0771-351764D5D0B3}"/>
              </a:ext>
            </a:extLst>
          </p:cNvPr>
          <p:cNvSpPr txBox="1"/>
          <p:nvPr/>
        </p:nvSpPr>
        <p:spPr>
          <a:xfrm>
            <a:off x="6037980" y="2316407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47D820-AB75-00DB-ECD0-9AC2958E1DE3}"/>
              </a:ext>
            </a:extLst>
          </p:cNvPr>
          <p:cNvSpPr/>
          <p:nvPr/>
        </p:nvSpPr>
        <p:spPr>
          <a:xfrm>
            <a:off x="438664" y="1568324"/>
            <a:ext cx="228600" cy="212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F9AA4-097F-9CF7-3138-203F2D2CC19B}"/>
              </a:ext>
            </a:extLst>
          </p:cNvPr>
          <p:cNvSpPr txBox="1"/>
          <p:nvPr/>
        </p:nvSpPr>
        <p:spPr>
          <a:xfrm>
            <a:off x="116973" y="2217428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A9E9D8-C5EB-6EE3-9FBB-99881F0909BE}"/>
              </a:ext>
            </a:extLst>
          </p:cNvPr>
          <p:cNvSpPr txBox="1"/>
          <p:nvPr/>
        </p:nvSpPr>
        <p:spPr>
          <a:xfrm>
            <a:off x="708137" y="160574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6F9F5E-DBC7-400A-2028-DD771A1E797C}"/>
              </a:ext>
            </a:extLst>
          </p:cNvPr>
          <p:cNvSpPr txBox="1"/>
          <p:nvPr/>
        </p:nvSpPr>
        <p:spPr>
          <a:xfrm>
            <a:off x="708137" y="1894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F0D67B-2BE5-2710-9705-1ACB60E94FBA}"/>
              </a:ext>
            </a:extLst>
          </p:cNvPr>
          <p:cNvSpPr txBox="1"/>
          <p:nvPr/>
        </p:nvSpPr>
        <p:spPr>
          <a:xfrm>
            <a:off x="708137" y="22366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F062C-B15A-0958-2DF9-23219D5E55F4}"/>
              </a:ext>
            </a:extLst>
          </p:cNvPr>
          <p:cNvSpPr txBox="1"/>
          <p:nvPr/>
        </p:nvSpPr>
        <p:spPr>
          <a:xfrm>
            <a:off x="708137" y="262451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EECF2F-DAA4-3A45-0C43-3F76C3A0F79C}"/>
              </a:ext>
            </a:extLst>
          </p:cNvPr>
          <p:cNvSpPr txBox="1"/>
          <p:nvPr/>
        </p:nvSpPr>
        <p:spPr>
          <a:xfrm>
            <a:off x="708137" y="303857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59F9D2-02F3-A6AC-CD26-62C91C9CE4E8}"/>
              </a:ext>
            </a:extLst>
          </p:cNvPr>
          <p:cNvSpPr txBox="1"/>
          <p:nvPr/>
        </p:nvSpPr>
        <p:spPr>
          <a:xfrm>
            <a:off x="708137" y="34027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267518-2139-BA24-453A-110FA66193A0}"/>
              </a:ext>
            </a:extLst>
          </p:cNvPr>
          <p:cNvSpPr/>
          <p:nvPr/>
        </p:nvSpPr>
        <p:spPr>
          <a:xfrm>
            <a:off x="438664" y="4079933"/>
            <a:ext cx="228600" cy="251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EA6663-9D89-C211-E685-D1FA71C9E813}"/>
              </a:ext>
            </a:extLst>
          </p:cNvPr>
          <p:cNvSpPr txBox="1"/>
          <p:nvPr/>
        </p:nvSpPr>
        <p:spPr>
          <a:xfrm>
            <a:off x="116973" y="4332797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903306-8DCF-A292-0BED-BD178F5C4091}"/>
              </a:ext>
            </a:extLst>
          </p:cNvPr>
          <p:cNvSpPr txBox="1"/>
          <p:nvPr/>
        </p:nvSpPr>
        <p:spPr>
          <a:xfrm>
            <a:off x="708137" y="411735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A4023-0E27-38D2-851E-D3FF23D109EC}"/>
              </a:ext>
            </a:extLst>
          </p:cNvPr>
          <p:cNvSpPr txBox="1"/>
          <p:nvPr/>
        </p:nvSpPr>
        <p:spPr>
          <a:xfrm>
            <a:off x="708137" y="468812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07583A-A368-5936-2067-5D56B256A116}"/>
              </a:ext>
            </a:extLst>
          </p:cNvPr>
          <p:cNvSpPr txBox="1"/>
          <p:nvPr/>
        </p:nvSpPr>
        <p:spPr>
          <a:xfrm>
            <a:off x="708137" y="51978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610470-E825-B145-68F8-00F1104BFB1B}"/>
              </a:ext>
            </a:extLst>
          </p:cNvPr>
          <p:cNvSpPr txBox="1"/>
          <p:nvPr/>
        </p:nvSpPr>
        <p:spPr>
          <a:xfrm>
            <a:off x="708137" y="571524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EBE91-1042-0883-6D2D-49B48CF9782B}"/>
              </a:ext>
            </a:extLst>
          </p:cNvPr>
          <p:cNvSpPr txBox="1"/>
          <p:nvPr/>
        </p:nvSpPr>
        <p:spPr>
          <a:xfrm>
            <a:off x="708137" y="62648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947EC7-10B4-1E56-77BC-7B72DE900BD5}"/>
              </a:ext>
            </a:extLst>
          </p:cNvPr>
          <p:cNvSpPr txBox="1"/>
          <p:nvPr/>
        </p:nvSpPr>
        <p:spPr>
          <a:xfrm>
            <a:off x="3304795" y="18033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E26EB0-FF3C-C4DB-FE62-01EFA2B02E24}"/>
              </a:ext>
            </a:extLst>
          </p:cNvPr>
          <p:cNvSpPr txBox="1"/>
          <p:nvPr/>
        </p:nvSpPr>
        <p:spPr>
          <a:xfrm>
            <a:off x="3304795" y="29229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0A4F33-D5DD-2FE3-3DB5-29CDFD252CBF}"/>
              </a:ext>
            </a:extLst>
          </p:cNvPr>
          <p:cNvSpPr txBox="1"/>
          <p:nvPr/>
        </p:nvSpPr>
        <p:spPr>
          <a:xfrm>
            <a:off x="3304795" y="348277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54148E6-7F3D-D8C1-0EC8-FC3AAEBE1109}"/>
              </a:ext>
            </a:extLst>
          </p:cNvPr>
          <p:cNvSpPr txBox="1"/>
          <p:nvPr/>
        </p:nvSpPr>
        <p:spPr>
          <a:xfrm>
            <a:off x="3304795" y="40425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697A2-CFA9-DCB1-C78D-3F9B10A0826B}"/>
              </a:ext>
            </a:extLst>
          </p:cNvPr>
          <p:cNvSpPr txBox="1"/>
          <p:nvPr/>
        </p:nvSpPr>
        <p:spPr>
          <a:xfrm>
            <a:off x="3304795" y="460235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56CD7F-D903-F343-F5B5-DACBFFC985E5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EBB392-AC83-61DC-6F72-AF2DD9DAAB62}"/>
              </a:ext>
            </a:extLst>
          </p:cNvPr>
          <p:cNvSpPr txBox="1"/>
          <p:nvPr/>
        </p:nvSpPr>
        <p:spPr>
          <a:xfrm>
            <a:off x="3304795" y="23631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43BCCEEF-8755-780B-1BB6-FEAA5CD09C86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1227123" y="324314"/>
            <a:ext cx="2077672" cy="2706389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5679158D-61D1-6F75-5132-F90CFA3EB85A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>
            <a:off x="1227123" y="2002297"/>
            <a:ext cx="2077672" cy="1028406"/>
          </a:xfrm>
          <a:prstGeom prst="curved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43F518A6-4659-9786-6341-D01977EE15A5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1227123" y="3030703"/>
            <a:ext cx="2077672" cy="176514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F8FAC44-3CC5-5C78-FDF5-11EC44289AA5}"/>
              </a:ext>
            </a:extLst>
          </p:cNvPr>
          <p:cNvSpPr txBox="1"/>
          <p:nvPr/>
        </p:nvSpPr>
        <p:spPr>
          <a:xfrm>
            <a:off x="1795634" y="976091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3,783,057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06DDE7-B538-32C7-A141-744A2CC9A41A}"/>
              </a:ext>
            </a:extLst>
          </p:cNvPr>
          <p:cNvSpPr txBox="1"/>
          <p:nvPr/>
        </p:nvSpPr>
        <p:spPr>
          <a:xfrm>
            <a:off x="1403253" y="2324243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642188-CE88-F944-C3F1-20F5B5615DE6}"/>
              </a:ext>
            </a:extLst>
          </p:cNvPr>
          <p:cNvSpPr txBox="1"/>
          <p:nvPr/>
        </p:nvSpPr>
        <p:spPr>
          <a:xfrm>
            <a:off x="1403253" y="4225075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10,320,653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24F16B-3188-1382-D4EC-7B4553657BEC}"/>
              </a:ext>
            </a:extLst>
          </p:cNvPr>
          <p:cNvSpPr/>
          <p:nvPr/>
        </p:nvSpPr>
        <p:spPr>
          <a:xfrm>
            <a:off x="6556967" y="340276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5027595-B6C5-B94F-A263-4E7D61BED720}"/>
              </a:ext>
            </a:extLst>
          </p:cNvPr>
          <p:cNvSpPr/>
          <p:nvPr/>
        </p:nvSpPr>
        <p:spPr>
          <a:xfrm>
            <a:off x="6556967" y="5896105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E42A130-BE09-34B0-AA4A-E8D2C6C65188}"/>
              </a:ext>
            </a:extLst>
          </p:cNvPr>
          <p:cNvSpPr txBox="1"/>
          <p:nvPr/>
        </p:nvSpPr>
        <p:spPr>
          <a:xfrm>
            <a:off x="6785567" y="5957120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EF3EDA-340C-630F-7146-5E7A39F81E26}"/>
              </a:ext>
            </a:extLst>
          </p:cNvPr>
          <p:cNvSpPr txBox="1"/>
          <p:nvPr/>
        </p:nvSpPr>
        <p:spPr>
          <a:xfrm>
            <a:off x="6774743" y="414434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0EA512-AF32-B5AE-46C4-9977E9B14122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7EA27AB5-F7FB-7F8C-1D91-5C9C9747A479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9545" y="508687"/>
            <a:ext cx="2427422" cy="1374513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BF27FDC6-E43E-F402-2E9A-C4F6190E8ABD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29545" y="1546400"/>
            <a:ext cx="1908436" cy="75834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26D1CD7D-36ED-7933-FEF6-641E190E5E5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91320" y="1780378"/>
            <a:ext cx="1946661" cy="109657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3C2A4FCD-B547-95C9-F885-D6A132ADF527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78228" y="2089297"/>
            <a:ext cx="1859753" cy="1055520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DE01EAD7-79DE-118E-60C7-5AE01AEF902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29545" y="2424129"/>
            <a:ext cx="1908435" cy="9346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191C156-663E-28F8-7128-0ADE02F97D03}"/>
              </a:ext>
            </a:extLst>
          </p:cNvPr>
          <p:cNvSpPr txBox="1"/>
          <p:nvPr/>
        </p:nvSpPr>
        <p:spPr>
          <a:xfrm>
            <a:off x="6037981" y="380041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4842DA9-304A-E6B1-94E6-95E528077F13}"/>
              </a:ext>
            </a:extLst>
          </p:cNvPr>
          <p:cNvSpPr txBox="1"/>
          <p:nvPr/>
        </p:nvSpPr>
        <p:spPr>
          <a:xfrm>
            <a:off x="6037981" y="40343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EE82C78-C854-0D37-6F5C-B03A71AF0307}"/>
              </a:ext>
            </a:extLst>
          </p:cNvPr>
          <p:cNvSpPr txBox="1"/>
          <p:nvPr/>
        </p:nvSpPr>
        <p:spPr>
          <a:xfrm>
            <a:off x="6037981" y="434330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AE1F0BC-44C9-FD4D-00EE-D9447708BD6B}"/>
              </a:ext>
            </a:extLst>
          </p:cNvPr>
          <p:cNvSpPr txBox="1"/>
          <p:nvPr/>
        </p:nvSpPr>
        <p:spPr>
          <a:xfrm>
            <a:off x="6037980" y="4678141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0D89C4C-574C-F8EC-D6B2-B9D842B5BAF5}"/>
              </a:ext>
            </a:extLst>
          </p:cNvPr>
          <p:cNvSpPr txBox="1"/>
          <p:nvPr/>
        </p:nvSpPr>
        <p:spPr>
          <a:xfrm>
            <a:off x="6037981" y="58544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AF21B7-2695-B805-D140-22FFE6F8B4D1}"/>
              </a:ext>
            </a:extLst>
          </p:cNvPr>
          <p:cNvSpPr txBox="1"/>
          <p:nvPr/>
        </p:nvSpPr>
        <p:spPr>
          <a:xfrm>
            <a:off x="6037981" y="602750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355B61C-AEEC-8E75-8801-1B7CCB909E94}"/>
              </a:ext>
            </a:extLst>
          </p:cNvPr>
          <p:cNvSpPr txBox="1"/>
          <p:nvPr/>
        </p:nvSpPr>
        <p:spPr>
          <a:xfrm>
            <a:off x="6037981" y="620688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C2A4DA1-46F7-543E-6D29-0701660CEF07}"/>
              </a:ext>
            </a:extLst>
          </p:cNvPr>
          <p:cNvSpPr txBox="1"/>
          <p:nvPr/>
        </p:nvSpPr>
        <p:spPr>
          <a:xfrm>
            <a:off x="6037980" y="6403948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23" name="말풍선: 사각형 122">
            <a:extLst>
              <a:ext uri="{FF2B5EF4-FFF2-40B4-BE49-F238E27FC236}">
                <a16:creationId xmlns:a16="http://schemas.microsoft.com/office/drawing/2014/main" id="{F522C183-475C-17DC-1437-B4098CC2FBCD}"/>
              </a:ext>
            </a:extLst>
          </p:cNvPr>
          <p:cNvSpPr/>
          <p:nvPr/>
        </p:nvSpPr>
        <p:spPr>
          <a:xfrm>
            <a:off x="2135441" y="6235299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4" name="말풍선: 사각형 123">
            <a:extLst>
              <a:ext uri="{FF2B5EF4-FFF2-40B4-BE49-F238E27FC236}">
                <a16:creationId xmlns:a16="http://schemas.microsoft.com/office/drawing/2014/main" id="{13F415C8-F259-FAA8-80A6-259AB2328909}"/>
              </a:ext>
            </a:extLst>
          </p:cNvPr>
          <p:cNvSpPr/>
          <p:nvPr/>
        </p:nvSpPr>
        <p:spPr>
          <a:xfrm>
            <a:off x="7861449" y="3938117"/>
            <a:ext cx="2857694" cy="595293"/>
          </a:xfrm>
          <a:prstGeom prst="wedgeRectCallout">
            <a:avLst>
              <a:gd name="adj1" fmla="val -63703"/>
              <a:gd name="adj2" fmla="val -394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2C7A280-2AF6-F5CC-0021-3184C7F04320}"/>
              </a:ext>
            </a:extLst>
          </p:cNvPr>
          <p:cNvSpPr txBox="1"/>
          <p:nvPr/>
        </p:nvSpPr>
        <p:spPr>
          <a:xfrm>
            <a:off x="5122641" y="1527322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2,190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A29FF46-5263-A8EC-E632-427ADA373DBA}"/>
              </a:ext>
            </a:extLst>
          </p:cNvPr>
          <p:cNvSpPr txBox="1"/>
          <p:nvPr/>
        </p:nvSpPr>
        <p:spPr>
          <a:xfrm>
            <a:off x="5122641" y="183141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653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E94EC0-C95F-2C8E-9294-ED752018C58C}"/>
              </a:ext>
            </a:extLst>
          </p:cNvPr>
          <p:cNvSpPr txBox="1"/>
          <p:nvPr/>
        </p:nvSpPr>
        <p:spPr>
          <a:xfrm>
            <a:off x="5122641" y="2199077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14,550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2906F9B-03DE-03B0-7F28-A01291E6C266}"/>
              </a:ext>
            </a:extLst>
          </p:cNvPr>
          <p:cNvSpPr txBox="1"/>
          <p:nvPr/>
        </p:nvSpPr>
        <p:spPr>
          <a:xfrm>
            <a:off x="5122641" y="2508901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31,396</a:t>
            </a:r>
            <a:endParaRPr lang="ko-KR" altLang="en-US" sz="1000" dirty="0"/>
          </a:p>
        </p:txBody>
      </p:sp>
      <p:pic>
        <p:nvPicPr>
          <p:cNvPr id="145" name="그림 144">
            <a:extLst>
              <a:ext uri="{FF2B5EF4-FFF2-40B4-BE49-F238E27FC236}">
                <a16:creationId xmlns:a16="http://schemas.microsoft.com/office/drawing/2014/main" id="{83B92CC2-C732-6CCD-CC12-F9364CF3D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47659" y="1257889"/>
            <a:ext cx="3109473" cy="3815949"/>
          </a:xfrm>
          <a:prstGeom prst="rect">
            <a:avLst/>
          </a:prstGeom>
        </p:spPr>
      </p:pic>
      <p:pic>
        <p:nvPicPr>
          <p:cNvPr id="147" name="그림 146">
            <a:extLst>
              <a:ext uri="{FF2B5EF4-FFF2-40B4-BE49-F238E27FC236}">
                <a16:creationId xmlns:a16="http://schemas.microsoft.com/office/drawing/2014/main" id="{A25CBF1F-C3E4-E119-D0F4-3771D740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5305" y="1319053"/>
            <a:ext cx="9906000" cy="1608633"/>
          </a:xfrm>
          <a:prstGeom prst="rect">
            <a:avLst/>
          </a:prstGeom>
        </p:spPr>
      </p:pic>
      <p:sp>
        <p:nvSpPr>
          <p:cNvPr id="148" name="TextBox 147">
            <a:extLst>
              <a:ext uri="{FF2B5EF4-FFF2-40B4-BE49-F238E27FC236}">
                <a16:creationId xmlns:a16="http://schemas.microsoft.com/office/drawing/2014/main" id="{7C6A89C2-77C2-18FF-E2E6-2891773D2054}"/>
              </a:ext>
            </a:extLst>
          </p:cNvPr>
          <p:cNvSpPr txBox="1"/>
          <p:nvPr/>
        </p:nvSpPr>
        <p:spPr>
          <a:xfrm>
            <a:off x="4742944" y="907481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49" name="말풍선: 사각형 148">
            <a:extLst>
              <a:ext uri="{FF2B5EF4-FFF2-40B4-BE49-F238E27FC236}">
                <a16:creationId xmlns:a16="http://schemas.microsoft.com/office/drawing/2014/main" id="{3302DFE7-22E8-FD25-E84C-99BC9F6A90ED}"/>
              </a:ext>
            </a:extLst>
          </p:cNvPr>
          <p:cNvSpPr/>
          <p:nvPr/>
        </p:nvSpPr>
        <p:spPr>
          <a:xfrm>
            <a:off x="1732382" y="-1726994"/>
            <a:ext cx="2857694" cy="979453"/>
          </a:xfrm>
          <a:prstGeom prst="wedgeRectCallout">
            <a:avLst>
              <a:gd name="adj1" fmla="val -90034"/>
              <a:gd name="adj2" fmla="val 13649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제가 예시 화면 구성하면서 서울을 맨 위로 올려 버렸는데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경기가 맨 위에 </a:t>
            </a:r>
            <a:r>
              <a:rPr lang="ko-KR" altLang="en-US" sz="1100" dirty="0" err="1">
                <a:solidFill>
                  <a:schemeClr val="tx1"/>
                </a:solidFill>
              </a:rPr>
              <a:t>있는게</a:t>
            </a:r>
            <a:r>
              <a:rPr lang="ko-KR" altLang="en-US" sz="1100" dirty="0">
                <a:solidFill>
                  <a:schemeClr val="tx1"/>
                </a:solidFill>
              </a:rPr>
              <a:t> 좋지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뭔가 여의치 않으면 굳이 맨 위에 있지 않아도 되니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다른 시도에 비해 조금 눈에 띄었으면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E360E8E-0C3C-6B5E-01E0-79490B34264F}"/>
              </a:ext>
            </a:extLst>
          </p:cNvPr>
          <p:cNvSpPr/>
          <p:nvPr/>
        </p:nvSpPr>
        <p:spPr>
          <a:xfrm>
            <a:off x="10642182" y="51454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EA9B6F30-4309-BC1D-BF58-3CB0EDBD831F}"/>
              </a:ext>
            </a:extLst>
          </p:cNvPr>
          <p:cNvSpPr/>
          <p:nvPr/>
        </p:nvSpPr>
        <p:spPr>
          <a:xfrm>
            <a:off x="10637876" y="59403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D48B488-7992-1C8C-3D23-DF8FA159FD3B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28D4983-2F11-C2D5-33A0-19E9B58FC2F4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</p:spTree>
    <p:extLst>
      <p:ext uri="{BB962C8B-B14F-4D97-AF65-F5344CB8AC3E}">
        <p14:creationId xmlns:p14="http://schemas.microsoft.com/office/powerpoint/2010/main" val="500042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179172"/>
            <a:ext cx="228600" cy="1078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432036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F0DC5-48F3-1AE9-1387-EC419D31812E}"/>
              </a:ext>
            </a:extLst>
          </p:cNvPr>
          <p:cNvSpPr txBox="1"/>
          <p:nvPr/>
        </p:nvSpPr>
        <p:spPr>
          <a:xfrm>
            <a:off x="708136" y="216592"/>
            <a:ext cx="51898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01B09-F6DF-671A-AFA0-C9B028B3CBE5}"/>
              </a:ext>
            </a:extLst>
          </p:cNvPr>
          <p:cNvSpPr txBox="1"/>
          <p:nvPr/>
        </p:nvSpPr>
        <p:spPr>
          <a:xfrm>
            <a:off x="708137" y="50542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신재생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E957D-E760-6E99-A404-C5B811E845C3}"/>
              </a:ext>
            </a:extLst>
          </p:cNvPr>
          <p:cNvSpPr txBox="1"/>
          <p:nvPr/>
        </p:nvSpPr>
        <p:spPr>
          <a:xfrm>
            <a:off x="708137" y="84753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2" y="1741272"/>
            <a:ext cx="228600" cy="367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1791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99272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774743" y="176690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37981" y="143867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37981" y="167265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37981" y="1981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37980" y="2316407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21273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B175B-ED1B-A23F-50EC-80CD769EAAF8}"/>
              </a:ext>
            </a:extLst>
          </p:cNvPr>
          <p:cNvSpPr txBox="1"/>
          <p:nvPr/>
        </p:nvSpPr>
        <p:spPr>
          <a:xfrm>
            <a:off x="116973" y="2217428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160574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18945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22366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262451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303857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34027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BD983E-8EA6-6645-8C84-F687B6437634}"/>
              </a:ext>
            </a:extLst>
          </p:cNvPr>
          <p:cNvSpPr/>
          <p:nvPr/>
        </p:nvSpPr>
        <p:spPr>
          <a:xfrm>
            <a:off x="438664" y="4079933"/>
            <a:ext cx="228600" cy="251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2EC8C6-31AA-D478-F138-DF1C57EFC647}"/>
              </a:ext>
            </a:extLst>
          </p:cNvPr>
          <p:cNvSpPr txBox="1"/>
          <p:nvPr/>
        </p:nvSpPr>
        <p:spPr>
          <a:xfrm>
            <a:off x="116973" y="4332797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4C038A-623E-5E2D-7E7C-5E8A878150F7}"/>
              </a:ext>
            </a:extLst>
          </p:cNvPr>
          <p:cNvSpPr txBox="1"/>
          <p:nvPr/>
        </p:nvSpPr>
        <p:spPr>
          <a:xfrm>
            <a:off x="708137" y="411735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1B4578-D0C1-6D43-4B00-CDC30815A1C6}"/>
              </a:ext>
            </a:extLst>
          </p:cNvPr>
          <p:cNvSpPr txBox="1"/>
          <p:nvPr/>
        </p:nvSpPr>
        <p:spPr>
          <a:xfrm>
            <a:off x="708137" y="468812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A1081-5BB2-F383-3E2F-D31E76FD559D}"/>
              </a:ext>
            </a:extLst>
          </p:cNvPr>
          <p:cNvSpPr txBox="1"/>
          <p:nvPr/>
        </p:nvSpPr>
        <p:spPr>
          <a:xfrm>
            <a:off x="708137" y="519787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AC0995-FEA1-349B-964E-74889E82A0C2}"/>
              </a:ext>
            </a:extLst>
          </p:cNvPr>
          <p:cNvSpPr txBox="1"/>
          <p:nvPr/>
        </p:nvSpPr>
        <p:spPr>
          <a:xfrm>
            <a:off x="708137" y="571524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1A3C78-5913-6428-2D01-BEF01C4F8830}"/>
              </a:ext>
            </a:extLst>
          </p:cNvPr>
          <p:cNvSpPr txBox="1"/>
          <p:nvPr/>
        </p:nvSpPr>
        <p:spPr>
          <a:xfrm>
            <a:off x="708137" y="62648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18033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29229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348277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40425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60235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23631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1227123" y="324314"/>
            <a:ext cx="2077672" cy="2706389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구부러짐 56">
            <a:extLst>
              <a:ext uri="{FF2B5EF4-FFF2-40B4-BE49-F238E27FC236}">
                <a16:creationId xmlns:a16="http://schemas.microsoft.com/office/drawing/2014/main" id="{77DF3284-7B6B-8EDD-853B-87CE08BFBBAA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>
            <a:off x="1227123" y="2002297"/>
            <a:ext cx="2077672" cy="1028406"/>
          </a:xfrm>
          <a:prstGeom prst="curved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E2C4C9BD-4EAA-9B54-B147-D83678CECCC9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1227123" y="3030703"/>
            <a:ext cx="2077672" cy="1765143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1795634" y="976091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3,783,057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3140BD-6135-563A-FECB-6C72C0B3634F}"/>
              </a:ext>
            </a:extLst>
          </p:cNvPr>
          <p:cNvSpPr txBox="1"/>
          <p:nvPr/>
        </p:nvSpPr>
        <p:spPr>
          <a:xfrm>
            <a:off x="1403253" y="2324243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D53D44-34A1-35F8-A881-975DEC41D179}"/>
              </a:ext>
            </a:extLst>
          </p:cNvPr>
          <p:cNvSpPr txBox="1"/>
          <p:nvPr/>
        </p:nvSpPr>
        <p:spPr>
          <a:xfrm>
            <a:off x="1403253" y="4225075"/>
            <a:ext cx="1405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10,320,653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3402767"/>
            <a:ext cx="228600" cy="22612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EC4C58D-527B-4271-F9AC-45AE6143A8E0}"/>
              </a:ext>
            </a:extLst>
          </p:cNvPr>
          <p:cNvSpPr/>
          <p:nvPr/>
        </p:nvSpPr>
        <p:spPr>
          <a:xfrm>
            <a:off x="6556967" y="5896105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1A86B64-22A5-AFA4-D21A-C39D276AF22C}"/>
              </a:ext>
            </a:extLst>
          </p:cNvPr>
          <p:cNvSpPr txBox="1"/>
          <p:nvPr/>
        </p:nvSpPr>
        <p:spPr>
          <a:xfrm>
            <a:off x="6785567" y="5957120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충남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BE1E560-DDE9-1485-B810-8E84568FCA71}"/>
              </a:ext>
            </a:extLst>
          </p:cNvPr>
          <p:cNvSpPr txBox="1"/>
          <p:nvPr/>
        </p:nvSpPr>
        <p:spPr>
          <a:xfrm>
            <a:off x="6774743" y="4144342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129545" y="508687"/>
            <a:ext cx="2427422" cy="1374513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29545" y="1546400"/>
            <a:ext cx="1908436" cy="758341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091320" y="1780378"/>
            <a:ext cx="1946661" cy="109657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178228" y="2089297"/>
            <a:ext cx="1859753" cy="1055520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29545" y="2424129"/>
            <a:ext cx="1908435" cy="9346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37981" y="380041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37981" y="40343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37981" y="434330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37980" y="4678141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42D4D28-0D42-E8CB-8A99-C4672670C560}"/>
              </a:ext>
            </a:extLst>
          </p:cNvPr>
          <p:cNvSpPr txBox="1"/>
          <p:nvPr/>
        </p:nvSpPr>
        <p:spPr>
          <a:xfrm>
            <a:off x="6037981" y="585449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ECD7819-B98E-800D-723C-03A25780E7F1}"/>
              </a:ext>
            </a:extLst>
          </p:cNvPr>
          <p:cNvSpPr txBox="1"/>
          <p:nvPr/>
        </p:nvSpPr>
        <p:spPr>
          <a:xfrm>
            <a:off x="6037981" y="602750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0DA0E78-059C-3DB8-9542-F6E5A8FA1425}"/>
              </a:ext>
            </a:extLst>
          </p:cNvPr>
          <p:cNvSpPr txBox="1"/>
          <p:nvPr/>
        </p:nvSpPr>
        <p:spPr>
          <a:xfrm>
            <a:off x="6037981" y="620688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1AD008B-DB1E-8444-B17F-9357709EED45}"/>
              </a:ext>
            </a:extLst>
          </p:cNvPr>
          <p:cNvSpPr txBox="1"/>
          <p:nvPr/>
        </p:nvSpPr>
        <p:spPr>
          <a:xfrm>
            <a:off x="6037980" y="6403948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22641" y="1527322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2,190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122641" y="183141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653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122641" y="2199077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14,550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122641" y="2508901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31,396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742944" y="907481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10642182" y="51454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10637876" y="59403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1C561C-2A7F-8C5E-0D91-D64275CC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92" y="1175555"/>
            <a:ext cx="3841628" cy="21232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414392" y="33645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410086" y="409953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A0400D-454C-0760-AE36-4FD3ACBD115E}"/>
              </a:ext>
            </a:extLst>
          </p:cNvPr>
          <p:cNvSpPr/>
          <p:nvPr/>
        </p:nvSpPr>
        <p:spPr>
          <a:xfrm>
            <a:off x="2539420" y="891416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2659932" y="134479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4065822" y="14524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167ABE-CBE2-1398-2F8E-366D486CEC6E}"/>
              </a:ext>
            </a:extLst>
          </p:cNvPr>
          <p:cNvSpPr txBox="1"/>
          <p:nvPr/>
        </p:nvSpPr>
        <p:spPr>
          <a:xfrm>
            <a:off x="4937689" y="14209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LNG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03887" y="1420962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신재생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2659932" y="22018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유류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3902351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양수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68B3CC4-4617-E643-53F5-90DE2B10B4FA}"/>
              </a:ext>
            </a:extLst>
          </p:cNvPr>
          <p:cNvSpPr/>
          <p:nvPr/>
        </p:nvSpPr>
        <p:spPr>
          <a:xfrm>
            <a:off x="1812615" y="67163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82A3D9-37D3-99A6-EE30-14E3FDD9B02D}"/>
              </a:ext>
            </a:extLst>
          </p:cNvPr>
          <p:cNvSpPr txBox="1"/>
          <p:nvPr/>
        </p:nvSpPr>
        <p:spPr>
          <a:xfrm>
            <a:off x="4921538" y="201728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현황을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9E7A7A3-AC12-B991-42CE-10FDE05AD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107632"/>
            <a:ext cx="9906000" cy="372606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4EB789-1589-3F3C-A736-EAE6953C2BF7}"/>
              </a:ext>
            </a:extLst>
          </p:cNvPr>
          <p:cNvSpPr txBox="1"/>
          <p:nvPr/>
        </p:nvSpPr>
        <p:spPr>
          <a:xfrm>
            <a:off x="8422103" y="-1224229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원자력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75EE41-A6AA-A78F-36B7-C8CD9546A355}"/>
              </a:ext>
            </a:extLst>
          </p:cNvPr>
          <p:cNvSpPr txBox="1"/>
          <p:nvPr/>
        </p:nvSpPr>
        <p:spPr>
          <a:xfrm>
            <a:off x="8569423" y="-2248358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</TotalTime>
  <Words>1843</Words>
  <Application>Microsoft Office PowerPoint</Application>
  <PresentationFormat>A4 용지(210x297mm)</PresentationFormat>
  <Paragraphs>406</Paragraphs>
  <Slides>21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370</cp:revision>
  <dcterms:created xsi:type="dcterms:W3CDTF">2021-05-17T05:54:11Z</dcterms:created>
  <dcterms:modified xsi:type="dcterms:W3CDTF">2025-02-27T05:58:59Z</dcterms:modified>
</cp:coreProperties>
</file>