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57" r:id="rId4"/>
    <p:sldId id="258" r:id="rId5"/>
    <p:sldId id="259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62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438DA7-26C5-53B1-C782-60EBEDA6E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681790F-53AA-AAD1-9F0B-F726F2C02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77E20-49F8-AACB-107A-7D8A248D4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060D7D-7348-F5CF-A296-0234E4310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622BF-313C-0B07-098B-C4D6282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96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0CA51-2F1D-8D28-5D6B-9B666471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B31528-C832-9C1F-6C56-CED25494D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B608A7-30DA-6B94-603E-D91C0A70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F2A2E-083F-7D70-F4D7-2269D2121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54847-C11F-9A20-0BD3-A17592BA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38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32D10E-473A-307A-6DEA-492321EA0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77441A-08E7-373C-FAEC-2D775A8C17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C1B92-32A9-50BE-A0E6-AEAA4E944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9899DE-2905-7DF8-6D7D-7AD36ED93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25AF14-E375-0DB8-2F11-161F835D8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7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A8B7D-42A5-7BDA-49C7-95D81120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49C12E-B3AA-9735-D992-DC561144A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C431AB-E245-671B-986E-D1EAE949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E60D6-BBEF-C461-84B3-C7C4B1D8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56AB4-573D-C912-15FC-303921B8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97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F3A54-2990-4281-AD59-54AF0ED1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EAB9E6-06A4-EE8B-A934-201F53F77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0A9258-1F1C-EBC3-5200-964062D26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B8B2F1-D593-C1C5-3685-CE037B3B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6083A3-C211-ED74-5AB5-8BAF5ADF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41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0F9C8-9324-6F39-A81E-BE62E92E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D2A98E-8E13-048C-DF54-5D04E7559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244B05-07CE-6152-BFB4-30D60BCE7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B74D4D-36E9-A888-D007-F56C4810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8BF173-C681-472A-86E7-63C459062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383D0D-5A96-9034-2EDF-17DEC5AA2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15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1CE1F-AE70-79DA-4655-9DCF89510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B46CF-33A3-3665-DB5D-6BC5960AC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0BA28B-E885-3267-83B7-B218F6CE0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9339DC-A4A2-9E7E-C4A3-4A05140E91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51A8E7-BCDC-DDC8-547F-EC7C14D34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331BEC-FC6B-06FB-311E-875F17720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843306-F893-4BFD-B3E8-045DF922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EE06C0-AA30-50A2-9553-3180088C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596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33094-E4A9-A27E-9222-4080559B1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9B9425-EB97-3C68-5089-434C22F64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CC2030-8DCD-7BA7-2BCF-5EFC57EF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8D4E6A-B816-EC6D-3F66-6764589E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72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94D305-2DFE-BDC9-B33A-115441246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B7541F-91A5-6B15-ADAA-5C2EA9E8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FEF418-F60C-17A4-3B79-3641F800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04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EA09B-50AD-CF1E-E417-2ADDA45D7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0373F-6A21-07ED-D440-7E83EFCD6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47FFB8-712E-D1E8-2D6F-D9C3017F7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F27895-D7A3-2861-E7AD-CC023AE7A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105A39-F566-A3C7-5A29-B3823515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B7398-A188-D492-9D3D-FD61AF90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6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0F310-D7C6-D0A5-8FD7-9BA423FEE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24C49B-18A7-B8D7-76AB-0B402B440B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A8039C-2D40-4C0E-1AF1-374204526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836F3F-7119-B960-68EA-D81646F6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AEFA3-B464-4FBA-A485-BD49C1D386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742B7-E1BC-60F1-F414-48FD7BF21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461B80-CFFC-ADAF-2D82-D5DBE0F1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6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3A8D17-F142-28DE-6D50-A3558CF70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4EA61B-E58C-5E98-BED5-B0F4D7AA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4DEE23-7D4A-9D9F-E1DC-C1B66DFEC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EAEFA3-B464-4FBA-A485-BD49C1D386CD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F2FF6B-6573-E939-0180-64ABCF514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27DC3B-1391-FB89-AF6B-DE46ED6D3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121345-C2EB-4061-92B3-840FA0EC3E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71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5C398F-D9F6-3B49-4DAB-084DD3B89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893"/>
            <a:ext cx="5935133" cy="201028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6045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92DF1D8-CA39-1802-1F32-0824AE1C07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484"/>
          <a:stretch/>
        </p:blipFill>
        <p:spPr>
          <a:xfrm>
            <a:off x="723900" y="95641"/>
            <a:ext cx="8369299" cy="66667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1C60341-3B58-4FCD-0925-BB5BA330BB77}"/>
              </a:ext>
            </a:extLst>
          </p:cNvPr>
          <p:cNvSpPr/>
          <p:nvPr/>
        </p:nvSpPr>
        <p:spPr>
          <a:xfrm>
            <a:off x="5343524" y="1698625"/>
            <a:ext cx="1393825" cy="393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최종에너지 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7A35C0-5335-37CE-6526-FF4B0B81E55A}"/>
              </a:ext>
            </a:extLst>
          </p:cNvPr>
          <p:cNvSpPr/>
          <p:nvPr/>
        </p:nvSpPr>
        <p:spPr>
          <a:xfrm>
            <a:off x="6835778" y="1698625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부문별 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8328032" y="1698625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에너지원별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D83040-FA58-D016-5947-06C14BDA83CD}"/>
              </a:ext>
            </a:extLst>
          </p:cNvPr>
          <p:cNvSpPr/>
          <p:nvPr/>
        </p:nvSpPr>
        <p:spPr>
          <a:xfrm>
            <a:off x="4375150" y="1511300"/>
            <a:ext cx="5626100" cy="7112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A06C11-0788-A7B0-7C06-B96F407ED9E0}"/>
              </a:ext>
            </a:extLst>
          </p:cNvPr>
          <p:cNvSpPr/>
          <p:nvPr/>
        </p:nvSpPr>
        <p:spPr>
          <a:xfrm>
            <a:off x="9486900" y="660400"/>
            <a:ext cx="4775200" cy="71120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연도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부문별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에너지원별 추가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ADB6B2F-4375-CB3C-EDF9-11AA33438DC3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 flipV="1">
            <a:off x="10001250" y="1371600"/>
            <a:ext cx="1873250" cy="495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41FB6BDD-C49B-E43D-CF15-1068B96667E5}"/>
              </a:ext>
            </a:extLst>
          </p:cNvPr>
          <p:cNvSpPr/>
          <p:nvPr/>
        </p:nvSpPr>
        <p:spPr>
          <a:xfrm>
            <a:off x="12859352" y="-361559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1</a:t>
            </a:r>
            <a:endParaRPr lang="ko-KR" altLang="en-US" sz="3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4575183" y="1698625"/>
            <a:ext cx="666742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515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5431C49-BFBA-A4A0-979C-2A9831D79D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866"/>
          <a:stretch/>
        </p:blipFill>
        <p:spPr>
          <a:xfrm>
            <a:off x="3519127" y="2085974"/>
            <a:ext cx="5390283" cy="32741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3E4005F-E756-2F10-EC03-28FBA8733F67}"/>
              </a:ext>
            </a:extLst>
          </p:cNvPr>
          <p:cNvSpPr/>
          <p:nvPr/>
        </p:nvSpPr>
        <p:spPr>
          <a:xfrm>
            <a:off x="4537074" y="1489075"/>
            <a:ext cx="1393825" cy="393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최종에너지 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D1AE2C-5A00-B0B5-43B0-8DBFAF9D2405}"/>
              </a:ext>
            </a:extLst>
          </p:cNvPr>
          <p:cNvSpPr/>
          <p:nvPr/>
        </p:nvSpPr>
        <p:spPr>
          <a:xfrm>
            <a:off x="6067428" y="1489075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부문별 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1D08BF-7CF9-20FB-9638-BD8CB42F16D8}"/>
              </a:ext>
            </a:extLst>
          </p:cNvPr>
          <p:cNvSpPr/>
          <p:nvPr/>
        </p:nvSpPr>
        <p:spPr>
          <a:xfrm>
            <a:off x="7515586" y="1489075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에너지원별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D619E7-A746-ED94-9CD3-C7F742B70A50}"/>
              </a:ext>
            </a:extLst>
          </p:cNvPr>
          <p:cNvSpPr/>
          <p:nvPr/>
        </p:nvSpPr>
        <p:spPr>
          <a:xfrm>
            <a:off x="3717570" y="1497851"/>
            <a:ext cx="666742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210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58D4A63F-A28C-D62F-548B-B0E7342DAD1E}"/>
              </a:ext>
            </a:extLst>
          </p:cNvPr>
          <p:cNvSpPr/>
          <p:nvPr/>
        </p:nvSpPr>
        <p:spPr>
          <a:xfrm>
            <a:off x="7515586" y="1489075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에너지원별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78E181-58FE-25A0-587E-86B4724B6333}"/>
              </a:ext>
            </a:extLst>
          </p:cNvPr>
          <p:cNvSpPr/>
          <p:nvPr/>
        </p:nvSpPr>
        <p:spPr>
          <a:xfrm>
            <a:off x="4559661" y="1489075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최종에너지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52E91EF-07CE-2392-BFF9-ABF14EB3C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724" y="2014349"/>
            <a:ext cx="5124753" cy="318049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2B28717-3608-9E80-A341-EF5AB7E25B9C}"/>
              </a:ext>
            </a:extLst>
          </p:cNvPr>
          <p:cNvSpPr/>
          <p:nvPr/>
        </p:nvSpPr>
        <p:spPr>
          <a:xfrm>
            <a:off x="6007162" y="1489075"/>
            <a:ext cx="1393825" cy="393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부문별 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1D26B53-C218-BBF8-BF2E-278FED559F69}"/>
              </a:ext>
            </a:extLst>
          </p:cNvPr>
          <p:cNvSpPr/>
          <p:nvPr/>
        </p:nvSpPr>
        <p:spPr>
          <a:xfrm>
            <a:off x="7566268" y="1489075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에너지원별</a:t>
            </a:r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B27FE6-8F7A-1DB0-AD2F-386BB89B5F05}"/>
              </a:ext>
            </a:extLst>
          </p:cNvPr>
          <p:cNvSpPr/>
          <p:nvPr/>
        </p:nvSpPr>
        <p:spPr>
          <a:xfrm>
            <a:off x="3717570" y="1497851"/>
            <a:ext cx="666742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3273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5C40BED-7973-F743-E999-F8505F875C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143"/>
          <a:stretch/>
        </p:blipFill>
        <p:spPr>
          <a:xfrm>
            <a:off x="2808678" y="1541318"/>
            <a:ext cx="5513299" cy="377536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6CFD51A-6E67-8DB2-1F0F-1478EE3A4E66}"/>
              </a:ext>
            </a:extLst>
          </p:cNvPr>
          <p:cNvSpPr/>
          <p:nvPr/>
        </p:nvSpPr>
        <p:spPr>
          <a:xfrm>
            <a:off x="3648074" y="1147618"/>
            <a:ext cx="1393825" cy="393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최종에너지 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121BF3-06C0-9E97-816C-C23D6352711C}"/>
              </a:ext>
            </a:extLst>
          </p:cNvPr>
          <p:cNvSpPr/>
          <p:nvPr/>
        </p:nvSpPr>
        <p:spPr>
          <a:xfrm>
            <a:off x="5514978" y="1147618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부문별 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829BA1-D67D-66AB-CAA9-2C649B72EEA0}"/>
              </a:ext>
            </a:extLst>
          </p:cNvPr>
          <p:cNvSpPr/>
          <p:nvPr/>
        </p:nvSpPr>
        <p:spPr>
          <a:xfrm>
            <a:off x="7394936" y="1147618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에너지원별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0D0778-FB7C-03F3-830A-D354DBAE6029}"/>
              </a:ext>
            </a:extLst>
          </p:cNvPr>
          <p:cNvSpPr/>
          <p:nvPr/>
        </p:nvSpPr>
        <p:spPr>
          <a:xfrm>
            <a:off x="3651611" y="1147618"/>
            <a:ext cx="1393825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최종에너지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817553-7392-240D-C127-E4BF5BE0BBC6}"/>
              </a:ext>
            </a:extLst>
          </p:cNvPr>
          <p:cNvSpPr/>
          <p:nvPr/>
        </p:nvSpPr>
        <p:spPr>
          <a:xfrm>
            <a:off x="7379002" y="1147618"/>
            <a:ext cx="1393825" cy="3937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에너지원별 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CE7EA2-9C66-52D9-7EA7-D6152A3CDAE1}"/>
              </a:ext>
            </a:extLst>
          </p:cNvPr>
          <p:cNvSpPr/>
          <p:nvPr/>
        </p:nvSpPr>
        <p:spPr>
          <a:xfrm>
            <a:off x="2746233" y="1147618"/>
            <a:ext cx="666742" cy="3937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465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960FBE-C488-43FA-5475-4CC7173ED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05" y="1585655"/>
            <a:ext cx="7630590" cy="36866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0452BD7-BE13-2F44-EE23-8F078548CC67}"/>
              </a:ext>
            </a:extLst>
          </p:cNvPr>
          <p:cNvSpPr/>
          <p:nvPr/>
        </p:nvSpPr>
        <p:spPr>
          <a:xfrm>
            <a:off x="2251065" y="2508250"/>
            <a:ext cx="3051185" cy="2266950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A6F7E5-FDD1-1BFA-5CD8-F44762D1093D}"/>
              </a:ext>
            </a:extLst>
          </p:cNvPr>
          <p:cNvSpPr/>
          <p:nvPr/>
        </p:nvSpPr>
        <p:spPr>
          <a:xfrm>
            <a:off x="1755765" y="234949"/>
            <a:ext cx="9172585" cy="111760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경기도의 시군에 대한 내용임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시군 안에서 </a:t>
            </a:r>
            <a:r>
              <a:rPr lang="ko-KR" altLang="en-US" dirty="0" err="1">
                <a:solidFill>
                  <a:srgbClr val="FF0000"/>
                </a:solidFill>
              </a:rPr>
              <a:t>읍면동</a:t>
            </a:r>
            <a:r>
              <a:rPr lang="ko-KR" altLang="en-US" dirty="0">
                <a:solidFill>
                  <a:srgbClr val="FF0000"/>
                </a:solidFill>
              </a:rPr>
              <a:t> 데이터는 없음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예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화성시 전체에 대한 내용임</a:t>
            </a:r>
            <a:r>
              <a:rPr lang="en-US" altLang="ko-KR" dirty="0">
                <a:solidFill>
                  <a:srgbClr val="FF0000"/>
                </a:solidFill>
              </a:rPr>
              <a:t>. (</a:t>
            </a:r>
            <a:r>
              <a:rPr lang="ko-KR" altLang="en-US" dirty="0">
                <a:solidFill>
                  <a:srgbClr val="FF0000"/>
                </a:solidFill>
              </a:rPr>
              <a:t>화성시 안에서 </a:t>
            </a:r>
            <a:r>
              <a:rPr lang="ko-KR" altLang="en-US" dirty="0" err="1">
                <a:solidFill>
                  <a:srgbClr val="FF0000"/>
                </a:solidFill>
              </a:rPr>
              <a:t>읍면동에</a:t>
            </a:r>
            <a:r>
              <a:rPr lang="ko-KR" altLang="en-US" dirty="0">
                <a:solidFill>
                  <a:srgbClr val="FF0000"/>
                </a:solidFill>
              </a:rPr>
              <a:t> 대한 데이터는 없음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따라서 여기서는 특정 시의 세부 </a:t>
            </a:r>
            <a:r>
              <a:rPr lang="ko-KR" altLang="en-US" dirty="0" err="1">
                <a:solidFill>
                  <a:srgbClr val="FF0000"/>
                </a:solidFill>
              </a:rPr>
              <a:t>읍면동</a:t>
            </a:r>
            <a:r>
              <a:rPr lang="ko-KR" altLang="en-US" dirty="0">
                <a:solidFill>
                  <a:srgbClr val="FF0000"/>
                </a:solidFill>
              </a:rPr>
              <a:t> 지도는 표출되지 않아야 함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C7A46A1-370E-E73B-051C-A44AAA1AC204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V="1">
            <a:off x="5302250" y="1352550"/>
            <a:ext cx="1039808" cy="2289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6C5B43A1-6702-2AD9-9AE7-14278219F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91833" y="-273050"/>
            <a:ext cx="2288633" cy="2253517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A3F634-7B70-1A36-6A3A-568B1AC9752E}"/>
              </a:ext>
            </a:extLst>
          </p:cNvPr>
          <p:cNvCxnSpPr>
            <a:cxnSpLocks/>
            <a:stCxn id="8" idx="1"/>
            <a:endCxn id="17" idx="3"/>
          </p:cNvCxnSpPr>
          <p:nvPr/>
        </p:nvCxnSpPr>
        <p:spPr>
          <a:xfrm flipH="1">
            <a:off x="-203200" y="793750"/>
            <a:ext cx="1958965" cy="59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6F50A4DA-79E5-7DAC-4A5C-C9897DB6A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115" y="1980467"/>
            <a:ext cx="1369685" cy="185419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46CE1C19-9CC4-95BB-F5AB-04D6B74AE66F}"/>
              </a:ext>
            </a:extLst>
          </p:cNvPr>
          <p:cNvSpPr/>
          <p:nvPr/>
        </p:nvSpPr>
        <p:spPr>
          <a:xfrm>
            <a:off x="-2764057" y="3339238"/>
            <a:ext cx="4440457" cy="41496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연도별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부문별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에너지원별 추가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8EAF24D-E45D-2247-AF23-1E71F33A01A7}"/>
              </a:ext>
            </a:extLst>
          </p:cNvPr>
          <p:cNvSpPr/>
          <p:nvPr/>
        </p:nvSpPr>
        <p:spPr>
          <a:xfrm>
            <a:off x="2796563" y="1902558"/>
            <a:ext cx="2258037" cy="1854199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5A9F42-0EB9-EC87-B082-D0959C6709B0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flipH="1">
            <a:off x="1676400" y="2829658"/>
            <a:ext cx="1120163" cy="717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6901DC59-7961-2654-A032-D725424E060F}"/>
              </a:ext>
            </a:extLst>
          </p:cNvPr>
          <p:cNvSpPr/>
          <p:nvPr/>
        </p:nvSpPr>
        <p:spPr>
          <a:xfrm>
            <a:off x="10013950" y="-73025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2</a:t>
            </a:r>
            <a:endParaRPr lang="ko-KR" altLang="en-US" sz="3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65D1D3E-599D-2710-94CC-3919DA18EEF3}"/>
              </a:ext>
            </a:extLst>
          </p:cNvPr>
          <p:cNvSpPr/>
          <p:nvPr/>
        </p:nvSpPr>
        <p:spPr>
          <a:xfrm>
            <a:off x="-1663098" y="386080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3</a:t>
            </a:r>
            <a:endParaRPr lang="ko-KR" altLang="en-US" sz="3200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E56E981E-3B5D-EF78-B6C2-BD7D386586A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3259" r="57337" b="56484"/>
          <a:stretch/>
        </p:blipFill>
        <p:spPr>
          <a:xfrm>
            <a:off x="10158945" y="2578635"/>
            <a:ext cx="2033055" cy="26394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2" name="타원 41">
            <a:extLst>
              <a:ext uri="{FF2B5EF4-FFF2-40B4-BE49-F238E27FC236}">
                <a16:creationId xmlns:a16="http://schemas.microsoft.com/office/drawing/2014/main" id="{616EC431-2205-21B6-FD82-839198DB74CF}"/>
              </a:ext>
            </a:extLst>
          </p:cNvPr>
          <p:cNvSpPr/>
          <p:nvPr/>
        </p:nvSpPr>
        <p:spPr>
          <a:xfrm>
            <a:off x="15569672" y="1687790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4</a:t>
            </a:r>
            <a:endParaRPr lang="ko-KR" altLang="en-US" sz="3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6D5DF7E-010B-0718-5334-B07A3ED638B5}"/>
              </a:ext>
            </a:extLst>
          </p:cNvPr>
          <p:cNvSpPr/>
          <p:nvPr/>
        </p:nvSpPr>
        <p:spPr>
          <a:xfrm>
            <a:off x="12544415" y="2829657"/>
            <a:ext cx="9172585" cy="1117601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17</a:t>
            </a:r>
            <a:r>
              <a:rPr lang="ko-KR" altLang="en-US" dirty="0">
                <a:solidFill>
                  <a:srgbClr val="FF0000"/>
                </a:solidFill>
              </a:rPr>
              <a:t>개 시도 줄 세워 놓고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경기도를 표시했듯이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</a:rPr>
              <a:t>시군 현황에서도 </a:t>
            </a:r>
            <a:r>
              <a:rPr lang="en-US" altLang="ko-KR" dirty="0">
                <a:solidFill>
                  <a:srgbClr val="FF0000"/>
                </a:solidFill>
              </a:rPr>
              <a:t>31</a:t>
            </a:r>
            <a:r>
              <a:rPr lang="ko-KR" altLang="en-US" dirty="0">
                <a:solidFill>
                  <a:srgbClr val="FF0000"/>
                </a:solidFill>
              </a:rPr>
              <a:t>개 시군을 </a:t>
            </a:r>
            <a:r>
              <a:rPr lang="ko-KR" altLang="en-US" dirty="0" err="1">
                <a:solidFill>
                  <a:srgbClr val="FF0000"/>
                </a:solidFill>
              </a:rPr>
              <a:t>줄세워놓고</a:t>
            </a:r>
            <a:r>
              <a:rPr lang="ko-KR" altLang="en-US" dirty="0">
                <a:solidFill>
                  <a:srgbClr val="FF0000"/>
                </a:solidFill>
              </a:rPr>
              <a:t> 해당 시군을 표시 해놓는 것이 필요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BE2C68-E459-CFB9-A6A4-B17830FA23F3}"/>
              </a:ext>
            </a:extLst>
          </p:cNvPr>
          <p:cNvSpPr/>
          <p:nvPr/>
        </p:nvSpPr>
        <p:spPr>
          <a:xfrm>
            <a:off x="2846119" y="1980467"/>
            <a:ext cx="514623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연도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564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94</Words>
  <Application>Microsoft Office PowerPoint</Application>
  <PresentationFormat>와이드스크린</PresentationFormat>
  <Paragraphs>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 승호</dc:creator>
  <cp:lastModifiedBy>전 승호</cp:lastModifiedBy>
  <cp:revision>9</cp:revision>
  <dcterms:created xsi:type="dcterms:W3CDTF">2025-01-15T01:46:12Z</dcterms:created>
  <dcterms:modified xsi:type="dcterms:W3CDTF">2025-01-21T03:46:21Z</dcterms:modified>
</cp:coreProperties>
</file>