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321" r:id="rId2"/>
    <p:sldId id="323" r:id="rId3"/>
    <p:sldId id="322" r:id="rId4"/>
    <p:sldId id="324" r:id="rId5"/>
    <p:sldId id="305" r:id="rId6"/>
    <p:sldId id="320" r:id="rId7"/>
    <p:sldId id="325" r:id="rId8"/>
    <p:sldId id="317" r:id="rId9"/>
    <p:sldId id="316" r:id="rId10"/>
    <p:sldId id="307" r:id="rId11"/>
    <p:sldId id="284" r:id="rId12"/>
    <p:sldId id="314" r:id="rId13"/>
    <p:sldId id="308" r:id="rId14"/>
    <p:sldId id="282" r:id="rId15"/>
    <p:sldId id="309" r:id="rId16"/>
    <p:sldId id="306" r:id="rId17"/>
    <p:sldId id="315" r:id="rId18"/>
    <p:sldId id="311" r:id="rId19"/>
    <p:sldId id="310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97384" autoAdjust="0"/>
  </p:normalViewPr>
  <p:slideViewPr>
    <p:cSldViewPr snapToGrid="0">
      <p:cViewPr>
        <p:scale>
          <a:sx n="66" d="100"/>
          <a:sy n="66" d="100"/>
        </p:scale>
        <p:origin x="1002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26C8-01D0-712E-FC0B-E9A62F65A33A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DFD5C9-A8F2-D426-BD6E-F9239C440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4"/>
          <a:stretch/>
        </p:blipFill>
        <p:spPr>
          <a:xfrm>
            <a:off x="4861840" y="1657350"/>
            <a:ext cx="4571511" cy="33119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654526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EEC6EDB-53FE-C464-57DC-38FD5068A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38" y="948934"/>
            <a:ext cx="1040592" cy="7084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4695848" y="1843971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4695848" y="2237671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 rot="16200000">
            <a:off x="4604687" y="3401635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4695848" y="4495781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4695848" y="3049265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 rot="16200000">
            <a:off x="4604687" y="257290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https://echarts.apache.org/examples/en/editor.html?c=bar-negative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300DE8-6165-C635-C6DB-3ACE25C7E51C}"/>
              </a:ext>
            </a:extLst>
          </p:cNvPr>
          <p:cNvSpPr txBox="1"/>
          <p:nvPr/>
        </p:nvSpPr>
        <p:spPr>
          <a:xfrm>
            <a:off x="8297157" y="1429082"/>
            <a:ext cx="83492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1C561C-2A7F-8C5E-0D91-D64275CC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92" y="1175555"/>
            <a:ext cx="3841628" cy="21232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414392" y="33645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410086" y="4099531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400D-454C-0760-AE36-4FD3ACBD115E}"/>
              </a:ext>
            </a:extLst>
          </p:cNvPr>
          <p:cNvSpPr/>
          <p:nvPr/>
        </p:nvSpPr>
        <p:spPr>
          <a:xfrm>
            <a:off x="2539420" y="891416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2659932" y="1344799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원자력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4065822" y="14524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67ABE-CBE2-1398-2F8E-366D486CEC6E}"/>
              </a:ext>
            </a:extLst>
          </p:cNvPr>
          <p:cNvSpPr txBox="1"/>
          <p:nvPr/>
        </p:nvSpPr>
        <p:spPr>
          <a:xfrm>
            <a:off x="4937689" y="14209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LNG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03887" y="1420962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신재생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2659932" y="22018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유류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3902351" y="201728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양수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8B3CC4-4617-E643-53F5-90DE2B10B4FA}"/>
              </a:ext>
            </a:extLst>
          </p:cNvPr>
          <p:cNvSpPr/>
          <p:nvPr/>
        </p:nvSpPr>
        <p:spPr>
          <a:xfrm>
            <a:off x="1812615" y="67163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2A3D9-37D3-99A6-EE30-14E3FDD9B02D}"/>
              </a:ext>
            </a:extLst>
          </p:cNvPr>
          <p:cNvSpPr txBox="1"/>
          <p:nvPr/>
        </p:nvSpPr>
        <p:spPr>
          <a:xfrm>
            <a:off x="4921538" y="201728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현황을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9E7A7A3-AC12-B991-42CE-10FDE05A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07632"/>
            <a:ext cx="9906000" cy="3726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4EB789-1589-3F3C-A736-EAE6953C2BF7}"/>
              </a:ext>
            </a:extLst>
          </p:cNvPr>
          <p:cNvSpPr txBox="1"/>
          <p:nvPr/>
        </p:nvSpPr>
        <p:spPr>
          <a:xfrm>
            <a:off x="8422103" y="-1224229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원자력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5EE41-A6AA-A78F-36B7-C8CD9546A355}"/>
              </a:ext>
            </a:extLst>
          </p:cNvPr>
          <p:cNvSpPr txBox="1"/>
          <p:nvPr/>
        </p:nvSpPr>
        <p:spPr>
          <a:xfrm>
            <a:off x="8569423" y="-2248358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</TotalTime>
  <Words>1523</Words>
  <Application>Microsoft Office PowerPoint</Application>
  <PresentationFormat>A4 용지(210x297mm)</PresentationFormat>
  <Paragraphs>281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368</cp:revision>
  <dcterms:created xsi:type="dcterms:W3CDTF">2021-05-17T05:54:11Z</dcterms:created>
  <dcterms:modified xsi:type="dcterms:W3CDTF">2025-02-21T06:50:53Z</dcterms:modified>
</cp:coreProperties>
</file>