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47_F2AFDAF7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63" r:id="rId2"/>
  </p:sldMasterIdLst>
  <p:notesMasterIdLst>
    <p:notesMasterId r:id="rId18"/>
  </p:notesMasterIdLst>
  <p:sldIdLst>
    <p:sldId id="308" r:id="rId3"/>
    <p:sldId id="324" r:id="rId4"/>
    <p:sldId id="326" r:id="rId5"/>
    <p:sldId id="327" r:id="rId6"/>
    <p:sldId id="317" r:id="rId7"/>
    <p:sldId id="330" r:id="rId8"/>
    <p:sldId id="323" r:id="rId9"/>
    <p:sldId id="328" r:id="rId10"/>
    <p:sldId id="332" r:id="rId11"/>
    <p:sldId id="329" r:id="rId12"/>
    <p:sldId id="318" r:id="rId13"/>
    <p:sldId id="319" r:id="rId14"/>
    <p:sldId id="320" r:id="rId15"/>
    <p:sldId id="321" r:id="rId16"/>
    <p:sldId id="331" r:id="rId17"/>
  </p:sldIdLst>
  <p:sldSz cx="21674138" cy="16256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20" userDrawn="1">
          <p15:clr>
            <a:srgbClr val="A4A3A4"/>
          </p15:clr>
        </p15:guide>
        <p15:guide id="2" pos="68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1032E5C-7B81-7539-7272-4CC02FE7BE19}" name="이 성희" initials="성이" userId="S::shlee@gri.re.kr::3bddb343-9caf-4b14-a2ff-46fb7cf940f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4A8D"/>
    <a:srgbClr val="D5D6E1"/>
    <a:srgbClr val="4472C4"/>
    <a:srgbClr val="FF5050"/>
    <a:srgbClr val="F6B238"/>
    <a:srgbClr val="E9EE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83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2346" y="90"/>
      </p:cViewPr>
      <p:guideLst>
        <p:guide orient="horz" pos="5120"/>
        <p:guide pos="6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68" d="100"/>
          <a:sy n="168" d="100"/>
        </p:scale>
        <p:origin x="543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8/10/relationships/authors" Target="authors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omments/modernComment_147_F2AFDAF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918EA24-3C75-4D35-A8B7-930030EDB796}" authorId="{E1032E5C-7B81-7539-7272-4CC02FE7BE19}" created="2025-04-10T08:20:08.173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071611127" sldId="327"/>
      <ac:spMk id="23" creationId="{91A57AF0-A2F8-4658-A251-DDB56FCD63B8}"/>
      <ac:txMk cp="0">
        <ac:context len="401" hash="1365296437"/>
      </ac:txMk>
    </ac:txMkLst>
    <p188:pos x="8235898" y="1288285"/>
    <p188:txBody>
      <a:bodyPr/>
      <a:lstStyle/>
      <a:p>
        <a:r>
          <a:rPr lang="ko-KR" altLang="en-US"/>
          <a:t>이산화탄소도 2000년이후인지 확인</a:t>
        </a:r>
      </a:p>
    </p188:txBody>
  </p188:cm>
  <p188:cm id="{8997D050-E55C-4487-90B6-2BAA68584611}" authorId="{E1032E5C-7B81-7539-7272-4CC02FE7BE19}" created="2025-04-10T08:20:19.09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071611127" sldId="327"/>
      <ac:spMk id="23" creationId="{91A57AF0-A2F8-4658-A251-DDB56FCD63B8}"/>
      <ac:txMk cp="0">
        <ac:context len="401" hash="1365296437"/>
      </ac:txMk>
    </ac:txMkLst>
    <p188:pos x="4001523" y="1288285"/>
    <p188:txBody>
      <a:bodyPr/>
      <a:lstStyle/>
      <a:p>
        <a:r>
          <a:rPr lang="ko-KR" altLang="en-US"/>
          <a:t>(이산화탄소 관련 글 한문장 추가) 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18DF1-4C31-4ECF-8ADC-9E344B886E11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1E723-89E1-4648-A20C-3FDC51798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416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1E723-89E1-4648-A20C-3FDC5179826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126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227DC-07DA-F694-F223-FEF5711FF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978E89C-309C-1C00-82A2-CDD03BDB4E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F0D1D31-B4FD-9F66-BC05-FA2F5444A2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9657ED-3E21-4075-9EBD-6A126BE4B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1E723-89E1-4648-A20C-3FDC5179826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140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1E723-89E1-4648-A20C-3FDC5179826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305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1E723-89E1-4648-A20C-3FDC5179826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289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1E723-89E1-4648-A20C-3FDC5179826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2559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1E723-89E1-4648-A20C-3FDC5179826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399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C94F8-8C56-C165-46F4-1078F2BF3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51FC590-CC17-817A-9CD5-30369B3F50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031C53-8F0E-334A-3124-8DCDC6846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9D7B2-E645-44B8-4573-2FB886AF0A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1E723-89E1-4648-A20C-3FDC5179826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214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CF267-B014-07EA-B3A6-A5D899B2D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C2C5AB2-ACC8-2C96-0244-DC49477142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A788237-0A9D-6EB5-9039-24D6A960A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FCDF33-CA16-286D-3EED-9E250F6AAD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1E723-89E1-4648-A20C-3FDC5179826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341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C73CA-A465-8A3C-5479-34AB99908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5694D2F-2E52-9B62-0784-ACAC1D82CC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C49FFF-D90B-21F5-8832-D7E9A79F04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1E8D60-DBF4-42D8-7394-4B555540DA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1E723-89E1-4648-A20C-3FDC5179826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207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2C7D2-353A-BD72-2C33-65772D908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D79E113-C527-D733-574D-DAA23EAD00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541E95B-4983-2FEB-880C-23E93BC78C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072D27-0353-56A1-4E1F-9A15591AAA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1E723-89E1-4648-A20C-3FDC5179826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418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1E723-89E1-4648-A20C-3FDC5179826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758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25C8D-989F-609F-BF8A-BC99B8D4B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4ACB368-5697-C682-DFB2-2216B2449D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A9D4E87-5186-F6E7-9BD1-AF4B1CF55C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5EC118-D6A2-DFBF-CF57-CC664EEDB4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1E723-89E1-4648-A20C-3FDC5179826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408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D00BA-BD24-783C-633F-FB2A955E1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3D6BB6D-5F72-4551-9564-AA910D24BA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29F8EA-1292-D80E-8493-53CD088610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C52A6F-7109-3766-D524-6B05E38FC1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1E723-89E1-4648-A20C-3FDC5179826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388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10CAB-3D23-CBC2-A945-F15569701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4F3BB7A-240B-5716-B5AE-5A9EA84FDB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1238B00-6CEC-8619-FBC5-2E8E6C53DE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E20DC3-5D72-C6EB-39E0-8BBD60999E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1E723-89E1-4648-A20C-3FDC5179826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671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CAE1B-82A4-B16F-DF84-F9E765E42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1F8E084-FFC2-C690-B5F6-6401488942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970B504-619E-5262-8549-492E2BFDD3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319C5C-3B22-E3EB-7106-E22EBA72C9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1E723-89E1-4648-A20C-3FDC5179826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501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94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4327407"/>
            <a:ext cx="9211509" cy="10314283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4327407"/>
            <a:ext cx="9211509" cy="10314283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8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865485"/>
            <a:ext cx="18693944" cy="314207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2" y="3984979"/>
            <a:ext cx="9169175" cy="1952977"/>
          </a:xfrm>
        </p:spPr>
        <p:txBody>
          <a:bodyPr anchor="b"/>
          <a:lstStyle>
            <a:lvl1pPr marL="0" indent="0">
              <a:buNone/>
              <a:defRPr sz="5689" b="1"/>
            </a:lvl1pPr>
            <a:lvl2pPr marL="1083701" indent="0">
              <a:buNone/>
              <a:defRPr sz="4741" b="1"/>
            </a:lvl2pPr>
            <a:lvl3pPr marL="2167402" indent="0">
              <a:buNone/>
              <a:defRPr sz="4267" b="1"/>
            </a:lvl3pPr>
            <a:lvl4pPr marL="3251103" indent="0">
              <a:buNone/>
              <a:defRPr sz="3792" b="1"/>
            </a:lvl4pPr>
            <a:lvl5pPr marL="4334805" indent="0">
              <a:buNone/>
              <a:defRPr sz="3792" b="1"/>
            </a:lvl5pPr>
            <a:lvl6pPr marL="5418506" indent="0">
              <a:buNone/>
              <a:defRPr sz="3792" b="1"/>
            </a:lvl6pPr>
            <a:lvl7pPr marL="6502207" indent="0">
              <a:buNone/>
              <a:defRPr sz="3792" b="1"/>
            </a:lvl7pPr>
            <a:lvl8pPr marL="7585908" indent="0">
              <a:buNone/>
              <a:defRPr sz="3792" b="1"/>
            </a:lvl8pPr>
            <a:lvl9pPr marL="8669609" indent="0">
              <a:buNone/>
              <a:defRPr sz="3792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2" y="5937956"/>
            <a:ext cx="9169175" cy="87338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3" y="3984979"/>
            <a:ext cx="9214332" cy="1952977"/>
          </a:xfrm>
        </p:spPr>
        <p:txBody>
          <a:bodyPr anchor="b"/>
          <a:lstStyle>
            <a:lvl1pPr marL="0" indent="0">
              <a:buNone/>
              <a:defRPr sz="5689" b="1"/>
            </a:lvl1pPr>
            <a:lvl2pPr marL="1083701" indent="0">
              <a:buNone/>
              <a:defRPr sz="4741" b="1"/>
            </a:lvl2pPr>
            <a:lvl3pPr marL="2167402" indent="0">
              <a:buNone/>
              <a:defRPr sz="4267" b="1"/>
            </a:lvl3pPr>
            <a:lvl4pPr marL="3251103" indent="0">
              <a:buNone/>
              <a:defRPr sz="3792" b="1"/>
            </a:lvl4pPr>
            <a:lvl5pPr marL="4334805" indent="0">
              <a:buNone/>
              <a:defRPr sz="3792" b="1"/>
            </a:lvl5pPr>
            <a:lvl6pPr marL="5418506" indent="0">
              <a:buNone/>
              <a:defRPr sz="3792" b="1"/>
            </a:lvl6pPr>
            <a:lvl7pPr marL="6502207" indent="0">
              <a:buNone/>
              <a:defRPr sz="3792" b="1"/>
            </a:lvl7pPr>
            <a:lvl8pPr marL="7585908" indent="0">
              <a:buNone/>
              <a:defRPr sz="3792" b="1"/>
            </a:lvl8pPr>
            <a:lvl9pPr marL="8669609" indent="0">
              <a:buNone/>
              <a:defRPr sz="3792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3" y="5937956"/>
            <a:ext cx="9214332" cy="87338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43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69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1083733"/>
            <a:ext cx="6990474" cy="3793067"/>
          </a:xfrm>
        </p:spPr>
        <p:txBody>
          <a:bodyPr anchor="b"/>
          <a:lstStyle>
            <a:lvl1pPr>
              <a:defRPr sz="7585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2340567"/>
            <a:ext cx="10972532" cy="11552296"/>
          </a:xfrm>
        </p:spPr>
        <p:txBody>
          <a:bodyPr/>
          <a:lstStyle>
            <a:lvl1pPr>
              <a:defRPr sz="7585"/>
            </a:lvl1pPr>
            <a:lvl2pPr>
              <a:defRPr sz="6637"/>
            </a:lvl2pPr>
            <a:lvl3pPr>
              <a:defRPr sz="5689"/>
            </a:lvl3pPr>
            <a:lvl4pPr>
              <a:defRPr sz="4741"/>
            </a:lvl4pPr>
            <a:lvl5pPr>
              <a:defRPr sz="4741"/>
            </a:lvl5pPr>
            <a:lvl6pPr>
              <a:defRPr sz="4741"/>
            </a:lvl6pPr>
            <a:lvl7pPr>
              <a:defRPr sz="4741"/>
            </a:lvl7pPr>
            <a:lvl8pPr>
              <a:defRPr sz="4741"/>
            </a:lvl8pPr>
            <a:lvl9pPr>
              <a:defRPr sz="4741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0" y="4876800"/>
            <a:ext cx="6990474" cy="9034875"/>
          </a:xfrm>
        </p:spPr>
        <p:txBody>
          <a:bodyPr/>
          <a:lstStyle>
            <a:lvl1pPr marL="0" indent="0">
              <a:buNone/>
              <a:defRPr sz="3792"/>
            </a:lvl1pPr>
            <a:lvl2pPr marL="1083701" indent="0">
              <a:buNone/>
              <a:defRPr sz="3318"/>
            </a:lvl2pPr>
            <a:lvl3pPr marL="2167402" indent="0">
              <a:buNone/>
              <a:defRPr sz="2844"/>
            </a:lvl3pPr>
            <a:lvl4pPr marL="3251103" indent="0">
              <a:buNone/>
              <a:defRPr sz="2370"/>
            </a:lvl4pPr>
            <a:lvl5pPr marL="4334805" indent="0">
              <a:buNone/>
              <a:defRPr sz="2370"/>
            </a:lvl5pPr>
            <a:lvl6pPr marL="5418506" indent="0">
              <a:buNone/>
              <a:defRPr sz="2370"/>
            </a:lvl6pPr>
            <a:lvl7pPr marL="6502207" indent="0">
              <a:buNone/>
              <a:defRPr sz="2370"/>
            </a:lvl7pPr>
            <a:lvl8pPr marL="7585908" indent="0">
              <a:buNone/>
              <a:defRPr sz="2370"/>
            </a:lvl8pPr>
            <a:lvl9pPr marL="8669609" indent="0">
              <a:buNone/>
              <a:defRPr sz="237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67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1083733"/>
            <a:ext cx="6990474" cy="3793067"/>
          </a:xfrm>
        </p:spPr>
        <p:txBody>
          <a:bodyPr anchor="b"/>
          <a:lstStyle>
            <a:lvl1pPr>
              <a:defRPr sz="7585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2340567"/>
            <a:ext cx="10972532" cy="11552296"/>
          </a:xfrm>
        </p:spPr>
        <p:txBody>
          <a:bodyPr anchor="t"/>
          <a:lstStyle>
            <a:lvl1pPr marL="0" indent="0">
              <a:buNone/>
              <a:defRPr sz="7585"/>
            </a:lvl1pPr>
            <a:lvl2pPr marL="1083701" indent="0">
              <a:buNone/>
              <a:defRPr sz="6637"/>
            </a:lvl2pPr>
            <a:lvl3pPr marL="2167402" indent="0">
              <a:buNone/>
              <a:defRPr sz="5689"/>
            </a:lvl3pPr>
            <a:lvl4pPr marL="3251103" indent="0">
              <a:buNone/>
              <a:defRPr sz="4741"/>
            </a:lvl4pPr>
            <a:lvl5pPr marL="4334805" indent="0">
              <a:buNone/>
              <a:defRPr sz="4741"/>
            </a:lvl5pPr>
            <a:lvl6pPr marL="5418506" indent="0">
              <a:buNone/>
              <a:defRPr sz="4741"/>
            </a:lvl6pPr>
            <a:lvl7pPr marL="6502207" indent="0">
              <a:buNone/>
              <a:defRPr sz="4741"/>
            </a:lvl7pPr>
            <a:lvl8pPr marL="7585908" indent="0">
              <a:buNone/>
              <a:defRPr sz="4741"/>
            </a:lvl8pPr>
            <a:lvl9pPr marL="8669609" indent="0">
              <a:buNone/>
              <a:defRPr sz="4741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0" y="4876800"/>
            <a:ext cx="6990474" cy="9034875"/>
          </a:xfrm>
        </p:spPr>
        <p:txBody>
          <a:bodyPr/>
          <a:lstStyle>
            <a:lvl1pPr marL="0" indent="0">
              <a:buNone/>
              <a:defRPr sz="3792"/>
            </a:lvl1pPr>
            <a:lvl2pPr marL="1083701" indent="0">
              <a:buNone/>
              <a:defRPr sz="3318"/>
            </a:lvl2pPr>
            <a:lvl3pPr marL="2167402" indent="0">
              <a:buNone/>
              <a:defRPr sz="2844"/>
            </a:lvl3pPr>
            <a:lvl4pPr marL="3251103" indent="0">
              <a:buNone/>
              <a:defRPr sz="2370"/>
            </a:lvl4pPr>
            <a:lvl5pPr marL="4334805" indent="0">
              <a:buNone/>
              <a:defRPr sz="2370"/>
            </a:lvl5pPr>
            <a:lvl6pPr marL="5418506" indent="0">
              <a:buNone/>
              <a:defRPr sz="2370"/>
            </a:lvl6pPr>
            <a:lvl7pPr marL="6502207" indent="0">
              <a:buNone/>
              <a:defRPr sz="2370"/>
            </a:lvl7pPr>
            <a:lvl8pPr marL="7585908" indent="0">
              <a:buNone/>
              <a:defRPr sz="2370"/>
            </a:lvl8pPr>
            <a:lvl9pPr marL="8669609" indent="0">
              <a:buNone/>
              <a:defRPr sz="237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24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1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6" y="865481"/>
            <a:ext cx="4673486" cy="13776209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8" y="865481"/>
            <a:ext cx="13749531" cy="13776209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64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5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91B6A2-3D9E-9B83-5CCD-9E37BCDD5A2C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02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9EDEC-8D77-03EF-2495-B98205708D26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386478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03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D79DD-F1D6-EE04-1E2C-5B60A834E297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271095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04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F0AFD4-8251-CEC2-DB94-6A66C42386F4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195339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05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E10461-DDA5-DFF8-4856-64E1F1D112F9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75336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06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5C1956-B5BC-AE93-FC58-682C2444770B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110188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561" y="2660416"/>
            <a:ext cx="18423017" cy="5659496"/>
          </a:xfrm>
        </p:spPr>
        <p:txBody>
          <a:bodyPr anchor="b"/>
          <a:lstStyle>
            <a:lvl1pPr algn="ctr">
              <a:defRPr sz="14222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8538164"/>
            <a:ext cx="16255604" cy="3924769"/>
          </a:xfrm>
        </p:spPr>
        <p:txBody>
          <a:bodyPr/>
          <a:lstStyle>
            <a:lvl1pPr marL="0" indent="0" algn="ctr">
              <a:buNone/>
              <a:defRPr sz="5689"/>
            </a:lvl1pPr>
            <a:lvl2pPr marL="1083701" indent="0" algn="ctr">
              <a:buNone/>
              <a:defRPr sz="4741"/>
            </a:lvl2pPr>
            <a:lvl3pPr marL="2167402" indent="0" algn="ctr">
              <a:buNone/>
              <a:defRPr sz="4267"/>
            </a:lvl3pPr>
            <a:lvl4pPr marL="3251103" indent="0" algn="ctr">
              <a:buNone/>
              <a:defRPr sz="3792"/>
            </a:lvl4pPr>
            <a:lvl5pPr marL="4334805" indent="0" algn="ctr">
              <a:buNone/>
              <a:defRPr sz="3792"/>
            </a:lvl5pPr>
            <a:lvl6pPr marL="5418506" indent="0" algn="ctr">
              <a:buNone/>
              <a:defRPr sz="3792"/>
            </a:lvl6pPr>
            <a:lvl7pPr marL="6502207" indent="0" algn="ctr">
              <a:buNone/>
              <a:defRPr sz="3792"/>
            </a:lvl7pPr>
            <a:lvl8pPr marL="7585908" indent="0" algn="ctr">
              <a:buNone/>
              <a:defRPr sz="3792"/>
            </a:lvl8pPr>
            <a:lvl9pPr marL="8669609" indent="0" algn="ctr">
              <a:buNone/>
              <a:defRPr sz="3792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1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9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10" y="4052716"/>
            <a:ext cx="18693944" cy="6762043"/>
          </a:xfrm>
        </p:spPr>
        <p:txBody>
          <a:bodyPr anchor="b"/>
          <a:lstStyle>
            <a:lvl1pPr>
              <a:defRPr sz="14222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10" y="10878731"/>
            <a:ext cx="18693944" cy="3555999"/>
          </a:xfrm>
        </p:spPr>
        <p:txBody>
          <a:bodyPr/>
          <a:lstStyle>
            <a:lvl1pPr marL="0" indent="0">
              <a:buNone/>
              <a:defRPr sz="5689">
                <a:solidFill>
                  <a:schemeClr val="tx1"/>
                </a:solidFill>
              </a:defRPr>
            </a:lvl1pPr>
            <a:lvl2pPr marL="1083701" indent="0">
              <a:buNone/>
              <a:defRPr sz="4741">
                <a:solidFill>
                  <a:schemeClr val="tx1">
                    <a:tint val="75000"/>
                  </a:schemeClr>
                </a:solidFill>
              </a:defRPr>
            </a:lvl2pPr>
            <a:lvl3pPr marL="216740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3pPr>
            <a:lvl4pPr marL="3251103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4pPr>
            <a:lvl5pPr marL="4334805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5pPr>
            <a:lvl6pPr marL="5418506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6pPr>
            <a:lvl7pPr marL="6502207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7pPr>
            <a:lvl8pPr marL="7585908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8pPr>
            <a:lvl9pPr marL="8669609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9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D8CABF8-B97D-A61F-A3DE-1AA93C59092A}"/>
              </a:ext>
            </a:extLst>
          </p:cNvPr>
          <p:cNvSpPr txBox="1"/>
          <p:nvPr userDrawn="1"/>
        </p:nvSpPr>
        <p:spPr>
          <a:xfrm>
            <a:off x="9011292" y="15517953"/>
            <a:ext cx="3651562" cy="7681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/>
            <a:fld id="{62A6F05F-5ED0-4AAD-8FEF-51E549B14E54}" type="slidenum">
              <a:rPr lang="en-US" altLang="ko-KR" sz="506" smtClean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pPr algn="ctr"/>
              <a:t>‹#›</a:t>
            </a:fld>
            <a:endParaRPr lang="ko-KR" altLang="en-US" sz="506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7" name="Gerade Verbindung 114">
            <a:extLst>
              <a:ext uri="{FF2B5EF4-FFF2-40B4-BE49-F238E27FC236}">
                <a16:creationId xmlns:a16="http://schemas.microsoft.com/office/drawing/2014/main" id="{BAB292B2-1C79-52A2-8D33-D6B6788C04FB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05793" y="2194865"/>
            <a:ext cx="0" cy="28468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그래픽 33">
            <a:extLst>
              <a:ext uri="{FF2B5EF4-FFF2-40B4-BE49-F238E27FC236}">
                <a16:creationId xmlns:a16="http://schemas.microsoft.com/office/drawing/2014/main" id="{7C7AA2B8-1A66-CEB2-2F40-BDD9E46A4F78}"/>
              </a:ext>
            </a:extLst>
          </p:cNvPr>
          <p:cNvSpPr/>
          <p:nvPr userDrawn="1"/>
        </p:nvSpPr>
        <p:spPr>
          <a:xfrm>
            <a:off x="-474332" y="87913"/>
            <a:ext cx="2552871" cy="2271801"/>
          </a:xfrm>
          <a:custGeom>
            <a:avLst/>
            <a:gdLst>
              <a:gd name="connsiteX0" fmla="*/ 0 w 9144475"/>
              <a:gd name="connsiteY0" fmla="*/ 0 h 6103114"/>
              <a:gd name="connsiteX1" fmla="*/ 0 w 9144475"/>
              <a:gd name="connsiteY1" fmla="*/ 0 h 6103114"/>
              <a:gd name="connsiteX2" fmla="*/ 0 w 9144475"/>
              <a:gd name="connsiteY2" fmla="*/ 6103115 h 6103114"/>
              <a:gd name="connsiteX3" fmla="*/ 4740195 w 9144475"/>
              <a:gd name="connsiteY3" fmla="*/ 6103115 h 6103114"/>
              <a:gd name="connsiteX4" fmla="*/ 5939736 w 9144475"/>
              <a:gd name="connsiteY4" fmla="*/ 5321594 h 6103114"/>
              <a:gd name="connsiteX5" fmla="*/ 7166982 w 9144475"/>
              <a:gd name="connsiteY5" fmla="*/ 2542960 h 6103114"/>
              <a:gd name="connsiteX6" fmla="*/ 7166982 w 9144475"/>
              <a:gd name="connsiteY6" fmla="*/ 2542960 h 6103114"/>
              <a:gd name="connsiteX7" fmla="*/ 7944935 w 9144475"/>
              <a:gd name="connsiteY7" fmla="*/ 781521 h 6103114"/>
              <a:gd name="connsiteX8" fmla="*/ 9144475 w 9144475"/>
              <a:gd name="connsiteY8" fmla="*/ 0 h 6103114"/>
              <a:gd name="connsiteX9" fmla="*/ 0 w 9144475"/>
              <a:gd name="connsiteY9" fmla="*/ 0 h 610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475" h="6103114">
                <a:moveTo>
                  <a:pt x="0" y="0"/>
                </a:moveTo>
                <a:lnTo>
                  <a:pt x="0" y="0"/>
                </a:lnTo>
                <a:lnTo>
                  <a:pt x="0" y="6103115"/>
                </a:lnTo>
                <a:lnTo>
                  <a:pt x="4740195" y="6103115"/>
                </a:lnTo>
                <a:cubicBezTo>
                  <a:pt x="5259524" y="6103115"/>
                  <a:pt x="5729923" y="5796630"/>
                  <a:pt x="5939736" y="5321594"/>
                </a:cubicBezTo>
                <a:lnTo>
                  <a:pt x="7166982" y="2542960"/>
                </a:lnTo>
                <a:lnTo>
                  <a:pt x="7166982" y="2542960"/>
                </a:lnTo>
                <a:lnTo>
                  <a:pt x="7944935" y="781521"/>
                </a:lnTo>
                <a:cubicBezTo>
                  <a:pt x="8154748" y="306485"/>
                  <a:pt x="8625146" y="0"/>
                  <a:pt x="9144475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99000">
                <a:srgbClr val="003B68">
                  <a:lumMod val="99000"/>
                  <a:lumOff val="1000"/>
                </a:srgbClr>
              </a:gs>
              <a:gs pos="8000">
                <a:srgbClr val="0072B8"/>
              </a:gs>
            </a:gsLst>
            <a:lin ang="6000000" scaled="0"/>
          </a:gradFill>
          <a:ln w="2297" cap="flat">
            <a:noFill/>
            <a:prstDash val="solid"/>
            <a:miter/>
          </a:ln>
          <a:effectLst>
            <a:outerShdw blurRad="63500" dir="960000" algn="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760"/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451AC86C-FD82-D3A5-06E8-60235C4D8252}"/>
              </a:ext>
            </a:extLst>
          </p:cNvPr>
          <p:cNvSpPr/>
          <p:nvPr userDrawn="1"/>
        </p:nvSpPr>
        <p:spPr>
          <a:xfrm>
            <a:off x="-481846" y="-1882"/>
            <a:ext cx="22155986" cy="2361593"/>
          </a:xfrm>
          <a:custGeom>
            <a:avLst/>
            <a:gdLst>
              <a:gd name="connsiteX0" fmla="*/ 9223373 w 12460121"/>
              <a:gd name="connsiteY0" fmla="*/ 0 h 996297"/>
              <a:gd name="connsiteX1" fmla="*/ 12460121 w 12460121"/>
              <a:gd name="connsiteY1" fmla="*/ 0 h 996297"/>
              <a:gd name="connsiteX2" fmla="*/ 12460121 w 12460121"/>
              <a:gd name="connsiteY2" fmla="*/ 37785 h 996297"/>
              <a:gd name="connsiteX3" fmla="*/ 9309218 w 12460121"/>
              <a:gd name="connsiteY3" fmla="*/ 37785 h 996297"/>
              <a:gd name="connsiteX4" fmla="*/ 9309218 w 12460121"/>
              <a:gd name="connsiteY4" fmla="*/ 37881 h 996297"/>
              <a:gd name="connsiteX5" fmla="*/ 9274115 w 12460121"/>
              <a:gd name="connsiteY5" fmla="*/ 37881 h 996297"/>
              <a:gd name="connsiteX6" fmla="*/ 3709212 w 12460121"/>
              <a:gd name="connsiteY6" fmla="*/ 37881 h 996297"/>
              <a:gd name="connsiteX7" fmla="*/ 3674109 w 12460121"/>
              <a:gd name="connsiteY7" fmla="*/ 37881 h 996297"/>
              <a:gd name="connsiteX8" fmla="*/ 3674109 w 12460121"/>
              <a:gd name="connsiteY8" fmla="*/ 37880 h 996297"/>
              <a:gd name="connsiteX9" fmla="*/ 2463846 w 12460121"/>
              <a:gd name="connsiteY9" fmla="*/ 37880 h 996297"/>
              <a:gd name="connsiteX10" fmla="*/ 1436026 w 12460121"/>
              <a:gd name="connsiteY10" fmla="*/ 37880 h 996297"/>
              <a:gd name="connsiteX11" fmla="*/ 1247654 w 12460121"/>
              <a:gd name="connsiteY11" fmla="*/ 160608 h 996297"/>
              <a:gd name="connsiteX12" fmla="*/ 1125485 w 12460121"/>
              <a:gd name="connsiteY12" fmla="*/ 437221 h 996297"/>
              <a:gd name="connsiteX13" fmla="*/ 932762 w 12460121"/>
              <a:gd name="connsiteY13" fmla="*/ 873569 h 996297"/>
              <a:gd name="connsiteX14" fmla="*/ 744390 w 12460121"/>
              <a:gd name="connsiteY14" fmla="*/ 996297 h 996297"/>
              <a:gd name="connsiteX15" fmla="*/ 691639 w 12460121"/>
              <a:gd name="connsiteY15" fmla="*/ 996297 h 996297"/>
              <a:gd name="connsiteX16" fmla="*/ 503266 w 12460121"/>
              <a:gd name="connsiteY16" fmla="*/ 873569 h 996297"/>
              <a:gd name="connsiteX17" fmla="*/ 310542 w 12460121"/>
              <a:gd name="connsiteY17" fmla="*/ 437221 h 996297"/>
              <a:gd name="connsiteX18" fmla="*/ 188374 w 12460121"/>
              <a:gd name="connsiteY18" fmla="*/ 160608 h 996297"/>
              <a:gd name="connsiteX19" fmla="*/ 1 w 12460121"/>
              <a:gd name="connsiteY19" fmla="*/ 37880 h 996297"/>
              <a:gd name="connsiteX20" fmla="*/ 0 w 12460121"/>
              <a:gd name="connsiteY20" fmla="*/ 37880 h 996297"/>
              <a:gd name="connsiteX21" fmla="*/ 0 w 12460121"/>
              <a:gd name="connsiteY21" fmla="*/ 22593 h 996297"/>
              <a:gd name="connsiteX22" fmla="*/ 270170 w 12460121"/>
              <a:gd name="connsiteY22" fmla="*/ 22593 h 996297"/>
              <a:gd name="connsiteX23" fmla="*/ 270170 w 12460121"/>
              <a:gd name="connsiteY23" fmla="*/ 795 h 996297"/>
              <a:gd name="connsiteX24" fmla="*/ 9223373 w 12460121"/>
              <a:gd name="connsiteY24" fmla="*/ 795 h 99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60121" h="996297">
                <a:moveTo>
                  <a:pt x="9223373" y="0"/>
                </a:moveTo>
                <a:lnTo>
                  <a:pt x="12460121" y="0"/>
                </a:lnTo>
                <a:lnTo>
                  <a:pt x="12460121" y="37785"/>
                </a:lnTo>
                <a:lnTo>
                  <a:pt x="9309218" y="37785"/>
                </a:lnTo>
                <a:lnTo>
                  <a:pt x="9309218" y="37881"/>
                </a:lnTo>
                <a:lnTo>
                  <a:pt x="9274115" y="37881"/>
                </a:lnTo>
                <a:lnTo>
                  <a:pt x="3709212" y="37881"/>
                </a:lnTo>
                <a:lnTo>
                  <a:pt x="3674109" y="37881"/>
                </a:lnTo>
                <a:lnTo>
                  <a:pt x="3674109" y="37880"/>
                </a:lnTo>
                <a:lnTo>
                  <a:pt x="2463846" y="37880"/>
                </a:lnTo>
                <a:lnTo>
                  <a:pt x="1436026" y="37880"/>
                </a:lnTo>
                <a:cubicBezTo>
                  <a:pt x="1354472" y="37880"/>
                  <a:pt x="1280603" y="86010"/>
                  <a:pt x="1247654" y="160608"/>
                </a:cubicBezTo>
                <a:lnTo>
                  <a:pt x="1125485" y="437221"/>
                </a:lnTo>
                <a:lnTo>
                  <a:pt x="932762" y="873569"/>
                </a:lnTo>
                <a:cubicBezTo>
                  <a:pt x="899813" y="948168"/>
                  <a:pt x="825943" y="996297"/>
                  <a:pt x="744390" y="996297"/>
                </a:cubicBezTo>
                <a:lnTo>
                  <a:pt x="691639" y="996297"/>
                </a:lnTo>
                <a:cubicBezTo>
                  <a:pt x="610085" y="996297"/>
                  <a:pt x="536214" y="948168"/>
                  <a:pt x="503266" y="873569"/>
                </a:cubicBezTo>
                <a:lnTo>
                  <a:pt x="310542" y="437221"/>
                </a:lnTo>
                <a:lnTo>
                  <a:pt x="188374" y="160608"/>
                </a:lnTo>
                <a:cubicBezTo>
                  <a:pt x="155426" y="86010"/>
                  <a:pt x="81555" y="37880"/>
                  <a:pt x="1" y="37880"/>
                </a:cubicBezTo>
                <a:lnTo>
                  <a:pt x="0" y="37880"/>
                </a:lnTo>
                <a:lnTo>
                  <a:pt x="0" y="22593"/>
                </a:lnTo>
                <a:lnTo>
                  <a:pt x="270170" y="22593"/>
                </a:lnTo>
                <a:lnTo>
                  <a:pt x="270170" y="795"/>
                </a:lnTo>
                <a:lnTo>
                  <a:pt x="9223373" y="795"/>
                </a:lnTo>
                <a:close/>
              </a:path>
            </a:pathLst>
          </a:custGeom>
          <a:gradFill>
            <a:gsLst>
              <a:gs pos="31000">
                <a:srgbClr val="0072B8"/>
              </a:gs>
              <a:gs pos="99000">
                <a:srgbClr val="003B68"/>
              </a:gs>
            </a:gsLst>
            <a:lin ang="6000000" scaled="0"/>
          </a:gradFill>
          <a:ln w="2297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sz="760" dirty="0">
              <a:solidFill>
                <a:schemeClr val="tx1"/>
              </a:solidFill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06F6484-9841-4C88-92B9-4A3265B78C52}"/>
              </a:ext>
            </a:extLst>
          </p:cNvPr>
          <p:cNvGrpSpPr/>
          <p:nvPr userDrawn="1"/>
        </p:nvGrpSpPr>
        <p:grpSpPr>
          <a:xfrm>
            <a:off x="1240753" y="36240"/>
            <a:ext cx="20433384" cy="2271805"/>
            <a:chOff x="720164" y="15288"/>
            <a:chExt cx="8338357" cy="958418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C856399F-D532-87D2-203E-DAA7BDB0E8D3}"/>
                </a:ext>
              </a:extLst>
            </p:cNvPr>
            <p:cNvSpPr/>
            <p:nvPr userDrawn="1"/>
          </p:nvSpPr>
          <p:spPr>
            <a:xfrm>
              <a:off x="720164" y="76701"/>
              <a:ext cx="8243143" cy="863902"/>
            </a:xfrm>
            <a:custGeom>
              <a:avLst/>
              <a:gdLst>
                <a:gd name="connsiteX0" fmla="*/ 464817 w 8338854"/>
                <a:gd name="connsiteY0" fmla="*/ 0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97533 w 8338854"/>
                <a:gd name="connsiteY19" fmla="*/ 108532 h 873933"/>
                <a:gd name="connsiteX20" fmla="*/ 464817 w 8338854"/>
                <a:gd name="connsiteY20" fmla="*/ 0 h 873933"/>
                <a:gd name="connsiteX0" fmla="*/ 464817 w 8338854"/>
                <a:gd name="connsiteY0" fmla="*/ 0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464817 w 8338854"/>
                <a:gd name="connsiteY20" fmla="*/ 0 h 873933"/>
                <a:gd name="connsiteX0" fmla="*/ 385596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85596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25302 w 8338854"/>
                <a:gd name="connsiteY19" fmla="*/ 102108 h 873933"/>
                <a:gd name="connsiteX20" fmla="*/ 366955 w 8338854"/>
                <a:gd name="connsiteY20" fmla="*/ 3212 h 87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38854" h="873933">
                  <a:moveTo>
                    <a:pt x="366955" y="3212"/>
                  </a:moveTo>
                  <a:lnTo>
                    <a:pt x="960576" y="0"/>
                  </a:lnTo>
                  <a:lnTo>
                    <a:pt x="1903289" y="0"/>
                  </a:lnTo>
                  <a:lnTo>
                    <a:pt x="2399048" y="0"/>
                  </a:lnTo>
                  <a:lnTo>
                    <a:pt x="6323069" y="0"/>
                  </a:lnTo>
                  <a:lnTo>
                    <a:pt x="6818828" y="0"/>
                  </a:lnTo>
                  <a:lnTo>
                    <a:pt x="7761541" y="0"/>
                  </a:lnTo>
                  <a:lnTo>
                    <a:pt x="8257300" y="0"/>
                  </a:lnTo>
                  <a:cubicBezTo>
                    <a:pt x="8316302" y="0"/>
                    <a:pt x="8355736" y="60777"/>
                    <a:pt x="8331691" y="114662"/>
                  </a:cubicBezTo>
                  <a:lnTo>
                    <a:pt x="8041322" y="765400"/>
                  </a:lnTo>
                  <a:cubicBezTo>
                    <a:pt x="8011862" y="831415"/>
                    <a:pt x="7946330" y="873933"/>
                    <a:pt x="7874037" y="873933"/>
                  </a:cubicBezTo>
                  <a:lnTo>
                    <a:pt x="7378278" y="873933"/>
                  </a:lnTo>
                  <a:lnTo>
                    <a:pt x="6435565" y="873933"/>
                  </a:lnTo>
                  <a:lnTo>
                    <a:pt x="5939806" y="873933"/>
                  </a:lnTo>
                  <a:lnTo>
                    <a:pt x="2015786" y="873933"/>
                  </a:lnTo>
                  <a:lnTo>
                    <a:pt x="1520027" y="873933"/>
                  </a:lnTo>
                  <a:lnTo>
                    <a:pt x="577314" y="873933"/>
                  </a:lnTo>
                  <a:lnTo>
                    <a:pt x="81555" y="873933"/>
                  </a:lnTo>
                  <a:cubicBezTo>
                    <a:pt x="22553" y="873933"/>
                    <a:pt x="-16882" y="813156"/>
                    <a:pt x="7163" y="759271"/>
                  </a:cubicBezTo>
                  <a:cubicBezTo>
                    <a:pt x="106283" y="474909"/>
                    <a:pt x="142492" y="341505"/>
                    <a:pt x="225302" y="102108"/>
                  </a:cubicBezTo>
                  <a:cubicBezTo>
                    <a:pt x="254762" y="36094"/>
                    <a:pt x="294662" y="3212"/>
                    <a:pt x="366955" y="3212"/>
                  </a:cubicBezTo>
                  <a:close/>
                </a:path>
              </a:pathLst>
            </a:custGeom>
            <a:pattFill prst="ltDnDiag">
              <a:fgClr>
                <a:schemeClr val="bg1"/>
              </a:fgClr>
              <a:bgClr>
                <a:schemeClr val="bg1">
                  <a:lumMod val="95000"/>
                </a:schemeClr>
              </a:bgClr>
            </a:pattFill>
            <a:ln w="15875" cap="flat">
              <a:gradFill>
                <a:gsLst>
                  <a:gs pos="0">
                    <a:schemeClr val="bg1">
                      <a:lumMod val="95000"/>
                      <a:alpha val="41000"/>
                    </a:schemeClr>
                  </a:gs>
                  <a:gs pos="100000">
                    <a:schemeClr val="bg1">
                      <a:lumMod val="85000"/>
                      <a:alpha val="66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76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99A401-4915-27B4-3CF3-0E771CDA342F}"/>
                </a:ext>
              </a:extLst>
            </p:cNvPr>
            <p:cNvSpPr/>
            <p:nvPr userDrawn="1"/>
          </p:nvSpPr>
          <p:spPr>
            <a:xfrm>
              <a:off x="5291683" y="15288"/>
              <a:ext cx="3766838" cy="95841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7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D9DA318D-98D7-F509-61CF-85301E10E57C}"/>
              </a:ext>
            </a:extLst>
          </p:cNvPr>
          <p:cNvSpPr/>
          <p:nvPr userDrawn="1"/>
        </p:nvSpPr>
        <p:spPr>
          <a:xfrm>
            <a:off x="-1833033" y="87913"/>
            <a:ext cx="2315695" cy="2271801"/>
          </a:xfrm>
          <a:custGeom>
            <a:avLst/>
            <a:gdLst>
              <a:gd name="connsiteX0" fmla="*/ 0 w 1333405"/>
              <a:gd name="connsiteY0" fmla="*/ 0 h 981075"/>
              <a:gd name="connsiteX1" fmla="*/ 1333405 w 1333405"/>
              <a:gd name="connsiteY1" fmla="*/ 0 h 981075"/>
              <a:gd name="connsiteX2" fmla="*/ 1280781 w 1333405"/>
              <a:gd name="connsiteY2" fmla="*/ 119854 h 981075"/>
              <a:gd name="connsiteX3" fmla="*/ 1277147 w 1333405"/>
              <a:gd name="connsiteY3" fmla="*/ 125629 h 981075"/>
              <a:gd name="connsiteX4" fmla="*/ 1152091 w 1333405"/>
              <a:gd name="connsiteY4" fmla="*/ 408781 h 981075"/>
              <a:gd name="connsiteX5" fmla="*/ 954812 w 1333405"/>
              <a:gd name="connsiteY5" fmla="*/ 855446 h 981075"/>
              <a:gd name="connsiteX6" fmla="*/ 761986 w 1333405"/>
              <a:gd name="connsiteY6" fmla="*/ 981075 h 981075"/>
              <a:gd name="connsiteX7" fmla="*/ 707988 w 1333405"/>
              <a:gd name="connsiteY7" fmla="*/ 981075 h 981075"/>
              <a:gd name="connsiteX8" fmla="*/ 515162 w 1333405"/>
              <a:gd name="connsiteY8" fmla="*/ 855446 h 981075"/>
              <a:gd name="connsiteX9" fmla="*/ 317882 w 1333405"/>
              <a:gd name="connsiteY9" fmla="*/ 408781 h 981075"/>
              <a:gd name="connsiteX10" fmla="*/ 192826 w 1333405"/>
              <a:gd name="connsiteY10" fmla="*/ 125629 h 981075"/>
              <a:gd name="connsiteX11" fmla="*/ 0 w 1333405"/>
              <a:gd name="connsiteY11" fmla="*/ 0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33405" h="981075">
                <a:moveTo>
                  <a:pt x="0" y="0"/>
                </a:moveTo>
                <a:lnTo>
                  <a:pt x="1333405" y="0"/>
                </a:lnTo>
                <a:lnTo>
                  <a:pt x="1280781" y="119854"/>
                </a:lnTo>
                <a:lnTo>
                  <a:pt x="1277147" y="125629"/>
                </a:lnTo>
                <a:lnTo>
                  <a:pt x="1152091" y="408781"/>
                </a:lnTo>
                <a:lnTo>
                  <a:pt x="954812" y="855446"/>
                </a:lnTo>
                <a:cubicBezTo>
                  <a:pt x="921084" y="931808"/>
                  <a:pt x="845468" y="981075"/>
                  <a:pt x="761986" y="981075"/>
                </a:cubicBezTo>
                <a:lnTo>
                  <a:pt x="707988" y="981075"/>
                </a:lnTo>
                <a:cubicBezTo>
                  <a:pt x="624506" y="981075"/>
                  <a:pt x="548889" y="931808"/>
                  <a:pt x="515162" y="855446"/>
                </a:cubicBezTo>
                <a:lnTo>
                  <a:pt x="317882" y="408781"/>
                </a:lnTo>
                <a:lnTo>
                  <a:pt x="192826" y="125629"/>
                </a:lnTo>
                <a:cubicBezTo>
                  <a:pt x="159099" y="49267"/>
                  <a:pt x="83482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0072B8">
                  <a:alpha val="30000"/>
                </a:srgbClr>
              </a:gs>
              <a:gs pos="100000">
                <a:srgbClr val="F6B238">
                  <a:alpha val="42000"/>
                </a:srgbClr>
              </a:gs>
            </a:gsLst>
            <a:lin ang="6000000" scaled="0"/>
          </a:gradFill>
          <a:ln w="2297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760"/>
          </a:p>
        </p:txBody>
      </p:sp>
      <p:grpSp>
        <p:nvGrpSpPr>
          <p:cNvPr id="15" name="그래픽 6">
            <a:extLst>
              <a:ext uri="{FF2B5EF4-FFF2-40B4-BE49-F238E27FC236}">
                <a16:creationId xmlns:a16="http://schemas.microsoft.com/office/drawing/2014/main" id="{DAFC6F3E-B848-7325-72C8-89109B77E15A}"/>
              </a:ext>
            </a:extLst>
          </p:cNvPr>
          <p:cNvGrpSpPr/>
          <p:nvPr userDrawn="1"/>
        </p:nvGrpSpPr>
        <p:grpSpPr>
          <a:xfrm>
            <a:off x="18704891" y="15162105"/>
            <a:ext cx="2052046" cy="607952"/>
            <a:chOff x="5697000" y="3045000"/>
            <a:chExt cx="3448080" cy="766140"/>
          </a:xfrm>
        </p:grpSpPr>
        <p:grpSp>
          <p:nvGrpSpPr>
            <p:cNvPr id="16" name="그래픽 6">
              <a:extLst>
                <a:ext uri="{FF2B5EF4-FFF2-40B4-BE49-F238E27FC236}">
                  <a16:creationId xmlns:a16="http://schemas.microsoft.com/office/drawing/2014/main" id="{A64D838D-92B8-4E4C-9DB0-E06C7BB036FA}"/>
                </a:ext>
              </a:extLst>
            </p:cNvPr>
            <p:cNvGrpSpPr/>
            <p:nvPr/>
          </p:nvGrpSpPr>
          <p:grpSpPr>
            <a:xfrm>
              <a:off x="5697000" y="3045000"/>
              <a:ext cx="1456979" cy="766020"/>
              <a:chOff x="5697000" y="3045000"/>
              <a:chExt cx="1456979" cy="766020"/>
            </a:xfrm>
          </p:grpSpPr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3C82BC5-4B70-57D0-6B47-8F706C8B021B}"/>
                  </a:ext>
                </a:extLst>
              </p:cNvPr>
              <p:cNvSpPr/>
              <p:nvPr/>
            </p:nvSpPr>
            <p:spPr>
              <a:xfrm>
                <a:off x="5697000" y="3045000"/>
                <a:ext cx="349799" cy="382379"/>
              </a:xfrm>
              <a:custGeom>
                <a:avLst/>
                <a:gdLst>
                  <a:gd name="connsiteX0" fmla="*/ 349800 w 349799"/>
                  <a:gd name="connsiteY0" fmla="*/ 101040 h 382379"/>
                  <a:gd name="connsiteX1" fmla="*/ 315120 w 349799"/>
                  <a:gd name="connsiteY1" fmla="*/ 0 h 382379"/>
                  <a:gd name="connsiteX2" fmla="*/ 0 w 349799"/>
                  <a:gd name="connsiteY2" fmla="*/ 360780 h 382379"/>
                  <a:gd name="connsiteX3" fmla="*/ 104640 w 349799"/>
                  <a:gd name="connsiteY3" fmla="*/ 382380 h 382379"/>
                  <a:gd name="connsiteX4" fmla="*/ 349800 w 349799"/>
                  <a:gd name="connsiteY4" fmla="*/ 101040 h 382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799" h="382379">
                    <a:moveTo>
                      <a:pt x="349800" y="101040"/>
                    </a:moveTo>
                    <a:lnTo>
                      <a:pt x="315120" y="0"/>
                    </a:lnTo>
                    <a:cubicBezTo>
                      <a:pt x="155100" y="54900"/>
                      <a:pt x="33240" y="191880"/>
                      <a:pt x="0" y="360780"/>
                    </a:cubicBezTo>
                    <a:lnTo>
                      <a:pt x="104640" y="382380"/>
                    </a:lnTo>
                    <a:cubicBezTo>
                      <a:pt x="130260" y="250680"/>
                      <a:pt x="225060" y="143820"/>
                      <a:pt x="349800" y="101040"/>
                    </a:cubicBezTo>
                    <a:close/>
                  </a:path>
                </a:pathLst>
              </a:custGeom>
              <a:solidFill>
                <a:srgbClr val="F8991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FD9CD095-5A0E-584A-FF6E-A709C09E113D}"/>
                  </a:ext>
                </a:extLst>
              </p:cNvPr>
              <p:cNvSpPr/>
              <p:nvPr/>
            </p:nvSpPr>
            <p:spPr>
              <a:xfrm>
                <a:off x="6432960" y="3457859"/>
                <a:ext cx="141239" cy="323700"/>
              </a:xfrm>
              <a:custGeom>
                <a:avLst/>
                <a:gdLst>
                  <a:gd name="connsiteX0" fmla="*/ 0 w 141239"/>
                  <a:gd name="connsiteY0" fmla="*/ 323700 h 323700"/>
                  <a:gd name="connsiteX1" fmla="*/ 141240 w 141239"/>
                  <a:gd name="connsiteY1" fmla="*/ 323700 h 323700"/>
                  <a:gd name="connsiteX2" fmla="*/ 141240 w 141239"/>
                  <a:gd name="connsiteY2" fmla="*/ 116640 h 323700"/>
                  <a:gd name="connsiteX3" fmla="*/ 0 w 141239"/>
                  <a:gd name="connsiteY3" fmla="*/ 0 h 323700"/>
                  <a:gd name="connsiteX4" fmla="*/ 0 w 141239"/>
                  <a:gd name="connsiteY4" fmla="*/ 323700 h 32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239" h="323700">
                    <a:moveTo>
                      <a:pt x="0" y="323700"/>
                    </a:moveTo>
                    <a:lnTo>
                      <a:pt x="141240" y="323700"/>
                    </a:lnTo>
                    <a:lnTo>
                      <a:pt x="141240" y="116640"/>
                    </a:lnTo>
                    <a:cubicBezTo>
                      <a:pt x="91860" y="68040"/>
                      <a:pt x="44040" y="32640"/>
                      <a:pt x="0" y="0"/>
                    </a:cubicBezTo>
                    <a:lnTo>
                      <a:pt x="0" y="323700"/>
                    </a:ln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C945C141-7EFE-D0C6-9ADB-464BB271E54B}"/>
                  </a:ext>
                </a:extLst>
              </p:cNvPr>
              <p:cNvSpPr/>
              <p:nvPr/>
            </p:nvSpPr>
            <p:spPr>
              <a:xfrm>
                <a:off x="7012740" y="3215700"/>
                <a:ext cx="141239" cy="565860"/>
              </a:xfrm>
              <a:custGeom>
                <a:avLst/>
                <a:gdLst>
                  <a:gd name="connsiteX0" fmla="*/ 0 w 141239"/>
                  <a:gd name="connsiteY0" fmla="*/ 0 h 565860"/>
                  <a:gd name="connsiteX1" fmla="*/ 141240 w 141239"/>
                  <a:gd name="connsiteY1" fmla="*/ 0 h 565860"/>
                  <a:gd name="connsiteX2" fmla="*/ 141240 w 141239"/>
                  <a:gd name="connsiteY2" fmla="*/ 565860 h 565860"/>
                  <a:gd name="connsiteX3" fmla="*/ 0 w 141239"/>
                  <a:gd name="connsiteY3" fmla="*/ 565860 h 565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239" h="565860">
                    <a:moveTo>
                      <a:pt x="0" y="0"/>
                    </a:moveTo>
                    <a:lnTo>
                      <a:pt x="141240" y="0"/>
                    </a:lnTo>
                    <a:lnTo>
                      <a:pt x="141240" y="565860"/>
                    </a:lnTo>
                    <a:lnTo>
                      <a:pt x="0" y="565860"/>
                    </a:ln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C9CEC972-9D7B-13C1-8BCA-F49E77E68C22}"/>
                  </a:ext>
                </a:extLst>
              </p:cNvPr>
              <p:cNvSpPr/>
              <p:nvPr/>
            </p:nvSpPr>
            <p:spPr>
              <a:xfrm>
                <a:off x="5855819" y="3186899"/>
                <a:ext cx="1116540" cy="624120"/>
              </a:xfrm>
              <a:custGeom>
                <a:avLst/>
                <a:gdLst>
                  <a:gd name="connsiteX0" fmla="*/ 1020060 w 1116540"/>
                  <a:gd name="connsiteY0" fmla="*/ 201840 h 624120"/>
                  <a:gd name="connsiteX1" fmla="*/ 822960 w 1116540"/>
                  <a:gd name="connsiteY1" fmla="*/ 28860 h 624120"/>
                  <a:gd name="connsiteX2" fmla="*/ 576780 w 1116540"/>
                  <a:gd name="connsiteY2" fmla="*/ 28860 h 624120"/>
                  <a:gd name="connsiteX3" fmla="*/ 576780 w 1116540"/>
                  <a:gd name="connsiteY3" fmla="*/ 87120 h 624120"/>
                  <a:gd name="connsiteX4" fmla="*/ 312120 w 1116540"/>
                  <a:gd name="connsiteY4" fmla="*/ 0 h 624120"/>
                  <a:gd name="connsiteX5" fmla="*/ 0 w 1116540"/>
                  <a:gd name="connsiteY5" fmla="*/ 312060 h 624120"/>
                  <a:gd name="connsiteX6" fmla="*/ 310080 w 1116540"/>
                  <a:gd name="connsiteY6" fmla="*/ 624120 h 624120"/>
                  <a:gd name="connsiteX7" fmla="*/ 309960 w 1116540"/>
                  <a:gd name="connsiteY7" fmla="*/ 624120 h 624120"/>
                  <a:gd name="connsiteX8" fmla="*/ 310980 w 1116540"/>
                  <a:gd name="connsiteY8" fmla="*/ 624120 h 624120"/>
                  <a:gd name="connsiteX9" fmla="*/ 311761 w 1116540"/>
                  <a:gd name="connsiteY9" fmla="*/ 624120 h 624120"/>
                  <a:gd name="connsiteX10" fmla="*/ 312060 w 1116540"/>
                  <a:gd name="connsiteY10" fmla="*/ 624120 h 624120"/>
                  <a:gd name="connsiteX11" fmla="*/ 312600 w 1116540"/>
                  <a:gd name="connsiteY11" fmla="*/ 624120 h 624120"/>
                  <a:gd name="connsiteX12" fmla="*/ 474720 w 1116540"/>
                  <a:gd name="connsiteY12" fmla="*/ 595320 h 624120"/>
                  <a:gd name="connsiteX13" fmla="*/ 476160 w 1116540"/>
                  <a:gd name="connsiteY13" fmla="*/ 594600 h 624120"/>
                  <a:gd name="connsiteX14" fmla="*/ 479520 w 1116540"/>
                  <a:gd name="connsiteY14" fmla="*/ 592980 h 624120"/>
                  <a:gd name="connsiteX15" fmla="*/ 484560 w 1116540"/>
                  <a:gd name="connsiteY15" fmla="*/ 590340 h 624120"/>
                  <a:gd name="connsiteX16" fmla="*/ 485280 w 1116540"/>
                  <a:gd name="connsiteY16" fmla="*/ 589980 h 624120"/>
                  <a:gd name="connsiteX17" fmla="*/ 499920 w 1116540"/>
                  <a:gd name="connsiteY17" fmla="*/ 580380 h 624120"/>
                  <a:gd name="connsiteX18" fmla="*/ 499920 w 1116540"/>
                  <a:gd name="connsiteY18" fmla="*/ 270900 h 624120"/>
                  <a:gd name="connsiteX19" fmla="*/ 262320 w 1116540"/>
                  <a:gd name="connsiteY19" fmla="*/ 270900 h 624120"/>
                  <a:gd name="connsiteX20" fmla="*/ 262320 w 1116540"/>
                  <a:gd name="connsiteY20" fmla="*/ 385620 h 624120"/>
                  <a:gd name="connsiteX21" fmla="*/ 364980 w 1116540"/>
                  <a:gd name="connsiteY21" fmla="*/ 385620 h 624120"/>
                  <a:gd name="connsiteX22" fmla="*/ 364980 w 1116540"/>
                  <a:gd name="connsiteY22" fmla="*/ 497340 h 624120"/>
                  <a:gd name="connsiteX23" fmla="*/ 312120 w 1116540"/>
                  <a:gd name="connsiteY23" fmla="*/ 504720 h 624120"/>
                  <a:gd name="connsiteX24" fmla="*/ 119400 w 1116540"/>
                  <a:gd name="connsiteY24" fmla="*/ 312000 h 624120"/>
                  <a:gd name="connsiteX25" fmla="*/ 312120 w 1116540"/>
                  <a:gd name="connsiteY25" fmla="*/ 119280 h 624120"/>
                  <a:gd name="connsiteX26" fmla="*/ 576780 w 1116540"/>
                  <a:gd name="connsiteY26" fmla="*/ 226080 h 624120"/>
                  <a:gd name="connsiteX27" fmla="*/ 746400 w 1116540"/>
                  <a:gd name="connsiteY27" fmla="*/ 374880 h 624120"/>
                  <a:gd name="connsiteX28" fmla="*/ 925020 w 1116540"/>
                  <a:gd name="connsiteY28" fmla="*/ 594540 h 624120"/>
                  <a:gd name="connsiteX29" fmla="*/ 1116541 w 1116540"/>
                  <a:gd name="connsiteY29" fmla="*/ 594540 h 624120"/>
                  <a:gd name="connsiteX30" fmla="*/ 910200 w 1116540"/>
                  <a:gd name="connsiteY30" fmla="*/ 359640 h 624120"/>
                  <a:gd name="connsiteX31" fmla="*/ 1020000 w 1116540"/>
                  <a:gd name="connsiteY31" fmla="*/ 201660 h 624120"/>
                  <a:gd name="connsiteX32" fmla="*/ 821160 w 1116540"/>
                  <a:gd name="connsiteY32" fmla="*/ 275340 h 624120"/>
                  <a:gd name="connsiteX33" fmla="*/ 717300 w 1116540"/>
                  <a:gd name="connsiteY33" fmla="*/ 187320 h 624120"/>
                  <a:gd name="connsiteX34" fmla="*/ 717300 w 1116540"/>
                  <a:gd name="connsiteY34" fmla="*/ 125220 h 624120"/>
                  <a:gd name="connsiteX35" fmla="*/ 810900 w 1116540"/>
                  <a:gd name="connsiteY35" fmla="*/ 125220 h 624120"/>
                  <a:gd name="connsiteX36" fmla="*/ 876120 w 1116540"/>
                  <a:gd name="connsiteY36" fmla="*/ 201840 h 624120"/>
                  <a:gd name="connsiteX37" fmla="*/ 821160 w 1116540"/>
                  <a:gd name="connsiteY37" fmla="*/ 275340 h 62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116540" h="624120">
                    <a:moveTo>
                      <a:pt x="1020060" y="201840"/>
                    </a:moveTo>
                    <a:cubicBezTo>
                      <a:pt x="1020060" y="93180"/>
                      <a:pt x="946981" y="33240"/>
                      <a:pt x="822960" y="28860"/>
                    </a:cubicBezTo>
                    <a:lnTo>
                      <a:pt x="576780" y="28860"/>
                    </a:lnTo>
                    <a:lnTo>
                      <a:pt x="576780" y="87120"/>
                    </a:lnTo>
                    <a:cubicBezTo>
                      <a:pt x="493500" y="34980"/>
                      <a:pt x="412920" y="1440"/>
                      <a:pt x="312120" y="0"/>
                    </a:cubicBezTo>
                    <a:cubicBezTo>
                      <a:pt x="139740" y="0"/>
                      <a:pt x="0" y="139740"/>
                      <a:pt x="0" y="312060"/>
                    </a:cubicBezTo>
                    <a:cubicBezTo>
                      <a:pt x="0" y="484380"/>
                      <a:pt x="138660" y="623040"/>
                      <a:pt x="310080" y="624120"/>
                    </a:cubicBezTo>
                    <a:lnTo>
                      <a:pt x="309960" y="624120"/>
                    </a:lnTo>
                    <a:cubicBezTo>
                      <a:pt x="310320" y="624120"/>
                      <a:pt x="310620" y="624120"/>
                      <a:pt x="310980" y="624120"/>
                    </a:cubicBezTo>
                    <a:lnTo>
                      <a:pt x="311761" y="624120"/>
                    </a:lnTo>
                    <a:cubicBezTo>
                      <a:pt x="311761" y="624120"/>
                      <a:pt x="312000" y="624120"/>
                      <a:pt x="312060" y="624120"/>
                    </a:cubicBezTo>
                    <a:cubicBezTo>
                      <a:pt x="312240" y="624120"/>
                      <a:pt x="312420" y="624120"/>
                      <a:pt x="312600" y="624120"/>
                    </a:cubicBezTo>
                    <a:cubicBezTo>
                      <a:pt x="396420" y="624180"/>
                      <a:pt x="447541" y="608040"/>
                      <a:pt x="474720" y="595320"/>
                    </a:cubicBezTo>
                    <a:cubicBezTo>
                      <a:pt x="475200" y="595080"/>
                      <a:pt x="475680" y="594840"/>
                      <a:pt x="476160" y="594600"/>
                    </a:cubicBezTo>
                    <a:cubicBezTo>
                      <a:pt x="477300" y="594060"/>
                      <a:pt x="478380" y="593520"/>
                      <a:pt x="479520" y="592980"/>
                    </a:cubicBezTo>
                    <a:cubicBezTo>
                      <a:pt x="481320" y="592080"/>
                      <a:pt x="483000" y="591180"/>
                      <a:pt x="484560" y="590340"/>
                    </a:cubicBezTo>
                    <a:cubicBezTo>
                      <a:pt x="484800" y="590220"/>
                      <a:pt x="485041" y="590100"/>
                      <a:pt x="485280" y="589980"/>
                    </a:cubicBezTo>
                    <a:cubicBezTo>
                      <a:pt x="495360" y="584400"/>
                      <a:pt x="499920" y="580380"/>
                      <a:pt x="499920" y="580380"/>
                    </a:cubicBezTo>
                    <a:lnTo>
                      <a:pt x="499920" y="270900"/>
                    </a:lnTo>
                    <a:lnTo>
                      <a:pt x="262320" y="270900"/>
                    </a:lnTo>
                    <a:lnTo>
                      <a:pt x="262320" y="385620"/>
                    </a:lnTo>
                    <a:lnTo>
                      <a:pt x="364980" y="385620"/>
                    </a:lnTo>
                    <a:lnTo>
                      <a:pt x="364980" y="497340"/>
                    </a:lnTo>
                    <a:cubicBezTo>
                      <a:pt x="348180" y="502140"/>
                      <a:pt x="330480" y="504720"/>
                      <a:pt x="312120" y="504720"/>
                    </a:cubicBezTo>
                    <a:cubicBezTo>
                      <a:pt x="205680" y="504720"/>
                      <a:pt x="119400" y="418440"/>
                      <a:pt x="119400" y="312000"/>
                    </a:cubicBezTo>
                    <a:cubicBezTo>
                      <a:pt x="119400" y="205560"/>
                      <a:pt x="205680" y="119280"/>
                      <a:pt x="312120" y="119280"/>
                    </a:cubicBezTo>
                    <a:cubicBezTo>
                      <a:pt x="389041" y="118740"/>
                      <a:pt x="465120" y="143520"/>
                      <a:pt x="576780" y="226080"/>
                    </a:cubicBezTo>
                    <a:cubicBezTo>
                      <a:pt x="629160" y="264900"/>
                      <a:pt x="686940" y="312420"/>
                      <a:pt x="746400" y="374880"/>
                    </a:cubicBezTo>
                    <a:cubicBezTo>
                      <a:pt x="803520" y="435060"/>
                      <a:pt x="863280" y="507720"/>
                      <a:pt x="925020" y="594540"/>
                    </a:cubicBezTo>
                    <a:lnTo>
                      <a:pt x="1116541" y="594540"/>
                    </a:lnTo>
                    <a:cubicBezTo>
                      <a:pt x="1087320" y="555600"/>
                      <a:pt x="1013220" y="461700"/>
                      <a:pt x="910200" y="359640"/>
                    </a:cubicBezTo>
                    <a:cubicBezTo>
                      <a:pt x="980400" y="335100"/>
                      <a:pt x="1020000" y="281520"/>
                      <a:pt x="1020000" y="201660"/>
                    </a:cubicBezTo>
                    <a:close/>
                    <a:moveTo>
                      <a:pt x="821160" y="275340"/>
                    </a:moveTo>
                    <a:cubicBezTo>
                      <a:pt x="787800" y="245220"/>
                      <a:pt x="752940" y="215520"/>
                      <a:pt x="717300" y="187320"/>
                    </a:cubicBezTo>
                    <a:lnTo>
                      <a:pt x="717300" y="125220"/>
                    </a:lnTo>
                    <a:lnTo>
                      <a:pt x="810900" y="125220"/>
                    </a:lnTo>
                    <a:cubicBezTo>
                      <a:pt x="852000" y="127800"/>
                      <a:pt x="876120" y="154320"/>
                      <a:pt x="876120" y="201840"/>
                    </a:cubicBezTo>
                    <a:cubicBezTo>
                      <a:pt x="876120" y="241800"/>
                      <a:pt x="850920" y="266820"/>
                      <a:pt x="821160" y="275340"/>
                    </a:cubicBez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7" name="그래픽 6">
              <a:extLst>
                <a:ext uri="{FF2B5EF4-FFF2-40B4-BE49-F238E27FC236}">
                  <a16:creationId xmlns:a16="http://schemas.microsoft.com/office/drawing/2014/main" id="{9F385B98-A252-6E77-8B89-3CCC3233AD0F}"/>
                </a:ext>
              </a:extLst>
            </p:cNvPr>
            <p:cNvGrpSpPr/>
            <p:nvPr/>
          </p:nvGrpSpPr>
          <p:grpSpPr>
            <a:xfrm>
              <a:off x="7343159" y="3201120"/>
              <a:ext cx="1801920" cy="610020"/>
              <a:chOff x="7343159" y="3201120"/>
              <a:chExt cx="1801920" cy="610020"/>
            </a:xfrm>
            <a:solidFill>
              <a:srgbClr val="221E1F"/>
            </a:solidFill>
          </p:grpSpPr>
          <p:grpSp>
            <p:nvGrpSpPr>
              <p:cNvPr id="18" name="그래픽 6">
                <a:extLst>
                  <a:ext uri="{FF2B5EF4-FFF2-40B4-BE49-F238E27FC236}">
                    <a16:creationId xmlns:a16="http://schemas.microsoft.com/office/drawing/2014/main" id="{24DA42B2-209E-9735-EFAF-D493FC11FA6C}"/>
                  </a:ext>
                </a:extLst>
              </p:cNvPr>
              <p:cNvGrpSpPr/>
              <p:nvPr/>
            </p:nvGrpSpPr>
            <p:grpSpPr>
              <a:xfrm>
                <a:off x="7343159" y="3201120"/>
                <a:ext cx="1801920" cy="417719"/>
                <a:chOff x="7343159" y="3201120"/>
                <a:chExt cx="1801920" cy="417719"/>
              </a:xfrm>
              <a:solidFill>
                <a:srgbClr val="221E1F"/>
              </a:solidFill>
            </p:grpSpPr>
            <p:sp>
              <p:nvSpPr>
                <p:cNvPr id="47" name="자유형: 도형 46">
                  <a:extLst>
                    <a:ext uri="{FF2B5EF4-FFF2-40B4-BE49-F238E27FC236}">
                      <a16:creationId xmlns:a16="http://schemas.microsoft.com/office/drawing/2014/main" id="{C09C4C61-EC52-8A07-14C9-E8AC49C809B1}"/>
                    </a:ext>
                  </a:extLst>
                </p:cNvPr>
                <p:cNvSpPr/>
                <p:nvPr/>
              </p:nvSpPr>
              <p:spPr>
                <a:xfrm>
                  <a:off x="7945620" y="3215400"/>
                  <a:ext cx="57419" cy="377640"/>
                </a:xfrm>
                <a:custGeom>
                  <a:avLst/>
                  <a:gdLst>
                    <a:gd name="connsiteX0" fmla="*/ 0 w 57419"/>
                    <a:gd name="connsiteY0" fmla="*/ 0 h 377640"/>
                    <a:gd name="connsiteX1" fmla="*/ 57420 w 57419"/>
                    <a:gd name="connsiteY1" fmla="*/ 0 h 377640"/>
                    <a:gd name="connsiteX2" fmla="*/ 57420 w 57419"/>
                    <a:gd name="connsiteY2" fmla="*/ 377640 h 377640"/>
                    <a:gd name="connsiteX3" fmla="*/ 0 w 57419"/>
                    <a:gd name="connsiteY3" fmla="*/ 377640 h 377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419" h="377640">
                      <a:moveTo>
                        <a:pt x="0" y="0"/>
                      </a:moveTo>
                      <a:lnTo>
                        <a:pt x="57420" y="0"/>
                      </a:lnTo>
                      <a:lnTo>
                        <a:pt x="57420" y="377640"/>
                      </a:lnTo>
                      <a:lnTo>
                        <a:pt x="0" y="37764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자유형: 도형 47">
                  <a:extLst>
                    <a:ext uri="{FF2B5EF4-FFF2-40B4-BE49-F238E27FC236}">
                      <a16:creationId xmlns:a16="http://schemas.microsoft.com/office/drawing/2014/main" id="{A803477B-D637-287C-208D-AB227116416A}"/>
                    </a:ext>
                  </a:extLst>
                </p:cNvPr>
                <p:cNvSpPr/>
                <p:nvPr/>
              </p:nvSpPr>
              <p:spPr>
                <a:xfrm>
                  <a:off x="7724580" y="3231779"/>
                  <a:ext cx="180744" cy="281700"/>
                </a:xfrm>
                <a:custGeom>
                  <a:avLst/>
                  <a:gdLst>
                    <a:gd name="connsiteX0" fmla="*/ 180720 w 180744"/>
                    <a:gd name="connsiteY0" fmla="*/ 0 h 281700"/>
                    <a:gd name="connsiteX1" fmla="*/ 0 w 180744"/>
                    <a:gd name="connsiteY1" fmla="*/ 0 h 281700"/>
                    <a:gd name="connsiteX2" fmla="*/ 0 w 180744"/>
                    <a:gd name="connsiteY2" fmla="*/ 41400 h 281700"/>
                    <a:gd name="connsiteX3" fmla="*/ 121740 w 180744"/>
                    <a:gd name="connsiteY3" fmla="*/ 41400 h 281700"/>
                    <a:gd name="connsiteX4" fmla="*/ 0 w 180744"/>
                    <a:gd name="connsiteY4" fmla="*/ 226800 h 281700"/>
                    <a:gd name="connsiteX5" fmla="*/ 0 w 180744"/>
                    <a:gd name="connsiteY5" fmla="*/ 281700 h 281700"/>
                    <a:gd name="connsiteX6" fmla="*/ 173339 w 180744"/>
                    <a:gd name="connsiteY6" fmla="*/ 96540 h 281700"/>
                    <a:gd name="connsiteX7" fmla="*/ 180720 w 180744"/>
                    <a:gd name="connsiteY7" fmla="*/ 0 h 281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0744" h="281700">
                      <a:moveTo>
                        <a:pt x="180720" y="0"/>
                      </a:moveTo>
                      <a:lnTo>
                        <a:pt x="0" y="0"/>
                      </a:lnTo>
                      <a:lnTo>
                        <a:pt x="0" y="41400"/>
                      </a:lnTo>
                      <a:lnTo>
                        <a:pt x="121740" y="41400"/>
                      </a:lnTo>
                      <a:cubicBezTo>
                        <a:pt x="120600" y="124920"/>
                        <a:pt x="91380" y="199380"/>
                        <a:pt x="0" y="226800"/>
                      </a:cubicBezTo>
                      <a:lnTo>
                        <a:pt x="0" y="281700"/>
                      </a:lnTo>
                      <a:cubicBezTo>
                        <a:pt x="93780" y="266580"/>
                        <a:pt x="155339" y="198600"/>
                        <a:pt x="173339" y="96540"/>
                      </a:cubicBezTo>
                      <a:cubicBezTo>
                        <a:pt x="181559" y="49860"/>
                        <a:pt x="180720" y="0"/>
                        <a:pt x="180720" y="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3286AEE2-68EF-0C8B-53BE-14D5C413D115}"/>
                    </a:ext>
                  </a:extLst>
                </p:cNvPr>
                <p:cNvSpPr/>
                <p:nvPr/>
              </p:nvSpPr>
              <p:spPr>
                <a:xfrm>
                  <a:off x="7402139" y="3425280"/>
                  <a:ext cx="229560" cy="193559"/>
                </a:xfrm>
                <a:custGeom>
                  <a:avLst/>
                  <a:gdLst>
                    <a:gd name="connsiteX0" fmla="*/ 114780 w 229560"/>
                    <a:gd name="connsiteY0" fmla="*/ 0 h 193559"/>
                    <a:gd name="connsiteX1" fmla="*/ 0 w 229560"/>
                    <a:gd name="connsiteY1" fmla="*/ 96840 h 193559"/>
                    <a:gd name="connsiteX2" fmla="*/ 114780 w 229560"/>
                    <a:gd name="connsiteY2" fmla="*/ 193560 h 193559"/>
                    <a:gd name="connsiteX3" fmla="*/ 229560 w 229560"/>
                    <a:gd name="connsiteY3" fmla="*/ 96840 h 193559"/>
                    <a:gd name="connsiteX4" fmla="*/ 114780 w 229560"/>
                    <a:gd name="connsiteY4" fmla="*/ 0 h 193559"/>
                    <a:gd name="connsiteX5" fmla="*/ 114780 w 229560"/>
                    <a:gd name="connsiteY5" fmla="*/ 147840 h 193559"/>
                    <a:gd name="connsiteX6" fmla="*/ 56400 w 229560"/>
                    <a:gd name="connsiteY6" fmla="*/ 96840 h 193559"/>
                    <a:gd name="connsiteX7" fmla="*/ 114780 w 229560"/>
                    <a:gd name="connsiteY7" fmla="*/ 45720 h 193559"/>
                    <a:gd name="connsiteX8" fmla="*/ 173041 w 229560"/>
                    <a:gd name="connsiteY8" fmla="*/ 96840 h 193559"/>
                    <a:gd name="connsiteX9" fmla="*/ 114780 w 229560"/>
                    <a:gd name="connsiteY9" fmla="*/ 147840 h 193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9560" h="193559">
                      <a:moveTo>
                        <a:pt x="114780" y="0"/>
                      </a:moveTo>
                      <a:cubicBezTo>
                        <a:pt x="51420" y="0"/>
                        <a:pt x="0" y="43380"/>
                        <a:pt x="0" y="96840"/>
                      </a:cubicBezTo>
                      <a:cubicBezTo>
                        <a:pt x="0" y="150300"/>
                        <a:pt x="51420" y="193560"/>
                        <a:pt x="114780" y="193560"/>
                      </a:cubicBezTo>
                      <a:cubicBezTo>
                        <a:pt x="178140" y="193560"/>
                        <a:pt x="229560" y="150180"/>
                        <a:pt x="229560" y="96840"/>
                      </a:cubicBezTo>
                      <a:cubicBezTo>
                        <a:pt x="229560" y="43500"/>
                        <a:pt x="178140" y="0"/>
                        <a:pt x="114780" y="0"/>
                      </a:cubicBezTo>
                      <a:moveTo>
                        <a:pt x="114780" y="147840"/>
                      </a:moveTo>
                      <a:cubicBezTo>
                        <a:pt x="82560" y="147840"/>
                        <a:pt x="56400" y="124920"/>
                        <a:pt x="56400" y="96840"/>
                      </a:cubicBezTo>
                      <a:cubicBezTo>
                        <a:pt x="56400" y="68760"/>
                        <a:pt x="82560" y="45720"/>
                        <a:pt x="114780" y="45720"/>
                      </a:cubicBezTo>
                      <a:cubicBezTo>
                        <a:pt x="147000" y="45720"/>
                        <a:pt x="173041" y="68580"/>
                        <a:pt x="173041" y="96840"/>
                      </a:cubicBezTo>
                      <a:cubicBezTo>
                        <a:pt x="173041" y="125100"/>
                        <a:pt x="146941" y="147840"/>
                        <a:pt x="114780" y="14784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0" name="자유형: 도형 49">
                  <a:extLst>
                    <a:ext uri="{FF2B5EF4-FFF2-40B4-BE49-F238E27FC236}">
                      <a16:creationId xmlns:a16="http://schemas.microsoft.com/office/drawing/2014/main" id="{EA2867E6-FB08-FFEB-87EA-24239449ADC4}"/>
                    </a:ext>
                  </a:extLst>
                </p:cNvPr>
                <p:cNvSpPr/>
                <p:nvPr/>
              </p:nvSpPr>
              <p:spPr>
                <a:xfrm>
                  <a:off x="7501860" y="3215220"/>
                  <a:ext cx="140939" cy="218760"/>
                </a:xfrm>
                <a:custGeom>
                  <a:avLst/>
                  <a:gdLst>
                    <a:gd name="connsiteX0" fmla="*/ 82500 w 140939"/>
                    <a:gd name="connsiteY0" fmla="*/ 0 h 218760"/>
                    <a:gd name="connsiteX1" fmla="*/ 82500 w 140939"/>
                    <a:gd name="connsiteY1" fmla="*/ 46620 h 218760"/>
                    <a:gd name="connsiteX2" fmla="*/ 8520 w 140939"/>
                    <a:gd name="connsiteY2" fmla="*/ 46620 h 218760"/>
                    <a:gd name="connsiteX3" fmla="*/ 8520 w 140939"/>
                    <a:gd name="connsiteY3" fmla="*/ 87840 h 218760"/>
                    <a:gd name="connsiteX4" fmla="*/ 82500 w 140939"/>
                    <a:gd name="connsiteY4" fmla="*/ 87840 h 218760"/>
                    <a:gd name="connsiteX5" fmla="*/ 82500 w 140939"/>
                    <a:gd name="connsiteY5" fmla="*/ 120240 h 218760"/>
                    <a:gd name="connsiteX6" fmla="*/ 0 w 140939"/>
                    <a:gd name="connsiteY6" fmla="*/ 120240 h 218760"/>
                    <a:gd name="connsiteX7" fmla="*/ 0 w 140939"/>
                    <a:gd name="connsiteY7" fmla="*/ 161460 h 218760"/>
                    <a:gd name="connsiteX8" fmla="*/ 82500 w 140939"/>
                    <a:gd name="connsiteY8" fmla="*/ 161460 h 218760"/>
                    <a:gd name="connsiteX9" fmla="*/ 82500 w 140939"/>
                    <a:gd name="connsiteY9" fmla="*/ 218760 h 218760"/>
                    <a:gd name="connsiteX10" fmla="*/ 140940 w 140939"/>
                    <a:gd name="connsiteY10" fmla="*/ 218760 h 218760"/>
                    <a:gd name="connsiteX11" fmla="*/ 140940 w 140939"/>
                    <a:gd name="connsiteY11" fmla="*/ 0 h 218760"/>
                    <a:gd name="connsiteX12" fmla="*/ 82500 w 140939"/>
                    <a:gd name="connsiteY12" fmla="*/ 0 h 218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0939" h="218760">
                      <a:moveTo>
                        <a:pt x="82500" y="0"/>
                      </a:moveTo>
                      <a:lnTo>
                        <a:pt x="82500" y="46620"/>
                      </a:lnTo>
                      <a:lnTo>
                        <a:pt x="8520" y="46620"/>
                      </a:lnTo>
                      <a:lnTo>
                        <a:pt x="8520" y="87840"/>
                      </a:lnTo>
                      <a:lnTo>
                        <a:pt x="82500" y="87840"/>
                      </a:lnTo>
                      <a:lnTo>
                        <a:pt x="82500" y="120240"/>
                      </a:lnTo>
                      <a:lnTo>
                        <a:pt x="0" y="120240"/>
                      </a:lnTo>
                      <a:lnTo>
                        <a:pt x="0" y="161460"/>
                      </a:lnTo>
                      <a:lnTo>
                        <a:pt x="82500" y="161460"/>
                      </a:lnTo>
                      <a:lnTo>
                        <a:pt x="82500" y="218760"/>
                      </a:lnTo>
                      <a:lnTo>
                        <a:pt x="140940" y="218760"/>
                      </a:lnTo>
                      <a:lnTo>
                        <a:pt x="140940" y="0"/>
                      </a:lnTo>
                      <a:lnTo>
                        <a:pt x="8250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A03DB027-2F6F-6F7D-E169-03B234E14153}"/>
                    </a:ext>
                  </a:extLst>
                </p:cNvPr>
                <p:cNvSpPr/>
                <p:nvPr/>
              </p:nvSpPr>
              <p:spPr>
                <a:xfrm>
                  <a:off x="7343159" y="3228720"/>
                  <a:ext cx="177240" cy="207119"/>
                </a:xfrm>
                <a:custGeom>
                  <a:avLst/>
                  <a:gdLst>
                    <a:gd name="connsiteX0" fmla="*/ 0 w 177240"/>
                    <a:gd name="connsiteY0" fmla="*/ 0 h 207119"/>
                    <a:gd name="connsiteX1" fmla="*/ 0 w 177240"/>
                    <a:gd name="connsiteY1" fmla="*/ 41220 h 207119"/>
                    <a:gd name="connsiteX2" fmla="*/ 119400 w 177240"/>
                    <a:gd name="connsiteY2" fmla="*/ 41220 h 207119"/>
                    <a:gd name="connsiteX3" fmla="*/ 0 w 177240"/>
                    <a:gd name="connsiteY3" fmla="*/ 155160 h 207119"/>
                    <a:gd name="connsiteX4" fmla="*/ 0 w 177240"/>
                    <a:gd name="connsiteY4" fmla="*/ 207120 h 207119"/>
                    <a:gd name="connsiteX5" fmla="*/ 171660 w 177240"/>
                    <a:gd name="connsiteY5" fmla="*/ 59220 h 207119"/>
                    <a:gd name="connsiteX6" fmla="*/ 177240 w 177240"/>
                    <a:gd name="connsiteY6" fmla="*/ 0 h 207119"/>
                    <a:gd name="connsiteX7" fmla="*/ 0 w 177240"/>
                    <a:gd name="connsiteY7" fmla="*/ 0 h 207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7240" h="207119">
                      <a:moveTo>
                        <a:pt x="0" y="0"/>
                      </a:moveTo>
                      <a:lnTo>
                        <a:pt x="0" y="41220"/>
                      </a:lnTo>
                      <a:lnTo>
                        <a:pt x="119400" y="41220"/>
                      </a:lnTo>
                      <a:cubicBezTo>
                        <a:pt x="115320" y="95460"/>
                        <a:pt x="66540" y="135660"/>
                        <a:pt x="0" y="155160"/>
                      </a:cubicBezTo>
                      <a:lnTo>
                        <a:pt x="0" y="207120"/>
                      </a:lnTo>
                      <a:cubicBezTo>
                        <a:pt x="71880" y="200700"/>
                        <a:pt x="156420" y="143160"/>
                        <a:pt x="171660" y="59220"/>
                      </a:cubicBezTo>
                      <a:cubicBezTo>
                        <a:pt x="176700" y="31680"/>
                        <a:pt x="177240" y="0"/>
                        <a:pt x="17724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E9943D87-468C-6AB9-04F2-4A8F6EC15F2B}"/>
                    </a:ext>
                  </a:extLst>
                </p:cNvPr>
                <p:cNvSpPr/>
                <p:nvPr/>
              </p:nvSpPr>
              <p:spPr>
                <a:xfrm>
                  <a:off x="8459699" y="3222060"/>
                  <a:ext cx="327240" cy="370920"/>
                </a:xfrm>
                <a:custGeom>
                  <a:avLst/>
                  <a:gdLst>
                    <a:gd name="connsiteX0" fmla="*/ 295440 w 327240"/>
                    <a:gd name="connsiteY0" fmla="*/ 0 h 370920"/>
                    <a:gd name="connsiteX1" fmla="*/ 31740 w 327240"/>
                    <a:gd name="connsiteY1" fmla="*/ 0 h 370920"/>
                    <a:gd name="connsiteX2" fmla="*/ 31740 w 327240"/>
                    <a:gd name="connsiteY2" fmla="*/ 41340 h 370920"/>
                    <a:gd name="connsiteX3" fmla="*/ 234780 w 327240"/>
                    <a:gd name="connsiteY3" fmla="*/ 41340 h 370920"/>
                    <a:gd name="connsiteX4" fmla="*/ 234780 w 327240"/>
                    <a:gd name="connsiteY4" fmla="*/ 170820 h 370920"/>
                    <a:gd name="connsiteX5" fmla="*/ 0 w 327240"/>
                    <a:gd name="connsiteY5" fmla="*/ 170820 h 370920"/>
                    <a:gd name="connsiteX6" fmla="*/ 0 w 327240"/>
                    <a:gd name="connsiteY6" fmla="*/ 212280 h 370920"/>
                    <a:gd name="connsiteX7" fmla="*/ 134821 w 327240"/>
                    <a:gd name="connsiteY7" fmla="*/ 212280 h 370920"/>
                    <a:gd name="connsiteX8" fmla="*/ 134821 w 327240"/>
                    <a:gd name="connsiteY8" fmla="*/ 370920 h 370920"/>
                    <a:gd name="connsiteX9" fmla="*/ 192240 w 327240"/>
                    <a:gd name="connsiteY9" fmla="*/ 370920 h 370920"/>
                    <a:gd name="connsiteX10" fmla="*/ 192240 w 327240"/>
                    <a:gd name="connsiteY10" fmla="*/ 212280 h 370920"/>
                    <a:gd name="connsiteX11" fmla="*/ 327240 w 327240"/>
                    <a:gd name="connsiteY11" fmla="*/ 212280 h 370920"/>
                    <a:gd name="connsiteX12" fmla="*/ 327240 w 327240"/>
                    <a:gd name="connsiteY12" fmla="*/ 170820 h 370920"/>
                    <a:gd name="connsiteX13" fmla="*/ 295381 w 327240"/>
                    <a:gd name="connsiteY13" fmla="*/ 170820 h 370920"/>
                    <a:gd name="connsiteX14" fmla="*/ 295440 w 327240"/>
                    <a:gd name="connsiteY14" fmla="*/ 0 h 370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27240" h="370920">
                      <a:moveTo>
                        <a:pt x="295440" y="0"/>
                      </a:moveTo>
                      <a:lnTo>
                        <a:pt x="31740" y="0"/>
                      </a:lnTo>
                      <a:lnTo>
                        <a:pt x="31740" y="41340"/>
                      </a:lnTo>
                      <a:lnTo>
                        <a:pt x="234780" y="41340"/>
                      </a:lnTo>
                      <a:lnTo>
                        <a:pt x="234780" y="170820"/>
                      </a:lnTo>
                      <a:lnTo>
                        <a:pt x="0" y="170820"/>
                      </a:lnTo>
                      <a:lnTo>
                        <a:pt x="0" y="212280"/>
                      </a:lnTo>
                      <a:lnTo>
                        <a:pt x="134821" y="212280"/>
                      </a:lnTo>
                      <a:lnTo>
                        <a:pt x="134821" y="370920"/>
                      </a:lnTo>
                      <a:lnTo>
                        <a:pt x="192240" y="370920"/>
                      </a:lnTo>
                      <a:lnTo>
                        <a:pt x="192240" y="212280"/>
                      </a:lnTo>
                      <a:lnTo>
                        <a:pt x="327240" y="212280"/>
                      </a:lnTo>
                      <a:lnTo>
                        <a:pt x="327240" y="170820"/>
                      </a:lnTo>
                      <a:lnTo>
                        <a:pt x="295381" y="170820"/>
                      </a:lnTo>
                      <a:lnTo>
                        <a:pt x="29544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3" name="자유형: 도형 52">
                  <a:extLst>
                    <a:ext uri="{FF2B5EF4-FFF2-40B4-BE49-F238E27FC236}">
                      <a16:creationId xmlns:a16="http://schemas.microsoft.com/office/drawing/2014/main" id="{2BEAC756-452D-E674-6BA6-B78213009E5E}"/>
                    </a:ext>
                  </a:extLst>
                </p:cNvPr>
                <p:cNvSpPr/>
                <p:nvPr/>
              </p:nvSpPr>
              <p:spPr>
                <a:xfrm>
                  <a:off x="8854379" y="3201120"/>
                  <a:ext cx="206460" cy="175200"/>
                </a:xfrm>
                <a:custGeom>
                  <a:avLst/>
                  <a:gdLst>
                    <a:gd name="connsiteX0" fmla="*/ 103260 w 206460"/>
                    <a:gd name="connsiteY0" fmla="*/ 0 h 175200"/>
                    <a:gd name="connsiteX1" fmla="*/ 0 w 206460"/>
                    <a:gd name="connsiteY1" fmla="*/ 87540 h 175200"/>
                    <a:gd name="connsiteX2" fmla="*/ 103260 w 206460"/>
                    <a:gd name="connsiteY2" fmla="*/ 175200 h 175200"/>
                    <a:gd name="connsiteX3" fmla="*/ 206460 w 206460"/>
                    <a:gd name="connsiteY3" fmla="*/ 87540 h 175200"/>
                    <a:gd name="connsiteX4" fmla="*/ 103260 w 206460"/>
                    <a:gd name="connsiteY4" fmla="*/ 0 h 175200"/>
                    <a:gd name="connsiteX5" fmla="*/ 103260 w 206460"/>
                    <a:gd name="connsiteY5" fmla="*/ 132600 h 175200"/>
                    <a:gd name="connsiteX6" fmla="*/ 59580 w 206460"/>
                    <a:gd name="connsiteY6" fmla="*/ 87540 h 175200"/>
                    <a:gd name="connsiteX7" fmla="*/ 103260 w 206460"/>
                    <a:gd name="connsiteY7" fmla="*/ 42540 h 175200"/>
                    <a:gd name="connsiteX8" fmla="*/ 147000 w 206460"/>
                    <a:gd name="connsiteY8" fmla="*/ 87540 h 175200"/>
                    <a:gd name="connsiteX9" fmla="*/ 103260 w 206460"/>
                    <a:gd name="connsiteY9" fmla="*/ 132600 h 17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06460" h="175200">
                      <a:moveTo>
                        <a:pt x="103260" y="0"/>
                      </a:moveTo>
                      <a:cubicBezTo>
                        <a:pt x="46260" y="0"/>
                        <a:pt x="0" y="39180"/>
                        <a:pt x="0" y="87540"/>
                      </a:cubicBezTo>
                      <a:cubicBezTo>
                        <a:pt x="0" y="135900"/>
                        <a:pt x="46260" y="175200"/>
                        <a:pt x="103260" y="175200"/>
                      </a:cubicBezTo>
                      <a:cubicBezTo>
                        <a:pt x="160260" y="175200"/>
                        <a:pt x="206460" y="136020"/>
                        <a:pt x="206460" y="87540"/>
                      </a:cubicBezTo>
                      <a:cubicBezTo>
                        <a:pt x="206460" y="39060"/>
                        <a:pt x="160260" y="0"/>
                        <a:pt x="103260" y="0"/>
                      </a:cubicBezTo>
                      <a:moveTo>
                        <a:pt x="103260" y="132600"/>
                      </a:moveTo>
                      <a:cubicBezTo>
                        <a:pt x="79080" y="132600"/>
                        <a:pt x="59580" y="112440"/>
                        <a:pt x="59580" y="87540"/>
                      </a:cubicBezTo>
                      <a:cubicBezTo>
                        <a:pt x="59580" y="62640"/>
                        <a:pt x="79080" y="42540"/>
                        <a:pt x="103260" y="42540"/>
                      </a:cubicBezTo>
                      <a:cubicBezTo>
                        <a:pt x="127440" y="42540"/>
                        <a:pt x="147000" y="62700"/>
                        <a:pt x="147000" y="87540"/>
                      </a:cubicBezTo>
                      <a:cubicBezTo>
                        <a:pt x="147000" y="112380"/>
                        <a:pt x="127440" y="132600"/>
                        <a:pt x="103260" y="1326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4" name="자유형: 도형 53">
                  <a:extLst>
                    <a:ext uri="{FF2B5EF4-FFF2-40B4-BE49-F238E27FC236}">
                      <a16:creationId xmlns:a16="http://schemas.microsoft.com/office/drawing/2014/main" id="{554BD1E8-C0F8-25F0-B16F-FF7AF451AE17}"/>
                    </a:ext>
                  </a:extLst>
                </p:cNvPr>
                <p:cNvSpPr/>
                <p:nvPr/>
              </p:nvSpPr>
              <p:spPr>
                <a:xfrm>
                  <a:off x="8840520" y="3384480"/>
                  <a:ext cx="227759" cy="93000"/>
                </a:xfrm>
                <a:custGeom>
                  <a:avLst/>
                  <a:gdLst>
                    <a:gd name="connsiteX0" fmla="*/ 101640 w 227759"/>
                    <a:gd name="connsiteY0" fmla="*/ 93000 h 93000"/>
                    <a:gd name="connsiteX1" fmla="*/ 160260 w 227759"/>
                    <a:gd name="connsiteY1" fmla="*/ 93000 h 93000"/>
                    <a:gd name="connsiteX2" fmla="*/ 160260 w 227759"/>
                    <a:gd name="connsiteY2" fmla="*/ 41400 h 93000"/>
                    <a:gd name="connsiteX3" fmla="*/ 227760 w 227759"/>
                    <a:gd name="connsiteY3" fmla="*/ 41400 h 93000"/>
                    <a:gd name="connsiteX4" fmla="*/ 227760 w 227759"/>
                    <a:gd name="connsiteY4" fmla="*/ 0 h 93000"/>
                    <a:gd name="connsiteX5" fmla="*/ 0 w 227759"/>
                    <a:gd name="connsiteY5" fmla="*/ 0 h 93000"/>
                    <a:gd name="connsiteX6" fmla="*/ 0 w 227759"/>
                    <a:gd name="connsiteY6" fmla="*/ 41400 h 93000"/>
                    <a:gd name="connsiteX7" fmla="*/ 101640 w 227759"/>
                    <a:gd name="connsiteY7" fmla="*/ 41400 h 93000"/>
                    <a:gd name="connsiteX8" fmla="*/ 101640 w 227759"/>
                    <a:gd name="connsiteY8" fmla="*/ 93000 h 93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7759" h="93000">
                      <a:moveTo>
                        <a:pt x="101640" y="93000"/>
                      </a:moveTo>
                      <a:lnTo>
                        <a:pt x="160260" y="93000"/>
                      </a:lnTo>
                      <a:lnTo>
                        <a:pt x="160260" y="41400"/>
                      </a:lnTo>
                      <a:lnTo>
                        <a:pt x="227760" y="41400"/>
                      </a:lnTo>
                      <a:lnTo>
                        <a:pt x="227760" y="0"/>
                      </a:lnTo>
                      <a:lnTo>
                        <a:pt x="0" y="0"/>
                      </a:lnTo>
                      <a:lnTo>
                        <a:pt x="0" y="41400"/>
                      </a:lnTo>
                      <a:lnTo>
                        <a:pt x="101640" y="41400"/>
                      </a:lnTo>
                      <a:lnTo>
                        <a:pt x="101640" y="930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5" name="자유형: 도형 54">
                  <a:extLst>
                    <a:ext uri="{FF2B5EF4-FFF2-40B4-BE49-F238E27FC236}">
                      <a16:creationId xmlns:a16="http://schemas.microsoft.com/office/drawing/2014/main" id="{C7D407C9-E26C-7A9E-988C-E15480D2ED83}"/>
                    </a:ext>
                  </a:extLst>
                </p:cNvPr>
                <p:cNvSpPr/>
                <p:nvPr/>
              </p:nvSpPr>
              <p:spPr>
                <a:xfrm>
                  <a:off x="9032699" y="3215220"/>
                  <a:ext cx="112380" cy="303899"/>
                </a:xfrm>
                <a:custGeom>
                  <a:avLst/>
                  <a:gdLst>
                    <a:gd name="connsiteX0" fmla="*/ 53761 w 112380"/>
                    <a:gd name="connsiteY0" fmla="*/ 0 h 303899"/>
                    <a:gd name="connsiteX1" fmla="*/ 53761 w 112380"/>
                    <a:gd name="connsiteY1" fmla="*/ 229500 h 303899"/>
                    <a:gd name="connsiteX2" fmla="*/ 0 w 112380"/>
                    <a:gd name="connsiteY2" fmla="*/ 229500 h 303899"/>
                    <a:gd name="connsiteX3" fmla="*/ 0 w 112380"/>
                    <a:gd name="connsiteY3" fmla="*/ 270900 h 303899"/>
                    <a:gd name="connsiteX4" fmla="*/ 53761 w 112380"/>
                    <a:gd name="connsiteY4" fmla="*/ 270900 h 303899"/>
                    <a:gd name="connsiteX5" fmla="*/ 53761 w 112380"/>
                    <a:gd name="connsiteY5" fmla="*/ 303900 h 303899"/>
                    <a:gd name="connsiteX6" fmla="*/ 112381 w 112380"/>
                    <a:gd name="connsiteY6" fmla="*/ 303900 h 303899"/>
                    <a:gd name="connsiteX7" fmla="*/ 112381 w 112380"/>
                    <a:gd name="connsiteY7" fmla="*/ 0 h 303899"/>
                    <a:gd name="connsiteX8" fmla="*/ 53761 w 112380"/>
                    <a:gd name="connsiteY8" fmla="*/ 0 h 303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380" h="303899">
                      <a:moveTo>
                        <a:pt x="53761" y="0"/>
                      </a:moveTo>
                      <a:lnTo>
                        <a:pt x="53761" y="229500"/>
                      </a:lnTo>
                      <a:lnTo>
                        <a:pt x="0" y="229500"/>
                      </a:lnTo>
                      <a:lnTo>
                        <a:pt x="0" y="270900"/>
                      </a:lnTo>
                      <a:lnTo>
                        <a:pt x="53761" y="270900"/>
                      </a:lnTo>
                      <a:lnTo>
                        <a:pt x="53761" y="303900"/>
                      </a:lnTo>
                      <a:lnTo>
                        <a:pt x="112381" y="303900"/>
                      </a:lnTo>
                      <a:lnTo>
                        <a:pt x="112381" y="0"/>
                      </a:lnTo>
                      <a:lnTo>
                        <a:pt x="53761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6" name="자유형: 도형 55">
                  <a:extLst>
                    <a:ext uri="{FF2B5EF4-FFF2-40B4-BE49-F238E27FC236}">
                      <a16:creationId xmlns:a16="http://schemas.microsoft.com/office/drawing/2014/main" id="{9D0570B7-5B63-AE31-22F7-66930EBB493C}"/>
                    </a:ext>
                  </a:extLst>
                </p:cNvPr>
                <p:cNvSpPr/>
                <p:nvPr/>
              </p:nvSpPr>
              <p:spPr>
                <a:xfrm>
                  <a:off x="8091240" y="3215220"/>
                  <a:ext cx="308759" cy="260580"/>
                </a:xfrm>
                <a:custGeom>
                  <a:avLst/>
                  <a:gdLst>
                    <a:gd name="connsiteX0" fmla="*/ 251220 w 308759"/>
                    <a:gd name="connsiteY0" fmla="*/ 0 h 260580"/>
                    <a:gd name="connsiteX1" fmla="*/ 251220 w 308759"/>
                    <a:gd name="connsiteY1" fmla="*/ 48360 h 260580"/>
                    <a:gd name="connsiteX2" fmla="*/ 184080 w 308759"/>
                    <a:gd name="connsiteY2" fmla="*/ 48360 h 260580"/>
                    <a:gd name="connsiteX3" fmla="*/ 103679 w 308759"/>
                    <a:gd name="connsiteY3" fmla="*/ 9420 h 260580"/>
                    <a:gd name="connsiteX4" fmla="*/ 0 w 308759"/>
                    <a:gd name="connsiteY4" fmla="*/ 113940 h 260580"/>
                    <a:gd name="connsiteX5" fmla="*/ 103679 w 308759"/>
                    <a:gd name="connsiteY5" fmla="*/ 218520 h 260580"/>
                    <a:gd name="connsiteX6" fmla="*/ 187140 w 308759"/>
                    <a:gd name="connsiteY6" fmla="*/ 175500 h 260580"/>
                    <a:gd name="connsiteX7" fmla="*/ 251220 w 308759"/>
                    <a:gd name="connsiteY7" fmla="*/ 175500 h 260580"/>
                    <a:gd name="connsiteX8" fmla="*/ 251220 w 308759"/>
                    <a:gd name="connsiteY8" fmla="*/ 260580 h 260580"/>
                    <a:gd name="connsiteX9" fmla="*/ 308760 w 308759"/>
                    <a:gd name="connsiteY9" fmla="*/ 260580 h 260580"/>
                    <a:gd name="connsiteX10" fmla="*/ 308760 w 308759"/>
                    <a:gd name="connsiteY10" fmla="*/ 0 h 260580"/>
                    <a:gd name="connsiteX11" fmla="*/ 251220 w 308759"/>
                    <a:gd name="connsiteY11" fmla="*/ 0 h 260580"/>
                    <a:gd name="connsiteX12" fmla="*/ 103679 w 308759"/>
                    <a:gd name="connsiteY12" fmla="*/ 174180 h 260580"/>
                    <a:gd name="connsiteX13" fmla="*/ 54660 w 308759"/>
                    <a:gd name="connsiteY13" fmla="*/ 114000 h 260580"/>
                    <a:gd name="connsiteX14" fmla="*/ 103679 w 308759"/>
                    <a:gd name="connsiteY14" fmla="*/ 53880 h 260580"/>
                    <a:gd name="connsiteX15" fmla="*/ 152580 w 308759"/>
                    <a:gd name="connsiteY15" fmla="*/ 114000 h 260580"/>
                    <a:gd name="connsiteX16" fmla="*/ 103679 w 308759"/>
                    <a:gd name="connsiteY16" fmla="*/ 174180 h 260580"/>
                    <a:gd name="connsiteX17" fmla="*/ 251220 w 308759"/>
                    <a:gd name="connsiteY17" fmla="*/ 134220 h 260580"/>
                    <a:gd name="connsiteX18" fmla="*/ 205080 w 308759"/>
                    <a:gd name="connsiteY18" fmla="*/ 134220 h 260580"/>
                    <a:gd name="connsiteX19" fmla="*/ 207060 w 308759"/>
                    <a:gd name="connsiteY19" fmla="*/ 114000 h 260580"/>
                    <a:gd name="connsiteX20" fmla="*/ 204120 w 308759"/>
                    <a:gd name="connsiteY20" fmla="*/ 89640 h 260580"/>
                    <a:gd name="connsiteX21" fmla="*/ 251220 w 308759"/>
                    <a:gd name="connsiteY21" fmla="*/ 89640 h 260580"/>
                    <a:gd name="connsiteX22" fmla="*/ 251220 w 308759"/>
                    <a:gd name="connsiteY22" fmla="*/ 134280 h 260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08759" h="260580">
                      <a:moveTo>
                        <a:pt x="251220" y="0"/>
                      </a:moveTo>
                      <a:lnTo>
                        <a:pt x="251220" y="48360"/>
                      </a:lnTo>
                      <a:lnTo>
                        <a:pt x="184080" y="48360"/>
                      </a:lnTo>
                      <a:cubicBezTo>
                        <a:pt x="165120" y="24660"/>
                        <a:pt x="136140" y="9420"/>
                        <a:pt x="103679" y="9420"/>
                      </a:cubicBezTo>
                      <a:cubicBezTo>
                        <a:pt x="46320" y="9420"/>
                        <a:pt x="0" y="56280"/>
                        <a:pt x="0" y="113940"/>
                      </a:cubicBezTo>
                      <a:cubicBezTo>
                        <a:pt x="0" y="171600"/>
                        <a:pt x="46320" y="218520"/>
                        <a:pt x="103679" y="218520"/>
                      </a:cubicBezTo>
                      <a:cubicBezTo>
                        <a:pt x="138000" y="218520"/>
                        <a:pt x="168360" y="201540"/>
                        <a:pt x="187140" y="175500"/>
                      </a:cubicBezTo>
                      <a:lnTo>
                        <a:pt x="251220" y="175500"/>
                      </a:lnTo>
                      <a:lnTo>
                        <a:pt x="251220" y="260580"/>
                      </a:lnTo>
                      <a:lnTo>
                        <a:pt x="308760" y="260580"/>
                      </a:lnTo>
                      <a:lnTo>
                        <a:pt x="308760" y="0"/>
                      </a:lnTo>
                      <a:lnTo>
                        <a:pt x="251220" y="0"/>
                      </a:lnTo>
                      <a:close/>
                      <a:moveTo>
                        <a:pt x="103679" y="174180"/>
                      </a:moveTo>
                      <a:cubicBezTo>
                        <a:pt x="76560" y="174180"/>
                        <a:pt x="54660" y="147240"/>
                        <a:pt x="54660" y="114000"/>
                      </a:cubicBezTo>
                      <a:cubicBezTo>
                        <a:pt x="54660" y="80760"/>
                        <a:pt x="76620" y="53880"/>
                        <a:pt x="103679" y="53880"/>
                      </a:cubicBezTo>
                      <a:cubicBezTo>
                        <a:pt x="130740" y="53880"/>
                        <a:pt x="152580" y="80760"/>
                        <a:pt x="152580" y="114000"/>
                      </a:cubicBezTo>
                      <a:cubicBezTo>
                        <a:pt x="152580" y="147240"/>
                        <a:pt x="130620" y="174180"/>
                        <a:pt x="103679" y="174180"/>
                      </a:cubicBezTo>
                      <a:close/>
                      <a:moveTo>
                        <a:pt x="251220" y="134220"/>
                      </a:moveTo>
                      <a:lnTo>
                        <a:pt x="205080" y="134220"/>
                      </a:lnTo>
                      <a:cubicBezTo>
                        <a:pt x="206340" y="127680"/>
                        <a:pt x="207060" y="120900"/>
                        <a:pt x="207060" y="114000"/>
                      </a:cubicBezTo>
                      <a:cubicBezTo>
                        <a:pt x="207060" y="105600"/>
                        <a:pt x="205980" y="97440"/>
                        <a:pt x="204120" y="89640"/>
                      </a:cubicBezTo>
                      <a:lnTo>
                        <a:pt x="251220" y="89640"/>
                      </a:lnTo>
                      <a:lnTo>
                        <a:pt x="251220" y="1342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7" name="자유형: 도형 56">
                  <a:extLst>
                    <a:ext uri="{FF2B5EF4-FFF2-40B4-BE49-F238E27FC236}">
                      <a16:creationId xmlns:a16="http://schemas.microsoft.com/office/drawing/2014/main" id="{E4F892DD-F9B3-C1A9-0ECA-F631D272A3C5}"/>
                    </a:ext>
                  </a:extLst>
                </p:cNvPr>
                <p:cNvSpPr/>
                <p:nvPr/>
              </p:nvSpPr>
              <p:spPr>
                <a:xfrm>
                  <a:off x="8142539" y="3471720"/>
                  <a:ext cx="257460" cy="121679"/>
                </a:xfrm>
                <a:custGeom>
                  <a:avLst/>
                  <a:gdLst>
                    <a:gd name="connsiteX0" fmla="*/ 57600 w 257460"/>
                    <a:gd name="connsiteY0" fmla="*/ 72480 h 121679"/>
                    <a:gd name="connsiteX1" fmla="*/ 57600 w 257460"/>
                    <a:gd name="connsiteY1" fmla="*/ 0 h 121679"/>
                    <a:gd name="connsiteX2" fmla="*/ 0 w 257460"/>
                    <a:gd name="connsiteY2" fmla="*/ 0 h 121679"/>
                    <a:gd name="connsiteX3" fmla="*/ 0 w 257460"/>
                    <a:gd name="connsiteY3" fmla="*/ 79740 h 121679"/>
                    <a:gd name="connsiteX4" fmla="*/ 41700 w 257460"/>
                    <a:gd name="connsiteY4" fmla="*/ 121680 h 121679"/>
                    <a:gd name="connsiteX5" fmla="*/ 41700 w 257460"/>
                    <a:gd name="connsiteY5" fmla="*/ 121680 h 121679"/>
                    <a:gd name="connsiteX6" fmla="*/ 42000 w 257460"/>
                    <a:gd name="connsiteY6" fmla="*/ 121680 h 121679"/>
                    <a:gd name="connsiteX7" fmla="*/ 257460 w 257460"/>
                    <a:gd name="connsiteY7" fmla="*/ 121680 h 121679"/>
                    <a:gd name="connsiteX8" fmla="*/ 257460 w 257460"/>
                    <a:gd name="connsiteY8" fmla="*/ 72420 h 121679"/>
                    <a:gd name="connsiteX9" fmla="*/ 57600 w 257460"/>
                    <a:gd name="connsiteY9" fmla="*/ 72420 h 121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7460" h="121679">
                      <a:moveTo>
                        <a:pt x="57600" y="72480"/>
                      </a:moveTo>
                      <a:lnTo>
                        <a:pt x="57600" y="0"/>
                      </a:lnTo>
                      <a:lnTo>
                        <a:pt x="0" y="0"/>
                      </a:lnTo>
                      <a:lnTo>
                        <a:pt x="0" y="79740"/>
                      </a:lnTo>
                      <a:cubicBezTo>
                        <a:pt x="0" y="102840"/>
                        <a:pt x="18660" y="121500"/>
                        <a:pt x="41700" y="121680"/>
                      </a:cubicBezTo>
                      <a:lnTo>
                        <a:pt x="41700" y="121680"/>
                      </a:lnTo>
                      <a:cubicBezTo>
                        <a:pt x="41700" y="121680"/>
                        <a:pt x="42000" y="121680"/>
                        <a:pt x="42000" y="121680"/>
                      </a:cubicBezTo>
                      <a:lnTo>
                        <a:pt x="257460" y="121680"/>
                      </a:lnTo>
                      <a:lnTo>
                        <a:pt x="257460" y="72420"/>
                      </a:lnTo>
                      <a:lnTo>
                        <a:pt x="57600" y="7242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8" name="자유형: 도형 57">
                  <a:extLst>
                    <a:ext uri="{FF2B5EF4-FFF2-40B4-BE49-F238E27FC236}">
                      <a16:creationId xmlns:a16="http://schemas.microsoft.com/office/drawing/2014/main" id="{3726F3D7-B72B-E1E0-B97C-A25DFD48CBF6}"/>
                    </a:ext>
                  </a:extLst>
                </p:cNvPr>
                <p:cNvSpPr/>
                <p:nvPr/>
              </p:nvSpPr>
              <p:spPr>
                <a:xfrm>
                  <a:off x="8869740" y="3484619"/>
                  <a:ext cx="275340" cy="108780"/>
                </a:xfrm>
                <a:custGeom>
                  <a:avLst/>
                  <a:gdLst>
                    <a:gd name="connsiteX0" fmla="*/ 57540 w 275340"/>
                    <a:gd name="connsiteY0" fmla="*/ 67320 h 108780"/>
                    <a:gd name="connsiteX1" fmla="*/ 57540 w 275340"/>
                    <a:gd name="connsiteY1" fmla="*/ 0 h 108780"/>
                    <a:gd name="connsiteX2" fmla="*/ 0 w 275340"/>
                    <a:gd name="connsiteY2" fmla="*/ 0 h 108780"/>
                    <a:gd name="connsiteX3" fmla="*/ 0 w 275340"/>
                    <a:gd name="connsiteY3" fmla="*/ 66840 h 108780"/>
                    <a:gd name="connsiteX4" fmla="*/ 41640 w 275340"/>
                    <a:gd name="connsiteY4" fmla="*/ 108780 h 108780"/>
                    <a:gd name="connsiteX5" fmla="*/ 41640 w 275340"/>
                    <a:gd name="connsiteY5" fmla="*/ 108780 h 108780"/>
                    <a:gd name="connsiteX6" fmla="*/ 41940 w 275340"/>
                    <a:gd name="connsiteY6" fmla="*/ 108780 h 108780"/>
                    <a:gd name="connsiteX7" fmla="*/ 275340 w 275340"/>
                    <a:gd name="connsiteY7" fmla="*/ 108780 h 108780"/>
                    <a:gd name="connsiteX8" fmla="*/ 275340 w 275340"/>
                    <a:gd name="connsiteY8" fmla="*/ 67260 h 108780"/>
                    <a:gd name="connsiteX9" fmla="*/ 57540 w 275340"/>
                    <a:gd name="connsiteY9" fmla="*/ 67260 h 108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5340" h="108780">
                      <a:moveTo>
                        <a:pt x="57540" y="67320"/>
                      </a:moveTo>
                      <a:lnTo>
                        <a:pt x="57540" y="0"/>
                      </a:lnTo>
                      <a:lnTo>
                        <a:pt x="0" y="0"/>
                      </a:lnTo>
                      <a:lnTo>
                        <a:pt x="0" y="66840"/>
                      </a:lnTo>
                      <a:cubicBezTo>
                        <a:pt x="0" y="89940"/>
                        <a:pt x="18600" y="108600"/>
                        <a:pt x="41640" y="108780"/>
                      </a:cubicBezTo>
                      <a:lnTo>
                        <a:pt x="41640" y="108780"/>
                      </a:lnTo>
                      <a:cubicBezTo>
                        <a:pt x="41640" y="108780"/>
                        <a:pt x="41940" y="108780"/>
                        <a:pt x="41940" y="108780"/>
                      </a:cubicBezTo>
                      <a:lnTo>
                        <a:pt x="275340" y="108780"/>
                      </a:lnTo>
                      <a:lnTo>
                        <a:pt x="275340" y="67260"/>
                      </a:lnTo>
                      <a:lnTo>
                        <a:pt x="57540" y="672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19" name="그래픽 6">
                <a:extLst>
                  <a:ext uri="{FF2B5EF4-FFF2-40B4-BE49-F238E27FC236}">
                    <a16:creationId xmlns:a16="http://schemas.microsoft.com/office/drawing/2014/main" id="{3E564385-064D-9655-FF38-BFA1B16BA8FD}"/>
                  </a:ext>
                </a:extLst>
              </p:cNvPr>
              <p:cNvGrpSpPr/>
              <p:nvPr/>
            </p:nvGrpSpPr>
            <p:grpSpPr>
              <a:xfrm>
                <a:off x="7343159" y="3659939"/>
                <a:ext cx="1801920" cy="151200"/>
                <a:chOff x="7343159" y="3659939"/>
                <a:chExt cx="1801920" cy="151200"/>
              </a:xfrm>
              <a:solidFill>
                <a:srgbClr val="221E1F"/>
              </a:solidFill>
            </p:grpSpPr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525100A3-D7BE-98F3-4A97-8491D6D5902D}"/>
                    </a:ext>
                  </a:extLst>
                </p:cNvPr>
                <p:cNvSpPr/>
                <p:nvPr/>
              </p:nvSpPr>
              <p:spPr>
                <a:xfrm>
                  <a:off x="7343159" y="3659939"/>
                  <a:ext cx="74221" cy="122759"/>
                </a:xfrm>
                <a:custGeom>
                  <a:avLst/>
                  <a:gdLst>
                    <a:gd name="connsiteX0" fmla="*/ 37320 w 74221"/>
                    <a:gd name="connsiteY0" fmla="*/ 120 h 122759"/>
                    <a:gd name="connsiteX1" fmla="*/ 0 w 74221"/>
                    <a:gd name="connsiteY1" fmla="*/ 38880 h 122759"/>
                    <a:gd name="connsiteX2" fmla="*/ 0 w 74221"/>
                    <a:gd name="connsiteY2" fmla="*/ 77100 h 122759"/>
                    <a:gd name="connsiteX3" fmla="*/ 37320 w 74221"/>
                    <a:gd name="connsiteY3" fmla="*/ 122760 h 122759"/>
                    <a:gd name="connsiteX4" fmla="*/ 73320 w 74221"/>
                    <a:gd name="connsiteY4" fmla="*/ 114000 h 122759"/>
                    <a:gd name="connsiteX5" fmla="*/ 73680 w 74221"/>
                    <a:gd name="connsiteY5" fmla="*/ 113760 h 122759"/>
                    <a:gd name="connsiteX6" fmla="*/ 73680 w 74221"/>
                    <a:gd name="connsiteY6" fmla="*/ 55980 h 122759"/>
                    <a:gd name="connsiteX7" fmla="*/ 35940 w 74221"/>
                    <a:gd name="connsiteY7" fmla="*/ 55980 h 122759"/>
                    <a:gd name="connsiteX8" fmla="*/ 35940 w 74221"/>
                    <a:gd name="connsiteY8" fmla="*/ 70320 h 122759"/>
                    <a:gd name="connsiteX9" fmla="*/ 57420 w 74221"/>
                    <a:gd name="connsiteY9" fmla="*/ 70320 h 122759"/>
                    <a:gd name="connsiteX10" fmla="*/ 57420 w 74221"/>
                    <a:gd name="connsiteY10" fmla="*/ 104040 h 122759"/>
                    <a:gd name="connsiteX11" fmla="*/ 37320 w 74221"/>
                    <a:gd name="connsiteY11" fmla="*/ 108840 h 122759"/>
                    <a:gd name="connsiteX12" fmla="*/ 16620 w 74221"/>
                    <a:gd name="connsiteY12" fmla="*/ 77640 h 122759"/>
                    <a:gd name="connsiteX13" fmla="*/ 16620 w 74221"/>
                    <a:gd name="connsiteY13" fmla="*/ 38280 h 122759"/>
                    <a:gd name="connsiteX14" fmla="*/ 37320 w 74221"/>
                    <a:gd name="connsiteY14" fmla="*/ 13860 h 122759"/>
                    <a:gd name="connsiteX15" fmla="*/ 57240 w 74221"/>
                    <a:gd name="connsiteY15" fmla="*/ 34200 h 122759"/>
                    <a:gd name="connsiteX16" fmla="*/ 57240 w 74221"/>
                    <a:gd name="connsiteY16" fmla="*/ 34980 h 122759"/>
                    <a:gd name="connsiteX17" fmla="*/ 74160 w 74221"/>
                    <a:gd name="connsiteY17" fmla="*/ 34980 h 122759"/>
                    <a:gd name="connsiteX18" fmla="*/ 74160 w 74221"/>
                    <a:gd name="connsiteY18" fmla="*/ 34200 h 122759"/>
                    <a:gd name="connsiteX19" fmla="*/ 66960 w 74221"/>
                    <a:gd name="connsiteY19" fmla="*/ 9000 h 122759"/>
                    <a:gd name="connsiteX20" fmla="*/ 37320 w 74221"/>
                    <a:gd name="connsiteY20" fmla="*/ 0 h 122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4221" h="122759">
                      <a:moveTo>
                        <a:pt x="37320" y="120"/>
                      </a:moveTo>
                      <a:cubicBezTo>
                        <a:pt x="13260" y="120"/>
                        <a:pt x="0" y="13860"/>
                        <a:pt x="0" y="38880"/>
                      </a:cubicBezTo>
                      <a:lnTo>
                        <a:pt x="0" y="77100"/>
                      </a:lnTo>
                      <a:cubicBezTo>
                        <a:pt x="0" y="108660"/>
                        <a:pt x="11520" y="122760"/>
                        <a:pt x="37320" y="122760"/>
                      </a:cubicBezTo>
                      <a:cubicBezTo>
                        <a:pt x="50820" y="122760"/>
                        <a:pt x="62280" y="120000"/>
                        <a:pt x="73320" y="114000"/>
                      </a:cubicBezTo>
                      <a:lnTo>
                        <a:pt x="73680" y="113760"/>
                      </a:lnTo>
                      <a:lnTo>
                        <a:pt x="73680" y="55980"/>
                      </a:lnTo>
                      <a:lnTo>
                        <a:pt x="35940" y="55980"/>
                      </a:lnTo>
                      <a:lnTo>
                        <a:pt x="35940" y="70320"/>
                      </a:lnTo>
                      <a:lnTo>
                        <a:pt x="57420" y="70320"/>
                      </a:lnTo>
                      <a:lnTo>
                        <a:pt x="57420" y="104040"/>
                      </a:lnTo>
                      <a:cubicBezTo>
                        <a:pt x="54000" y="106380"/>
                        <a:pt x="47100" y="108840"/>
                        <a:pt x="37320" y="108840"/>
                      </a:cubicBezTo>
                      <a:cubicBezTo>
                        <a:pt x="24540" y="108840"/>
                        <a:pt x="16620" y="103560"/>
                        <a:pt x="16620" y="77640"/>
                      </a:cubicBezTo>
                      <a:lnTo>
                        <a:pt x="16620" y="38280"/>
                      </a:lnTo>
                      <a:cubicBezTo>
                        <a:pt x="16620" y="17040"/>
                        <a:pt x="29580" y="13860"/>
                        <a:pt x="37320" y="13860"/>
                      </a:cubicBezTo>
                      <a:cubicBezTo>
                        <a:pt x="51120" y="13860"/>
                        <a:pt x="57240" y="20160"/>
                        <a:pt x="57240" y="34200"/>
                      </a:cubicBezTo>
                      <a:lnTo>
                        <a:pt x="57240" y="34980"/>
                      </a:lnTo>
                      <a:lnTo>
                        <a:pt x="74160" y="34980"/>
                      </a:lnTo>
                      <a:lnTo>
                        <a:pt x="74160" y="34200"/>
                      </a:lnTo>
                      <a:cubicBezTo>
                        <a:pt x="74640" y="22800"/>
                        <a:pt x="72300" y="14520"/>
                        <a:pt x="66960" y="9000"/>
                      </a:cubicBezTo>
                      <a:cubicBezTo>
                        <a:pt x="61020" y="2880"/>
                        <a:pt x="51660" y="0"/>
                        <a:pt x="37320" y="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" name="자유형: 도형 20">
                  <a:extLst>
                    <a:ext uri="{FF2B5EF4-FFF2-40B4-BE49-F238E27FC236}">
                      <a16:creationId xmlns:a16="http://schemas.microsoft.com/office/drawing/2014/main" id="{5F8B56BE-533D-F37D-B371-B2C89FE3DAEF}"/>
                    </a:ext>
                  </a:extLst>
                </p:cNvPr>
                <p:cNvSpPr/>
                <p:nvPr/>
              </p:nvSpPr>
              <p:spPr>
                <a:xfrm>
                  <a:off x="7431060" y="3697439"/>
                  <a:ext cx="71039" cy="113700"/>
                </a:xfrm>
                <a:custGeom>
                  <a:avLst/>
                  <a:gdLst>
                    <a:gd name="connsiteX0" fmla="*/ 55140 w 71039"/>
                    <a:gd name="connsiteY0" fmla="*/ 0 h 113700"/>
                    <a:gd name="connsiteX1" fmla="*/ 36000 w 71039"/>
                    <a:gd name="connsiteY1" fmla="*/ 64980 h 113700"/>
                    <a:gd name="connsiteX2" fmla="*/ 16860 w 71039"/>
                    <a:gd name="connsiteY2" fmla="*/ 0 h 113700"/>
                    <a:gd name="connsiteX3" fmla="*/ 0 w 71039"/>
                    <a:gd name="connsiteY3" fmla="*/ 0 h 113700"/>
                    <a:gd name="connsiteX4" fmla="*/ 27840 w 71039"/>
                    <a:gd name="connsiteY4" fmla="*/ 82200 h 113700"/>
                    <a:gd name="connsiteX5" fmla="*/ 18420 w 71039"/>
                    <a:gd name="connsiteY5" fmla="*/ 113700 h 113700"/>
                    <a:gd name="connsiteX6" fmla="*/ 33600 w 71039"/>
                    <a:gd name="connsiteY6" fmla="*/ 113700 h 113700"/>
                    <a:gd name="connsiteX7" fmla="*/ 71040 w 71039"/>
                    <a:gd name="connsiteY7" fmla="*/ 0 h 113700"/>
                    <a:gd name="connsiteX8" fmla="*/ 55140 w 71039"/>
                    <a:gd name="connsiteY8" fmla="*/ 0 h 113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039" h="113700">
                      <a:moveTo>
                        <a:pt x="55140" y="0"/>
                      </a:moveTo>
                      <a:cubicBezTo>
                        <a:pt x="55140" y="0"/>
                        <a:pt x="36960" y="61620"/>
                        <a:pt x="36000" y="64980"/>
                      </a:cubicBezTo>
                      <a:cubicBezTo>
                        <a:pt x="34980" y="61620"/>
                        <a:pt x="16860" y="0"/>
                        <a:pt x="16860" y="0"/>
                      </a:cubicBezTo>
                      <a:lnTo>
                        <a:pt x="0" y="0"/>
                      </a:lnTo>
                      <a:cubicBezTo>
                        <a:pt x="0" y="0"/>
                        <a:pt x="27720" y="81720"/>
                        <a:pt x="27840" y="82200"/>
                      </a:cubicBezTo>
                      <a:cubicBezTo>
                        <a:pt x="27720" y="82620"/>
                        <a:pt x="18420" y="113700"/>
                        <a:pt x="18420" y="113700"/>
                      </a:cubicBezTo>
                      <a:lnTo>
                        <a:pt x="33600" y="113700"/>
                      </a:lnTo>
                      <a:lnTo>
                        <a:pt x="71040" y="0"/>
                      </a:lnTo>
                      <a:lnTo>
                        <a:pt x="5514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2034ED16-B9CA-4911-6B83-6C98F2900116}"/>
                    </a:ext>
                  </a:extLst>
                </p:cNvPr>
                <p:cNvSpPr/>
                <p:nvPr/>
              </p:nvSpPr>
              <p:spPr>
                <a:xfrm>
                  <a:off x="7512000" y="3695820"/>
                  <a:ext cx="61379" cy="86099"/>
                </a:xfrm>
                <a:custGeom>
                  <a:avLst/>
                  <a:gdLst>
                    <a:gd name="connsiteX0" fmla="*/ 31620 w 61379"/>
                    <a:gd name="connsiteY0" fmla="*/ 0 h 86099"/>
                    <a:gd name="connsiteX1" fmla="*/ 0 w 61379"/>
                    <a:gd name="connsiteY1" fmla="*/ 44280 h 86099"/>
                    <a:gd name="connsiteX2" fmla="*/ 31620 w 61379"/>
                    <a:gd name="connsiteY2" fmla="*/ 86100 h 86099"/>
                    <a:gd name="connsiteX3" fmla="*/ 60720 w 61379"/>
                    <a:gd name="connsiteY3" fmla="*/ 59100 h 86099"/>
                    <a:gd name="connsiteX4" fmla="*/ 60720 w 61379"/>
                    <a:gd name="connsiteY4" fmla="*/ 58440 h 86099"/>
                    <a:gd name="connsiteX5" fmla="*/ 44820 w 61379"/>
                    <a:gd name="connsiteY5" fmla="*/ 58440 h 86099"/>
                    <a:gd name="connsiteX6" fmla="*/ 44820 w 61379"/>
                    <a:gd name="connsiteY6" fmla="*/ 59040 h 86099"/>
                    <a:gd name="connsiteX7" fmla="*/ 31320 w 61379"/>
                    <a:gd name="connsiteY7" fmla="*/ 73860 h 86099"/>
                    <a:gd name="connsiteX8" fmla="*/ 15600 w 61379"/>
                    <a:gd name="connsiteY8" fmla="*/ 48120 h 86099"/>
                    <a:gd name="connsiteX9" fmla="*/ 61380 w 61379"/>
                    <a:gd name="connsiteY9" fmla="*/ 48120 h 86099"/>
                    <a:gd name="connsiteX10" fmla="*/ 61380 w 61379"/>
                    <a:gd name="connsiteY10" fmla="*/ 40440 h 86099"/>
                    <a:gd name="connsiteX11" fmla="*/ 31620 w 61379"/>
                    <a:gd name="connsiteY11" fmla="*/ 60 h 86099"/>
                    <a:gd name="connsiteX12" fmla="*/ 30360 w 61379"/>
                    <a:gd name="connsiteY12" fmla="*/ 11460 h 86099"/>
                    <a:gd name="connsiteX13" fmla="*/ 45840 w 61379"/>
                    <a:gd name="connsiteY13" fmla="*/ 36600 h 86099"/>
                    <a:gd name="connsiteX14" fmla="*/ 15600 w 61379"/>
                    <a:gd name="connsiteY14" fmla="*/ 36600 h 86099"/>
                    <a:gd name="connsiteX15" fmla="*/ 30360 w 61379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79" h="86099">
                      <a:moveTo>
                        <a:pt x="31620" y="0"/>
                      </a:moveTo>
                      <a:cubicBezTo>
                        <a:pt x="2400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620" y="86100"/>
                      </a:cubicBezTo>
                      <a:cubicBezTo>
                        <a:pt x="50580" y="86100"/>
                        <a:pt x="60600" y="76500"/>
                        <a:pt x="60720" y="59100"/>
                      </a:cubicBezTo>
                      <a:lnTo>
                        <a:pt x="60720" y="58440"/>
                      </a:lnTo>
                      <a:lnTo>
                        <a:pt x="44820" y="58440"/>
                      </a:lnTo>
                      <a:lnTo>
                        <a:pt x="44820" y="59040"/>
                      </a:lnTo>
                      <a:cubicBezTo>
                        <a:pt x="44400" y="65880"/>
                        <a:pt x="40560" y="73860"/>
                        <a:pt x="31320" y="73860"/>
                      </a:cubicBezTo>
                      <a:cubicBezTo>
                        <a:pt x="21480" y="73860"/>
                        <a:pt x="15720" y="69600"/>
                        <a:pt x="15600" y="48120"/>
                      </a:cubicBezTo>
                      <a:lnTo>
                        <a:pt x="61380" y="48120"/>
                      </a:lnTo>
                      <a:lnTo>
                        <a:pt x="61380" y="40440"/>
                      </a:lnTo>
                      <a:cubicBezTo>
                        <a:pt x="61380" y="14880"/>
                        <a:pt x="56520" y="60"/>
                        <a:pt x="31620" y="60"/>
                      </a:cubicBezTo>
                      <a:close/>
                      <a:moveTo>
                        <a:pt x="30360" y="11460"/>
                      </a:moveTo>
                      <a:cubicBezTo>
                        <a:pt x="39060" y="11460"/>
                        <a:pt x="45720" y="13440"/>
                        <a:pt x="45840" y="36600"/>
                      </a:cubicBezTo>
                      <a:lnTo>
                        <a:pt x="15600" y="36600"/>
                      </a:lnTo>
                      <a:cubicBezTo>
                        <a:pt x="15960" y="14580"/>
                        <a:pt x="22860" y="11460"/>
                        <a:pt x="3036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87AB7965-61DA-E48B-D45E-6D843B0D1E1C}"/>
                    </a:ext>
                  </a:extLst>
                </p:cNvPr>
                <p:cNvSpPr/>
                <p:nvPr/>
              </p:nvSpPr>
              <p:spPr>
                <a:xfrm>
                  <a:off x="7591620" y="3695820"/>
                  <a:ext cx="63359" cy="86099"/>
                </a:xfrm>
                <a:custGeom>
                  <a:avLst/>
                  <a:gdLst>
                    <a:gd name="connsiteX0" fmla="*/ 31620 w 63359"/>
                    <a:gd name="connsiteY0" fmla="*/ 0 h 86099"/>
                    <a:gd name="connsiteX1" fmla="*/ 0 w 63359"/>
                    <a:gd name="connsiteY1" fmla="*/ 44280 h 86099"/>
                    <a:gd name="connsiteX2" fmla="*/ 31620 w 63359"/>
                    <a:gd name="connsiteY2" fmla="*/ 86100 h 86099"/>
                    <a:gd name="connsiteX3" fmla="*/ 63360 w 63359"/>
                    <a:gd name="connsiteY3" fmla="*/ 44280 h 86099"/>
                    <a:gd name="connsiteX4" fmla="*/ 31620 w 63359"/>
                    <a:gd name="connsiteY4" fmla="*/ 0 h 86099"/>
                    <a:gd name="connsiteX5" fmla="*/ 31620 w 63359"/>
                    <a:gd name="connsiteY5" fmla="*/ 73800 h 86099"/>
                    <a:gd name="connsiteX6" fmla="*/ 15300 w 63359"/>
                    <a:gd name="connsiteY6" fmla="*/ 38640 h 86099"/>
                    <a:gd name="connsiteX7" fmla="*/ 31620 w 63359"/>
                    <a:gd name="connsiteY7" fmla="*/ 12240 h 86099"/>
                    <a:gd name="connsiteX8" fmla="*/ 48060 w 63359"/>
                    <a:gd name="connsiteY8" fmla="*/ 38640 h 86099"/>
                    <a:gd name="connsiteX9" fmla="*/ 31620 w 63359"/>
                    <a:gd name="connsiteY9" fmla="*/ 7380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3359" h="86099">
                      <a:moveTo>
                        <a:pt x="31620" y="0"/>
                      </a:moveTo>
                      <a:cubicBezTo>
                        <a:pt x="2460" y="0"/>
                        <a:pt x="0" y="20940"/>
                        <a:pt x="0" y="44280"/>
                      </a:cubicBezTo>
                      <a:cubicBezTo>
                        <a:pt x="0" y="79020"/>
                        <a:pt x="12720" y="86100"/>
                        <a:pt x="31620" y="86100"/>
                      </a:cubicBezTo>
                      <a:cubicBezTo>
                        <a:pt x="50520" y="86100"/>
                        <a:pt x="63360" y="79020"/>
                        <a:pt x="63360" y="44280"/>
                      </a:cubicBezTo>
                      <a:cubicBezTo>
                        <a:pt x="63360" y="20940"/>
                        <a:pt x="60960" y="0"/>
                        <a:pt x="31620" y="0"/>
                      </a:cubicBezTo>
                      <a:close/>
                      <a:moveTo>
                        <a:pt x="31620" y="73800"/>
                      </a:moveTo>
                      <a:cubicBezTo>
                        <a:pt x="18960" y="73800"/>
                        <a:pt x="15300" y="65940"/>
                        <a:pt x="15300" y="38640"/>
                      </a:cubicBezTo>
                      <a:cubicBezTo>
                        <a:pt x="15300" y="16740"/>
                        <a:pt x="21840" y="12240"/>
                        <a:pt x="31620" y="12240"/>
                      </a:cubicBezTo>
                      <a:cubicBezTo>
                        <a:pt x="41400" y="12240"/>
                        <a:pt x="48060" y="16740"/>
                        <a:pt x="48060" y="38640"/>
                      </a:cubicBezTo>
                      <a:cubicBezTo>
                        <a:pt x="48060" y="65940"/>
                        <a:pt x="44400" y="73800"/>
                        <a:pt x="31620" y="738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70014227-5B29-EE87-4CB6-3AB97886CA1A}"/>
                    </a:ext>
                  </a:extLst>
                </p:cNvPr>
                <p:cNvSpPr/>
                <p:nvPr/>
              </p:nvSpPr>
              <p:spPr>
                <a:xfrm>
                  <a:off x="7673699" y="3695820"/>
                  <a:ext cx="59640" cy="84539"/>
                </a:xfrm>
                <a:custGeom>
                  <a:avLst/>
                  <a:gdLst>
                    <a:gd name="connsiteX0" fmla="*/ 37200 w 59640"/>
                    <a:gd name="connsiteY0" fmla="*/ 0 h 84539"/>
                    <a:gd name="connsiteX1" fmla="*/ 15480 w 59640"/>
                    <a:gd name="connsiteY1" fmla="*/ 11460 h 84539"/>
                    <a:gd name="connsiteX2" fmla="*/ 15480 w 59640"/>
                    <a:gd name="connsiteY2" fmla="*/ 1620 h 84539"/>
                    <a:gd name="connsiteX3" fmla="*/ 0 w 59640"/>
                    <a:gd name="connsiteY3" fmla="*/ 1620 h 84539"/>
                    <a:gd name="connsiteX4" fmla="*/ 0 w 59640"/>
                    <a:gd name="connsiteY4" fmla="*/ 2400 h 84539"/>
                    <a:gd name="connsiteX5" fmla="*/ 840 w 59640"/>
                    <a:gd name="connsiteY5" fmla="*/ 19260 h 84539"/>
                    <a:gd name="connsiteX6" fmla="*/ 840 w 59640"/>
                    <a:gd name="connsiteY6" fmla="*/ 84480 h 84539"/>
                    <a:gd name="connsiteX7" fmla="*/ 15480 w 59640"/>
                    <a:gd name="connsiteY7" fmla="*/ 84480 h 84539"/>
                    <a:gd name="connsiteX8" fmla="*/ 15480 w 59640"/>
                    <a:gd name="connsiteY8" fmla="*/ 35640 h 84539"/>
                    <a:gd name="connsiteX9" fmla="*/ 31381 w 59640"/>
                    <a:gd name="connsiteY9" fmla="*/ 12300 h 84539"/>
                    <a:gd name="connsiteX10" fmla="*/ 45000 w 59640"/>
                    <a:gd name="connsiteY10" fmla="*/ 27420 h 84539"/>
                    <a:gd name="connsiteX11" fmla="*/ 45000 w 59640"/>
                    <a:gd name="connsiteY11" fmla="*/ 84540 h 84539"/>
                    <a:gd name="connsiteX12" fmla="*/ 59640 w 59640"/>
                    <a:gd name="connsiteY12" fmla="*/ 84540 h 84539"/>
                    <a:gd name="connsiteX13" fmla="*/ 59640 w 59640"/>
                    <a:gd name="connsiteY13" fmla="*/ 27420 h 84539"/>
                    <a:gd name="connsiteX14" fmla="*/ 37200 w 59640"/>
                    <a:gd name="connsiteY14" fmla="*/ 60 h 8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9640" h="84539">
                      <a:moveTo>
                        <a:pt x="37200" y="0"/>
                      </a:moveTo>
                      <a:cubicBezTo>
                        <a:pt x="26460" y="0"/>
                        <a:pt x="20460" y="3240"/>
                        <a:pt x="15480" y="11460"/>
                      </a:cubicBezTo>
                      <a:lnTo>
                        <a:pt x="15480" y="1620"/>
                      </a:lnTo>
                      <a:lnTo>
                        <a:pt x="0" y="1620"/>
                      </a:lnTo>
                      <a:lnTo>
                        <a:pt x="0" y="2400"/>
                      </a:lnTo>
                      <a:cubicBezTo>
                        <a:pt x="601" y="8700"/>
                        <a:pt x="840" y="14280"/>
                        <a:pt x="840" y="19260"/>
                      </a:cubicBezTo>
                      <a:lnTo>
                        <a:pt x="840" y="84480"/>
                      </a:lnTo>
                      <a:lnTo>
                        <a:pt x="15480" y="84480"/>
                      </a:lnTo>
                      <a:lnTo>
                        <a:pt x="15480" y="35640"/>
                      </a:lnTo>
                      <a:cubicBezTo>
                        <a:pt x="15480" y="24720"/>
                        <a:pt x="17280" y="12300"/>
                        <a:pt x="31381" y="12300"/>
                      </a:cubicBezTo>
                      <a:cubicBezTo>
                        <a:pt x="40740" y="12300"/>
                        <a:pt x="45000" y="17100"/>
                        <a:pt x="45000" y="27420"/>
                      </a:cubicBezTo>
                      <a:lnTo>
                        <a:pt x="45000" y="84540"/>
                      </a:lnTo>
                      <a:lnTo>
                        <a:pt x="59640" y="84540"/>
                      </a:lnTo>
                      <a:lnTo>
                        <a:pt x="59640" y="27420"/>
                      </a:lnTo>
                      <a:cubicBezTo>
                        <a:pt x="59640" y="13920"/>
                        <a:pt x="57000" y="60"/>
                        <a:pt x="37200" y="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5" name="자유형: 도형 24">
                  <a:extLst>
                    <a:ext uri="{FF2B5EF4-FFF2-40B4-BE49-F238E27FC236}">
                      <a16:creationId xmlns:a16="http://schemas.microsoft.com/office/drawing/2014/main" id="{14D20AF6-8EE9-0E0A-AC45-520C0AC0A339}"/>
                    </a:ext>
                  </a:extLst>
                </p:cNvPr>
                <p:cNvSpPr/>
                <p:nvPr/>
              </p:nvSpPr>
              <p:spPr>
                <a:xfrm>
                  <a:off x="7753379" y="3695820"/>
                  <a:ext cx="59460" cy="115320"/>
                </a:xfrm>
                <a:custGeom>
                  <a:avLst/>
                  <a:gdLst>
                    <a:gd name="connsiteX0" fmla="*/ 44760 w 59460"/>
                    <a:gd name="connsiteY0" fmla="*/ 10380 h 115320"/>
                    <a:gd name="connsiteX1" fmla="*/ 26160 w 59460"/>
                    <a:gd name="connsiteY1" fmla="*/ 0 h 115320"/>
                    <a:gd name="connsiteX2" fmla="*/ 0 w 59460"/>
                    <a:gd name="connsiteY2" fmla="*/ 40500 h 115320"/>
                    <a:gd name="connsiteX3" fmla="*/ 27120 w 59460"/>
                    <a:gd name="connsiteY3" fmla="*/ 84480 h 115320"/>
                    <a:gd name="connsiteX4" fmla="*/ 44760 w 59460"/>
                    <a:gd name="connsiteY4" fmla="*/ 75120 h 115320"/>
                    <a:gd name="connsiteX5" fmla="*/ 44760 w 59460"/>
                    <a:gd name="connsiteY5" fmla="*/ 90540 h 115320"/>
                    <a:gd name="connsiteX6" fmla="*/ 31320 w 59460"/>
                    <a:gd name="connsiteY6" fmla="*/ 103860 h 115320"/>
                    <a:gd name="connsiteX7" fmla="*/ 19620 w 59460"/>
                    <a:gd name="connsiteY7" fmla="*/ 92760 h 115320"/>
                    <a:gd name="connsiteX8" fmla="*/ 19620 w 59460"/>
                    <a:gd name="connsiteY8" fmla="*/ 92100 h 115320"/>
                    <a:gd name="connsiteX9" fmla="*/ 3420 w 59460"/>
                    <a:gd name="connsiteY9" fmla="*/ 92100 h 115320"/>
                    <a:gd name="connsiteX10" fmla="*/ 3420 w 59460"/>
                    <a:gd name="connsiteY10" fmla="*/ 92760 h 115320"/>
                    <a:gd name="connsiteX11" fmla="*/ 8160 w 59460"/>
                    <a:gd name="connsiteY11" fmla="*/ 107760 h 115320"/>
                    <a:gd name="connsiteX12" fmla="*/ 28680 w 59460"/>
                    <a:gd name="connsiteY12" fmla="*/ 115320 h 115320"/>
                    <a:gd name="connsiteX13" fmla="*/ 59460 w 59460"/>
                    <a:gd name="connsiteY13" fmla="*/ 92040 h 115320"/>
                    <a:gd name="connsiteX14" fmla="*/ 59460 w 59460"/>
                    <a:gd name="connsiteY14" fmla="*/ 1680 h 115320"/>
                    <a:gd name="connsiteX15" fmla="*/ 44760 w 59460"/>
                    <a:gd name="connsiteY15" fmla="*/ 1680 h 115320"/>
                    <a:gd name="connsiteX16" fmla="*/ 44760 w 59460"/>
                    <a:gd name="connsiteY16" fmla="*/ 10440 h 115320"/>
                    <a:gd name="connsiteX17" fmla="*/ 39660 w 59460"/>
                    <a:gd name="connsiteY17" fmla="*/ 15900 h 115320"/>
                    <a:gd name="connsiteX18" fmla="*/ 45180 w 59460"/>
                    <a:gd name="connsiteY18" fmla="*/ 41040 h 115320"/>
                    <a:gd name="connsiteX19" fmla="*/ 45180 w 59460"/>
                    <a:gd name="connsiteY19" fmla="*/ 43620 h 115320"/>
                    <a:gd name="connsiteX20" fmla="*/ 39540 w 59460"/>
                    <a:gd name="connsiteY20" fmla="*/ 68700 h 115320"/>
                    <a:gd name="connsiteX21" fmla="*/ 30300 w 59460"/>
                    <a:gd name="connsiteY21" fmla="*/ 72120 h 115320"/>
                    <a:gd name="connsiteX22" fmla="*/ 15300 w 59460"/>
                    <a:gd name="connsiteY22" fmla="*/ 40560 h 115320"/>
                    <a:gd name="connsiteX23" fmla="*/ 30060 w 59460"/>
                    <a:gd name="connsiteY23" fmla="*/ 12420 h 115320"/>
                    <a:gd name="connsiteX24" fmla="*/ 39660 w 59460"/>
                    <a:gd name="connsiteY24" fmla="*/ 15960 h 11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9460" h="115320">
                      <a:moveTo>
                        <a:pt x="44760" y="10380"/>
                      </a:moveTo>
                      <a:cubicBezTo>
                        <a:pt x="40980" y="3720"/>
                        <a:pt x="34620" y="0"/>
                        <a:pt x="26160" y="0"/>
                      </a:cubicBezTo>
                      <a:cubicBezTo>
                        <a:pt x="16380" y="0"/>
                        <a:pt x="0" y="5280"/>
                        <a:pt x="0" y="40500"/>
                      </a:cubicBezTo>
                      <a:cubicBezTo>
                        <a:pt x="0" y="62280"/>
                        <a:pt x="3180" y="84480"/>
                        <a:pt x="27120" y="84480"/>
                      </a:cubicBezTo>
                      <a:cubicBezTo>
                        <a:pt x="34320" y="84480"/>
                        <a:pt x="41160" y="80760"/>
                        <a:pt x="44760" y="75120"/>
                      </a:cubicBezTo>
                      <a:lnTo>
                        <a:pt x="44760" y="90540"/>
                      </a:lnTo>
                      <a:cubicBezTo>
                        <a:pt x="44760" y="98880"/>
                        <a:pt x="39720" y="103860"/>
                        <a:pt x="31320" y="103860"/>
                      </a:cubicBezTo>
                      <a:cubicBezTo>
                        <a:pt x="24120" y="103860"/>
                        <a:pt x="19740" y="99720"/>
                        <a:pt x="19620" y="92760"/>
                      </a:cubicBezTo>
                      <a:lnTo>
                        <a:pt x="19620" y="92100"/>
                      </a:lnTo>
                      <a:lnTo>
                        <a:pt x="3420" y="92100"/>
                      </a:lnTo>
                      <a:lnTo>
                        <a:pt x="3420" y="92760"/>
                      </a:lnTo>
                      <a:cubicBezTo>
                        <a:pt x="2940" y="98820"/>
                        <a:pt x="4500" y="103920"/>
                        <a:pt x="8160" y="107760"/>
                      </a:cubicBezTo>
                      <a:cubicBezTo>
                        <a:pt x="12600" y="112560"/>
                        <a:pt x="20100" y="115320"/>
                        <a:pt x="28680" y="115320"/>
                      </a:cubicBezTo>
                      <a:cubicBezTo>
                        <a:pt x="43860" y="115320"/>
                        <a:pt x="59460" y="112560"/>
                        <a:pt x="59460" y="92040"/>
                      </a:cubicBezTo>
                      <a:lnTo>
                        <a:pt x="59460" y="1680"/>
                      </a:lnTo>
                      <a:lnTo>
                        <a:pt x="44760" y="1680"/>
                      </a:lnTo>
                      <a:lnTo>
                        <a:pt x="44760" y="10440"/>
                      </a:lnTo>
                      <a:close/>
                      <a:moveTo>
                        <a:pt x="39660" y="15900"/>
                      </a:moveTo>
                      <a:cubicBezTo>
                        <a:pt x="45180" y="21420"/>
                        <a:pt x="45180" y="32760"/>
                        <a:pt x="45180" y="41040"/>
                      </a:cubicBezTo>
                      <a:lnTo>
                        <a:pt x="45180" y="43620"/>
                      </a:lnTo>
                      <a:cubicBezTo>
                        <a:pt x="45180" y="51780"/>
                        <a:pt x="45180" y="63060"/>
                        <a:pt x="39540" y="68700"/>
                      </a:cubicBezTo>
                      <a:cubicBezTo>
                        <a:pt x="37260" y="70980"/>
                        <a:pt x="34200" y="72120"/>
                        <a:pt x="30300" y="72120"/>
                      </a:cubicBezTo>
                      <a:cubicBezTo>
                        <a:pt x="21240" y="72120"/>
                        <a:pt x="15300" y="66720"/>
                        <a:pt x="15300" y="40560"/>
                      </a:cubicBezTo>
                      <a:cubicBezTo>
                        <a:pt x="15300" y="31440"/>
                        <a:pt x="15300" y="12420"/>
                        <a:pt x="30060" y="12420"/>
                      </a:cubicBezTo>
                      <a:cubicBezTo>
                        <a:pt x="34200" y="12420"/>
                        <a:pt x="37260" y="13620"/>
                        <a:pt x="39660" y="159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6" name="자유형: 도형 25">
                  <a:extLst>
                    <a:ext uri="{FF2B5EF4-FFF2-40B4-BE49-F238E27FC236}">
                      <a16:creationId xmlns:a16="http://schemas.microsoft.com/office/drawing/2014/main" id="{DE15D968-6567-0393-C834-EE26A4611C4A}"/>
                    </a:ext>
                  </a:extLst>
                </p:cNvPr>
                <p:cNvSpPr/>
                <p:nvPr/>
              </p:nvSpPr>
              <p:spPr>
                <a:xfrm>
                  <a:off x="7833960" y="3695820"/>
                  <a:ext cx="59579" cy="115320"/>
                </a:xfrm>
                <a:custGeom>
                  <a:avLst/>
                  <a:gdLst>
                    <a:gd name="connsiteX0" fmla="*/ 44820 w 59579"/>
                    <a:gd name="connsiteY0" fmla="*/ 10380 h 115320"/>
                    <a:gd name="connsiteX1" fmla="*/ 26220 w 59579"/>
                    <a:gd name="connsiteY1" fmla="*/ 0 h 115320"/>
                    <a:gd name="connsiteX2" fmla="*/ 0 w 59579"/>
                    <a:gd name="connsiteY2" fmla="*/ 40500 h 115320"/>
                    <a:gd name="connsiteX3" fmla="*/ 27179 w 59579"/>
                    <a:gd name="connsiteY3" fmla="*/ 84480 h 115320"/>
                    <a:gd name="connsiteX4" fmla="*/ 44880 w 59579"/>
                    <a:gd name="connsiteY4" fmla="*/ 75120 h 115320"/>
                    <a:gd name="connsiteX5" fmla="*/ 44880 w 59579"/>
                    <a:gd name="connsiteY5" fmla="*/ 90540 h 115320"/>
                    <a:gd name="connsiteX6" fmla="*/ 31440 w 59579"/>
                    <a:gd name="connsiteY6" fmla="*/ 103860 h 115320"/>
                    <a:gd name="connsiteX7" fmla="*/ 19740 w 59579"/>
                    <a:gd name="connsiteY7" fmla="*/ 92760 h 115320"/>
                    <a:gd name="connsiteX8" fmla="*/ 19740 w 59579"/>
                    <a:gd name="connsiteY8" fmla="*/ 92100 h 115320"/>
                    <a:gd name="connsiteX9" fmla="*/ 3480 w 59579"/>
                    <a:gd name="connsiteY9" fmla="*/ 92100 h 115320"/>
                    <a:gd name="connsiteX10" fmla="*/ 3480 w 59579"/>
                    <a:gd name="connsiteY10" fmla="*/ 92760 h 115320"/>
                    <a:gd name="connsiteX11" fmla="*/ 8220 w 59579"/>
                    <a:gd name="connsiteY11" fmla="*/ 107760 h 115320"/>
                    <a:gd name="connsiteX12" fmla="*/ 28860 w 59579"/>
                    <a:gd name="connsiteY12" fmla="*/ 115320 h 115320"/>
                    <a:gd name="connsiteX13" fmla="*/ 59580 w 59579"/>
                    <a:gd name="connsiteY13" fmla="*/ 92040 h 115320"/>
                    <a:gd name="connsiteX14" fmla="*/ 59580 w 59579"/>
                    <a:gd name="connsiteY14" fmla="*/ 1680 h 115320"/>
                    <a:gd name="connsiteX15" fmla="*/ 44880 w 59579"/>
                    <a:gd name="connsiteY15" fmla="*/ 1680 h 115320"/>
                    <a:gd name="connsiteX16" fmla="*/ 44880 w 59579"/>
                    <a:gd name="connsiteY16" fmla="*/ 10440 h 115320"/>
                    <a:gd name="connsiteX17" fmla="*/ 39660 w 59579"/>
                    <a:gd name="connsiteY17" fmla="*/ 15900 h 115320"/>
                    <a:gd name="connsiteX18" fmla="*/ 45179 w 59579"/>
                    <a:gd name="connsiteY18" fmla="*/ 40980 h 115320"/>
                    <a:gd name="connsiteX19" fmla="*/ 45179 w 59579"/>
                    <a:gd name="connsiteY19" fmla="*/ 43560 h 115320"/>
                    <a:gd name="connsiteX20" fmla="*/ 39600 w 59579"/>
                    <a:gd name="connsiteY20" fmla="*/ 68640 h 115320"/>
                    <a:gd name="connsiteX21" fmla="*/ 30420 w 59579"/>
                    <a:gd name="connsiteY21" fmla="*/ 72060 h 115320"/>
                    <a:gd name="connsiteX22" fmla="*/ 15300 w 59579"/>
                    <a:gd name="connsiteY22" fmla="*/ 40500 h 115320"/>
                    <a:gd name="connsiteX23" fmla="*/ 30060 w 59579"/>
                    <a:gd name="connsiteY23" fmla="*/ 12360 h 115320"/>
                    <a:gd name="connsiteX24" fmla="*/ 39660 w 59579"/>
                    <a:gd name="connsiteY24" fmla="*/ 15900 h 11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9579" h="115320">
                      <a:moveTo>
                        <a:pt x="44820" y="10380"/>
                      </a:moveTo>
                      <a:cubicBezTo>
                        <a:pt x="41040" y="3720"/>
                        <a:pt x="34679" y="0"/>
                        <a:pt x="26220" y="0"/>
                      </a:cubicBezTo>
                      <a:cubicBezTo>
                        <a:pt x="16440" y="0"/>
                        <a:pt x="0" y="5280"/>
                        <a:pt x="0" y="40500"/>
                      </a:cubicBezTo>
                      <a:cubicBezTo>
                        <a:pt x="0" y="62280"/>
                        <a:pt x="3240" y="84480"/>
                        <a:pt x="27179" y="84480"/>
                      </a:cubicBezTo>
                      <a:cubicBezTo>
                        <a:pt x="34440" y="84480"/>
                        <a:pt x="41280" y="80760"/>
                        <a:pt x="44880" y="75120"/>
                      </a:cubicBezTo>
                      <a:lnTo>
                        <a:pt x="44880" y="90540"/>
                      </a:lnTo>
                      <a:cubicBezTo>
                        <a:pt x="44880" y="98880"/>
                        <a:pt x="39900" y="103860"/>
                        <a:pt x="31440" y="103860"/>
                      </a:cubicBezTo>
                      <a:cubicBezTo>
                        <a:pt x="24240" y="103860"/>
                        <a:pt x="19920" y="99720"/>
                        <a:pt x="19740" y="92760"/>
                      </a:cubicBezTo>
                      <a:lnTo>
                        <a:pt x="19740" y="92100"/>
                      </a:lnTo>
                      <a:lnTo>
                        <a:pt x="3480" y="92100"/>
                      </a:lnTo>
                      <a:lnTo>
                        <a:pt x="3480" y="92760"/>
                      </a:lnTo>
                      <a:cubicBezTo>
                        <a:pt x="3000" y="98820"/>
                        <a:pt x="4620" y="103920"/>
                        <a:pt x="8220" y="107760"/>
                      </a:cubicBezTo>
                      <a:cubicBezTo>
                        <a:pt x="12780" y="112560"/>
                        <a:pt x="20100" y="115320"/>
                        <a:pt x="28860" y="115320"/>
                      </a:cubicBezTo>
                      <a:cubicBezTo>
                        <a:pt x="44040" y="115320"/>
                        <a:pt x="59580" y="112560"/>
                        <a:pt x="59580" y="92040"/>
                      </a:cubicBezTo>
                      <a:lnTo>
                        <a:pt x="59580" y="1680"/>
                      </a:lnTo>
                      <a:lnTo>
                        <a:pt x="44880" y="1680"/>
                      </a:lnTo>
                      <a:lnTo>
                        <a:pt x="44880" y="10440"/>
                      </a:lnTo>
                      <a:close/>
                      <a:moveTo>
                        <a:pt x="39660" y="15900"/>
                      </a:moveTo>
                      <a:cubicBezTo>
                        <a:pt x="45240" y="21420"/>
                        <a:pt x="45179" y="32760"/>
                        <a:pt x="45179" y="40980"/>
                      </a:cubicBezTo>
                      <a:lnTo>
                        <a:pt x="45179" y="43560"/>
                      </a:lnTo>
                      <a:cubicBezTo>
                        <a:pt x="45179" y="51720"/>
                        <a:pt x="45179" y="63000"/>
                        <a:pt x="39600" y="68640"/>
                      </a:cubicBezTo>
                      <a:cubicBezTo>
                        <a:pt x="37320" y="70920"/>
                        <a:pt x="34260" y="72060"/>
                        <a:pt x="30420" y="72060"/>
                      </a:cubicBezTo>
                      <a:cubicBezTo>
                        <a:pt x="21360" y="72060"/>
                        <a:pt x="15300" y="66660"/>
                        <a:pt x="15300" y="40500"/>
                      </a:cubicBezTo>
                      <a:cubicBezTo>
                        <a:pt x="15300" y="31380"/>
                        <a:pt x="15300" y="12360"/>
                        <a:pt x="30060" y="12360"/>
                      </a:cubicBezTo>
                      <a:cubicBezTo>
                        <a:pt x="34140" y="12360"/>
                        <a:pt x="37320" y="13560"/>
                        <a:pt x="39660" y="159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7" name="자유형: 도형 26">
                  <a:extLst>
                    <a:ext uri="{FF2B5EF4-FFF2-40B4-BE49-F238E27FC236}">
                      <a16:creationId xmlns:a16="http://schemas.microsoft.com/office/drawing/2014/main" id="{4A56CC9F-4EDA-0434-7B50-0CA9A3784D55}"/>
                    </a:ext>
                  </a:extLst>
                </p:cNvPr>
                <p:cNvSpPr/>
                <p:nvPr/>
              </p:nvSpPr>
              <p:spPr>
                <a:xfrm>
                  <a:off x="7916039" y="3697439"/>
                  <a:ext cx="14640" cy="82860"/>
                </a:xfrm>
                <a:custGeom>
                  <a:avLst/>
                  <a:gdLst>
                    <a:gd name="connsiteX0" fmla="*/ 0 w 14640"/>
                    <a:gd name="connsiteY0" fmla="*/ 0 h 82860"/>
                    <a:gd name="connsiteX1" fmla="*/ 0 w 14640"/>
                    <a:gd name="connsiteY1" fmla="*/ 82860 h 82860"/>
                    <a:gd name="connsiteX2" fmla="*/ 14640 w 14640"/>
                    <a:gd name="connsiteY2" fmla="*/ 82860 h 82860"/>
                    <a:gd name="connsiteX3" fmla="*/ 14640 w 14640"/>
                    <a:gd name="connsiteY3" fmla="*/ 0 h 82860"/>
                    <a:gd name="connsiteX4" fmla="*/ 13980 w 14640"/>
                    <a:gd name="connsiteY4" fmla="*/ 0 h 82860"/>
                    <a:gd name="connsiteX5" fmla="*/ 0 w 14640"/>
                    <a:gd name="connsiteY5" fmla="*/ 0 h 8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640" h="82860">
                      <a:moveTo>
                        <a:pt x="0" y="0"/>
                      </a:moveTo>
                      <a:lnTo>
                        <a:pt x="0" y="82860"/>
                      </a:lnTo>
                      <a:lnTo>
                        <a:pt x="14640" y="82860"/>
                      </a:lnTo>
                      <a:lnTo>
                        <a:pt x="14640" y="0"/>
                      </a:lnTo>
                      <a:lnTo>
                        <a:pt x="1398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8" name="자유형: 도형 27">
                  <a:extLst>
                    <a:ext uri="{FF2B5EF4-FFF2-40B4-BE49-F238E27FC236}">
                      <a16:creationId xmlns:a16="http://schemas.microsoft.com/office/drawing/2014/main" id="{99C8C5E8-1F0F-385A-4A3D-93D41F788160}"/>
                    </a:ext>
                  </a:extLst>
                </p:cNvPr>
                <p:cNvSpPr/>
                <p:nvPr/>
              </p:nvSpPr>
              <p:spPr>
                <a:xfrm>
                  <a:off x="7915260" y="3662460"/>
                  <a:ext cx="16260" cy="15659"/>
                </a:xfrm>
                <a:custGeom>
                  <a:avLst/>
                  <a:gdLst>
                    <a:gd name="connsiteX0" fmla="*/ 0 w 16260"/>
                    <a:gd name="connsiteY0" fmla="*/ 0 h 15659"/>
                    <a:gd name="connsiteX1" fmla="*/ 16260 w 16260"/>
                    <a:gd name="connsiteY1" fmla="*/ 0 h 15659"/>
                    <a:gd name="connsiteX2" fmla="*/ 16260 w 16260"/>
                    <a:gd name="connsiteY2" fmla="*/ 15660 h 15659"/>
                    <a:gd name="connsiteX3" fmla="*/ 0 w 16260"/>
                    <a:gd name="connsiteY3" fmla="*/ 15660 h 1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60" h="15659">
                      <a:moveTo>
                        <a:pt x="0" y="0"/>
                      </a:moveTo>
                      <a:lnTo>
                        <a:pt x="16260" y="0"/>
                      </a:lnTo>
                      <a:lnTo>
                        <a:pt x="16260" y="15660"/>
                      </a:lnTo>
                      <a:lnTo>
                        <a:pt x="0" y="15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02D28EB5-C172-C4D1-DDB2-5E8E3F83A64E}"/>
                    </a:ext>
                  </a:extLst>
                </p:cNvPr>
                <p:cNvSpPr/>
                <p:nvPr/>
              </p:nvSpPr>
              <p:spPr>
                <a:xfrm>
                  <a:off x="7989180" y="3662460"/>
                  <a:ext cx="71459" cy="117839"/>
                </a:xfrm>
                <a:custGeom>
                  <a:avLst/>
                  <a:gdLst>
                    <a:gd name="connsiteX0" fmla="*/ 67080 w 71459"/>
                    <a:gd name="connsiteY0" fmla="*/ 86640 h 117839"/>
                    <a:gd name="connsiteX1" fmla="*/ 49860 w 71459"/>
                    <a:gd name="connsiteY1" fmla="*/ 56460 h 117839"/>
                    <a:gd name="connsiteX2" fmla="*/ 69360 w 71459"/>
                    <a:gd name="connsiteY2" fmla="*/ 29760 h 117839"/>
                    <a:gd name="connsiteX3" fmla="*/ 40800 w 71459"/>
                    <a:gd name="connsiteY3" fmla="*/ 0 h 117839"/>
                    <a:gd name="connsiteX4" fmla="*/ 0 w 71459"/>
                    <a:gd name="connsiteY4" fmla="*/ 0 h 117839"/>
                    <a:gd name="connsiteX5" fmla="*/ 0 w 71459"/>
                    <a:gd name="connsiteY5" fmla="*/ 117840 h 117839"/>
                    <a:gd name="connsiteX6" fmla="*/ 16260 w 71459"/>
                    <a:gd name="connsiteY6" fmla="*/ 117840 h 117839"/>
                    <a:gd name="connsiteX7" fmla="*/ 16260 w 71459"/>
                    <a:gd name="connsiteY7" fmla="*/ 64320 h 117839"/>
                    <a:gd name="connsiteX8" fmla="*/ 32940 w 71459"/>
                    <a:gd name="connsiteY8" fmla="*/ 64320 h 117839"/>
                    <a:gd name="connsiteX9" fmla="*/ 49800 w 71459"/>
                    <a:gd name="connsiteY9" fmla="*/ 78540 h 117839"/>
                    <a:gd name="connsiteX10" fmla="*/ 50520 w 71459"/>
                    <a:gd name="connsiteY10" fmla="*/ 91800 h 117839"/>
                    <a:gd name="connsiteX11" fmla="*/ 54360 w 71459"/>
                    <a:gd name="connsiteY11" fmla="*/ 117480 h 117839"/>
                    <a:gd name="connsiteX12" fmla="*/ 54600 w 71459"/>
                    <a:gd name="connsiteY12" fmla="*/ 117840 h 117839"/>
                    <a:gd name="connsiteX13" fmla="*/ 71459 w 71459"/>
                    <a:gd name="connsiteY13" fmla="*/ 117840 h 117839"/>
                    <a:gd name="connsiteX14" fmla="*/ 71220 w 71459"/>
                    <a:gd name="connsiteY14" fmla="*/ 116940 h 117839"/>
                    <a:gd name="connsiteX15" fmla="*/ 67200 w 71459"/>
                    <a:gd name="connsiteY15" fmla="*/ 86640 h 117839"/>
                    <a:gd name="connsiteX16" fmla="*/ 16140 w 71459"/>
                    <a:gd name="connsiteY16" fmla="*/ 14280 h 117839"/>
                    <a:gd name="connsiteX17" fmla="*/ 37800 w 71459"/>
                    <a:gd name="connsiteY17" fmla="*/ 14280 h 117839"/>
                    <a:gd name="connsiteX18" fmla="*/ 52740 w 71459"/>
                    <a:gd name="connsiteY18" fmla="*/ 31380 h 117839"/>
                    <a:gd name="connsiteX19" fmla="*/ 37680 w 71459"/>
                    <a:gd name="connsiteY19" fmla="*/ 49920 h 117839"/>
                    <a:gd name="connsiteX20" fmla="*/ 16140 w 71459"/>
                    <a:gd name="connsiteY20" fmla="*/ 49920 h 117839"/>
                    <a:gd name="connsiteX21" fmla="*/ 16140 w 71459"/>
                    <a:gd name="connsiteY21" fmla="*/ 14280 h 11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1459" h="117839">
                      <a:moveTo>
                        <a:pt x="67080" y="86640"/>
                      </a:moveTo>
                      <a:cubicBezTo>
                        <a:pt x="66300" y="64500"/>
                        <a:pt x="61800" y="58800"/>
                        <a:pt x="49860" y="56460"/>
                      </a:cubicBezTo>
                      <a:cubicBezTo>
                        <a:pt x="61920" y="53280"/>
                        <a:pt x="69360" y="43380"/>
                        <a:pt x="69360" y="29760"/>
                      </a:cubicBezTo>
                      <a:cubicBezTo>
                        <a:pt x="69360" y="22800"/>
                        <a:pt x="67320" y="0"/>
                        <a:pt x="40800" y="0"/>
                      </a:cubicBezTo>
                      <a:lnTo>
                        <a:pt x="0" y="0"/>
                      </a:lnTo>
                      <a:lnTo>
                        <a:pt x="0" y="117840"/>
                      </a:lnTo>
                      <a:lnTo>
                        <a:pt x="16260" y="117840"/>
                      </a:lnTo>
                      <a:lnTo>
                        <a:pt x="16260" y="64320"/>
                      </a:lnTo>
                      <a:lnTo>
                        <a:pt x="32940" y="64320"/>
                      </a:lnTo>
                      <a:cubicBezTo>
                        <a:pt x="36840" y="64320"/>
                        <a:pt x="48600" y="64320"/>
                        <a:pt x="49800" y="78540"/>
                      </a:cubicBezTo>
                      <a:lnTo>
                        <a:pt x="50520" y="91800"/>
                      </a:lnTo>
                      <a:cubicBezTo>
                        <a:pt x="50940" y="102480"/>
                        <a:pt x="51300" y="111660"/>
                        <a:pt x="54360" y="117480"/>
                      </a:cubicBezTo>
                      <a:lnTo>
                        <a:pt x="54600" y="117840"/>
                      </a:lnTo>
                      <a:lnTo>
                        <a:pt x="71459" y="117840"/>
                      </a:lnTo>
                      <a:lnTo>
                        <a:pt x="71220" y="116940"/>
                      </a:lnTo>
                      <a:cubicBezTo>
                        <a:pt x="69000" y="109860"/>
                        <a:pt x="67380" y="91680"/>
                        <a:pt x="67200" y="86640"/>
                      </a:cubicBezTo>
                      <a:close/>
                      <a:moveTo>
                        <a:pt x="16140" y="14280"/>
                      </a:moveTo>
                      <a:lnTo>
                        <a:pt x="37800" y="14280"/>
                      </a:lnTo>
                      <a:cubicBezTo>
                        <a:pt x="48840" y="14280"/>
                        <a:pt x="52740" y="23460"/>
                        <a:pt x="52740" y="31380"/>
                      </a:cubicBezTo>
                      <a:cubicBezTo>
                        <a:pt x="52740" y="39960"/>
                        <a:pt x="48840" y="49920"/>
                        <a:pt x="37680" y="49920"/>
                      </a:cubicBezTo>
                      <a:lnTo>
                        <a:pt x="16140" y="49920"/>
                      </a:lnTo>
                      <a:lnTo>
                        <a:pt x="16140" y="142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0" name="자유형: 도형 29">
                  <a:extLst>
                    <a:ext uri="{FF2B5EF4-FFF2-40B4-BE49-F238E27FC236}">
                      <a16:creationId xmlns:a16="http://schemas.microsoft.com/office/drawing/2014/main" id="{C900C415-0601-0A9E-C938-F119687978A4}"/>
                    </a:ext>
                  </a:extLst>
                </p:cNvPr>
                <p:cNvSpPr/>
                <p:nvPr/>
              </p:nvSpPr>
              <p:spPr>
                <a:xfrm>
                  <a:off x="8076300" y="3695820"/>
                  <a:ext cx="61379" cy="86099"/>
                </a:xfrm>
                <a:custGeom>
                  <a:avLst/>
                  <a:gdLst>
                    <a:gd name="connsiteX0" fmla="*/ 31679 w 61379"/>
                    <a:gd name="connsiteY0" fmla="*/ 0 h 86099"/>
                    <a:gd name="connsiteX1" fmla="*/ 0 w 61379"/>
                    <a:gd name="connsiteY1" fmla="*/ 44280 h 86099"/>
                    <a:gd name="connsiteX2" fmla="*/ 31679 w 61379"/>
                    <a:gd name="connsiteY2" fmla="*/ 86100 h 86099"/>
                    <a:gd name="connsiteX3" fmla="*/ 60839 w 61379"/>
                    <a:gd name="connsiteY3" fmla="*/ 59100 h 86099"/>
                    <a:gd name="connsiteX4" fmla="*/ 60839 w 61379"/>
                    <a:gd name="connsiteY4" fmla="*/ 58440 h 86099"/>
                    <a:gd name="connsiteX5" fmla="*/ 44880 w 61379"/>
                    <a:gd name="connsiteY5" fmla="*/ 58440 h 86099"/>
                    <a:gd name="connsiteX6" fmla="*/ 44880 w 61379"/>
                    <a:gd name="connsiteY6" fmla="*/ 59040 h 86099"/>
                    <a:gd name="connsiteX7" fmla="*/ 31380 w 61379"/>
                    <a:gd name="connsiteY7" fmla="*/ 73860 h 86099"/>
                    <a:gd name="connsiteX8" fmla="*/ 15660 w 61379"/>
                    <a:gd name="connsiteY8" fmla="*/ 48120 h 86099"/>
                    <a:gd name="connsiteX9" fmla="*/ 61380 w 61379"/>
                    <a:gd name="connsiteY9" fmla="*/ 48120 h 86099"/>
                    <a:gd name="connsiteX10" fmla="*/ 61380 w 61379"/>
                    <a:gd name="connsiteY10" fmla="*/ 40440 h 86099"/>
                    <a:gd name="connsiteX11" fmla="*/ 31679 w 61379"/>
                    <a:gd name="connsiteY11" fmla="*/ 60 h 86099"/>
                    <a:gd name="connsiteX12" fmla="*/ 30420 w 61379"/>
                    <a:gd name="connsiteY12" fmla="*/ 11460 h 86099"/>
                    <a:gd name="connsiteX13" fmla="*/ 45959 w 61379"/>
                    <a:gd name="connsiteY13" fmla="*/ 36600 h 86099"/>
                    <a:gd name="connsiteX14" fmla="*/ 15720 w 61379"/>
                    <a:gd name="connsiteY14" fmla="*/ 36600 h 86099"/>
                    <a:gd name="connsiteX15" fmla="*/ 30420 w 61379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79" h="86099">
                      <a:moveTo>
                        <a:pt x="31679" y="0"/>
                      </a:moveTo>
                      <a:cubicBezTo>
                        <a:pt x="2459" y="0"/>
                        <a:pt x="0" y="20940"/>
                        <a:pt x="0" y="44280"/>
                      </a:cubicBezTo>
                      <a:cubicBezTo>
                        <a:pt x="0" y="79020"/>
                        <a:pt x="12720" y="86100"/>
                        <a:pt x="31679" y="86100"/>
                      </a:cubicBezTo>
                      <a:cubicBezTo>
                        <a:pt x="50640" y="86100"/>
                        <a:pt x="60660" y="76500"/>
                        <a:pt x="60839" y="59100"/>
                      </a:cubicBezTo>
                      <a:lnTo>
                        <a:pt x="60839" y="58440"/>
                      </a:lnTo>
                      <a:lnTo>
                        <a:pt x="44880" y="58440"/>
                      </a:lnTo>
                      <a:lnTo>
                        <a:pt x="44880" y="59040"/>
                      </a:lnTo>
                      <a:cubicBezTo>
                        <a:pt x="44459" y="65880"/>
                        <a:pt x="40679" y="73860"/>
                        <a:pt x="31380" y="73860"/>
                      </a:cubicBezTo>
                      <a:cubicBezTo>
                        <a:pt x="21480" y="73860"/>
                        <a:pt x="15780" y="69600"/>
                        <a:pt x="15660" y="48120"/>
                      </a:cubicBezTo>
                      <a:lnTo>
                        <a:pt x="61380" y="48120"/>
                      </a:lnTo>
                      <a:lnTo>
                        <a:pt x="61380" y="40440"/>
                      </a:lnTo>
                      <a:cubicBezTo>
                        <a:pt x="61380" y="14880"/>
                        <a:pt x="56580" y="60"/>
                        <a:pt x="31679" y="60"/>
                      </a:cubicBezTo>
                      <a:close/>
                      <a:moveTo>
                        <a:pt x="30420" y="11460"/>
                      </a:moveTo>
                      <a:cubicBezTo>
                        <a:pt x="39119" y="11460"/>
                        <a:pt x="45780" y="13440"/>
                        <a:pt x="45959" y="36600"/>
                      </a:cubicBezTo>
                      <a:lnTo>
                        <a:pt x="15720" y="36600"/>
                      </a:lnTo>
                      <a:cubicBezTo>
                        <a:pt x="16020" y="14580"/>
                        <a:pt x="22920" y="11460"/>
                        <a:pt x="3042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자유형: 도형 30">
                  <a:extLst>
                    <a:ext uri="{FF2B5EF4-FFF2-40B4-BE49-F238E27FC236}">
                      <a16:creationId xmlns:a16="http://schemas.microsoft.com/office/drawing/2014/main" id="{3F7B4859-A9A9-52AF-6B0A-196032AD3659}"/>
                    </a:ext>
                  </a:extLst>
                </p:cNvPr>
                <p:cNvSpPr/>
                <p:nvPr/>
              </p:nvSpPr>
              <p:spPr>
                <a:xfrm>
                  <a:off x="8154222" y="3695759"/>
                  <a:ext cx="57917" cy="86160"/>
                </a:xfrm>
                <a:custGeom>
                  <a:avLst/>
                  <a:gdLst>
                    <a:gd name="connsiteX0" fmla="*/ 33018 w 57917"/>
                    <a:gd name="connsiteY0" fmla="*/ 34680 h 86160"/>
                    <a:gd name="connsiteX1" fmla="*/ 17238 w 57917"/>
                    <a:gd name="connsiteY1" fmla="*/ 21720 h 86160"/>
                    <a:gd name="connsiteX2" fmla="*/ 29058 w 57917"/>
                    <a:gd name="connsiteY2" fmla="*/ 11520 h 86160"/>
                    <a:gd name="connsiteX3" fmla="*/ 38178 w 57917"/>
                    <a:gd name="connsiteY3" fmla="*/ 14580 h 86160"/>
                    <a:gd name="connsiteX4" fmla="*/ 41118 w 57917"/>
                    <a:gd name="connsiteY4" fmla="*/ 23820 h 86160"/>
                    <a:gd name="connsiteX5" fmla="*/ 41118 w 57917"/>
                    <a:gd name="connsiteY5" fmla="*/ 24540 h 86160"/>
                    <a:gd name="connsiteX6" fmla="*/ 57197 w 57917"/>
                    <a:gd name="connsiteY6" fmla="*/ 24540 h 86160"/>
                    <a:gd name="connsiteX7" fmla="*/ 57197 w 57917"/>
                    <a:gd name="connsiteY7" fmla="*/ 23820 h 86160"/>
                    <a:gd name="connsiteX8" fmla="*/ 52158 w 57917"/>
                    <a:gd name="connsiteY8" fmla="*/ 7680 h 86160"/>
                    <a:gd name="connsiteX9" fmla="*/ 30678 w 57917"/>
                    <a:gd name="connsiteY9" fmla="*/ 0 h 86160"/>
                    <a:gd name="connsiteX10" fmla="*/ 1938 w 57917"/>
                    <a:gd name="connsiteY10" fmla="*/ 22980 h 86160"/>
                    <a:gd name="connsiteX11" fmla="*/ 26538 w 57917"/>
                    <a:gd name="connsiteY11" fmla="*/ 48780 h 86160"/>
                    <a:gd name="connsiteX12" fmla="*/ 42618 w 57917"/>
                    <a:gd name="connsiteY12" fmla="*/ 62160 h 86160"/>
                    <a:gd name="connsiteX13" fmla="*/ 29238 w 57917"/>
                    <a:gd name="connsiteY13" fmla="*/ 73860 h 86160"/>
                    <a:gd name="connsiteX14" fmla="*/ 16458 w 57917"/>
                    <a:gd name="connsiteY14" fmla="*/ 58980 h 86160"/>
                    <a:gd name="connsiteX15" fmla="*/ 16458 w 57917"/>
                    <a:gd name="connsiteY15" fmla="*/ 58260 h 86160"/>
                    <a:gd name="connsiteX16" fmla="*/ 18 w 57917"/>
                    <a:gd name="connsiteY16" fmla="*/ 58260 h 86160"/>
                    <a:gd name="connsiteX17" fmla="*/ 18 w 57917"/>
                    <a:gd name="connsiteY17" fmla="*/ 58980 h 86160"/>
                    <a:gd name="connsiteX18" fmla="*/ 6378 w 57917"/>
                    <a:gd name="connsiteY18" fmla="*/ 78720 h 86160"/>
                    <a:gd name="connsiteX19" fmla="*/ 28818 w 57917"/>
                    <a:gd name="connsiteY19" fmla="*/ 86160 h 86160"/>
                    <a:gd name="connsiteX20" fmla="*/ 57917 w 57917"/>
                    <a:gd name="connsiteY20" fmla="*/ 60600 h 86160"/>
                    <a:gd name="connsiteX21" fmla="*/ 33078 w 57917"/>
                    <a:gd name="connsiteY21" fmla="*/ 34680 h 86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7917" h="86160">
                      <a:moveTo>
                        <a:pt x="33018" y="34680"/>
                      </a:moveTo>
                      <a:cubicBezTo>
                        <a:pt x="24558" y="30780"/>
                        <a:pt x="17238" y="27540"/>
                        <a:pt x="17238" y="21720"/>
                      </a:cubicBezTo>
                      <a:cubicBezTo>
                        <a:pt x="17238" y="15540"/>
                        <a:pt x="21858" y="11520"/>
                        <a:pt x="29058" y="11520"/>
                      </a:cubicBezTo>
                      <a:cubicBezTo>
                        <a:pt x="33078" y="11520"/>
                        <a:pt x="36138" y="12540"/>
                        <a:pt x="38178" y="14580"/>
                      </a:cubicBezTo>
                      <a:cubicBezTo>
                        <a:pt x="40218" y="16680"/>
                        <a:pt x="41238" y="19800"/>
                        <a:pt x="41118" y="23820"/>
                      </a:cubicBezTo>
                      <a:lnTo>
                        <a:pt x="41118" y="24540"/>
                      </a:lnTo>
                      <a:lnTo>
                        <a:pt x="57197" y="24540"/>
                      </a:lnTo>
                      <a:lnTo>
                        <a:pt x="57197" y="23820"/>
                      </a:lnTo>
                      <a:cubicBezTo>
                        <a:pt x="57678" y="17220"/>
                        <a:pt x="55998" y="11760"/>
                        <a:pt x="52158" y="7680"/>
                      </a:cubicBezTo>
                      <a:cubicBezTo>
                        <a:pt x="47538" y="2760"/>
                        <a:pt x="39917" y="0"/>
                        <a:pt x="30678" y="0"/>
                      </a:cubicBezTo>
                      <a:cubicBezTo>
                        <a:pt x="3318" y="0"/>
                        <a:pt x="1938" y="19140"/>
                        <a:pt x="1938" y="22980"/>
                      </a:cubicBezTo>
                      <a:cubicBezTo>
                        <a:pt x="1938" y="37200"/>
                        <a:pt x="15018" y="43380"/>
                        <a:pt x="26538" y="48780"/>
                      </a:cubicBezTo>
                      <a:cubicBezTo>
                        <a:pt x="35118" y="52860"/>
                        <a:pt x="42618" y="56340"/>
                        <a:pt x="42618" y="62160"/>
                      </a:cubicBezTo>
                      <a:cubicBezTo>
                        <a:pt x="42618" y="69480"/>
                        <a:pt x="37638" y="73860"/>
                        <a:pt x="29238" y="73860"/>
                      </a:cubicBezTo>
                      <a:cubicBezTo>
                        <a:pt x="16458" y="73860"/>
                        <a:pt x="16458" y="63480"/>
                        <a:pt x="16458" y="58980"/>
                      </a:cubicBezTo>
                      <a:lnTo>
                        <a:pt x="16458" y="58260"/>
                      </a:lnTo>
                      <a:lnTo>
                        <a:pt x="18" y="58260"/>
                      </a:lnTo>
                      <a:lnTo>
                        <a:pt x="18" y="58980"/>
                      </a:lnTo>
                      <a:cubicBezTo>
                        <a:pt x="-222" y="67440"/>
                        <a:pt x="1938" y="74160"/>
                        <a:pt x="6378" y="78720"/>
                      </a:cubicBezTo>
                      <a:cubicBezTo>
                        <a:pt x="11178" y="83700"/>
                        <a:pt x="18738" y="86160"/>
                        <a:pt x="28818" y="86160"/>
                      </a:cubicBezTo>
                      <a:cubicBezTo>
                        <a:pt x="47538" y="86160"/>
                        <a:pt x="57917" y="77160"/>
                        <a:pt x="57917" y="60600"/>
                      </a:cubicBezTo>
                      <a:cubicBezTo>
                        <a:pt x="57917" y="46020"/>
                        <a:pt x="44778" y="40020"/>
                        <a:pt x="33078" y="346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AE30596D-DD86-343E-A3B7-7324EE15FD51}"/>
                    </a:ext>
                  </a:extLst>
                </p:cNvPr>
                <p:cNvSpPr/>
                <p:nvPr/>
              </p:nvSpPr>
              <p:spPr>
                <a:xfrm>
                  <a:off x="8228520" y="3695820"/>
                  <a:ext cx="61500" cy="86099"/>
                </a:xfrm>
                <a:custGeom>
                  <a:avLst/>
                  <a:gdLst>
                    <a:gd name="connsiteX0" fmla="*/ 31679 w 61500"/>
                    <a:gd name="connsiteY0" fmla="*/ 0 h 86099"/>
                    <a:gd name="connsiteX1" fmla="*/ 0 w 61500"/>
                    <a:gd name="connsiteY1" fmla="*/ 44280 h 86099"/>
                    <a:gd name="connsiteX2" fmla="*/ 31679 w 61500"/>
                    <a:gd name="connsiteY2" fmla="*/ 86100 h 86099"/>
                    <a:gd name="connsiteX3" fmla="*/ 60780 w 61500"/>
                    <a:gd name="connsiteY3" fmla="*/ 59100 h 86099"/>
                    <a:gd name="connsiteX4" fmla="*/ 60780 w 61500"/>
                    <a:gd name="connsiteY4" fmla="*/ 58440 h 86099"/>
                    <a:gd name="connsiteX5" fmla="*/ 44940 w 61500"/>
                    <a:gd name="connsiteY5" fmla="*/ 58440 h 86099"/>
                    <a:gd name="connsiteX6" fmla="*/ 44940 w 61500"/>
                    <a:gd name="connsiteY6" fmla="*/ 59040 h 86099"/>
                    <a:gd name="connsiteX7" fmla="*/ 31440 w 61500"/>
                    <a:gd name="connsiteY7" fmla="*/ 73860 h 86099"/>
                    <a:gd name="connsiteX8" fmla="*/ 15720 w 61500"/>
                    <a:gd name="connsiteY8" fmla="*/ 48120 h 86099"/>
                    <a:gd name="connsiteX9" fmla="*/ 61500 w 61500"/>
                    <a:gd name="connsiteY9" fmla="*/ 48120 h 86099"/>
                    <a:gd name="connsiteX10" fmla="*/ 61500 w 61500"/>
                    <a:gd name="connsiteY10" fmla="*/ 40440 h 86099"/>
                    <a:gd name="connsiteX11" fmla="*/ 31679 w 61500"/>
                    <a:gd name="connsiteY11" fmla="*/ 60 h 86099"/>
                    <a:gd name="connsiteX12" fmla="*/ 30420 w 61500"/>
                    <a:gd name="connsiteY12" fmla="*/ 11460 h 86099"/>
                    <a:gd name="connsiteX13" fmla="*/ 45959 w 61500"/>
                    <a:gd name="connsiteY13" fmla="*/ 36600 h 86099"/>
                    <a:gd name="connsiteX14" fmla="*/ 15720 w 61500"/>
                    <a:gd name="connsiteY14" fmla="*/ 36600 h 86099"/>
                    <a:gd name="connsiteX15" fmla="*/ 30420 w 61500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500" h="86099">
                      <a:moveTo>
                        <a:pt x="31679" y="0"/>
                      </a:moveTo>
                      <a:cubicBezTo>
                        <a:pt x="2459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679" y="86100"/>
                      </a:cubicBezTo>
                      <a:cubicBezTo>
                        <a:pt x="50700" y="86100"/>
                        <a:pt x="60600" y="76500"/>
                        <a:pt x="60780" y="59100"/>
                      </a:cubicBezTo>
                      <a:lnTo>
                        <a:pt x="60780" y="58440"/>
                      </a:lnTo>
                      <a:lnTo>
                        <a:pt x="44940" y="58440"/>
                      </a:lnTo>
                      <a:lnTo>
                        <a:pt x="44940" y="59040"/>
                      </a:lnTo>
                      <a:cubicBezTo>
                        <a:pt x="44520" y="65880"/>
                        <a:pt x="40679" y="73860"/>
                        <a:pt x="31440" y="73860"/>
                      </a:cubicBezTo>
                      <a:cubicBezTo>
                        <a:pt x="21600" y="73860"/>
                        <a:pt x="15840" y="69600"/>
                        <a:pt x="15720" y="48120"/>
                      </a:cubicBezTo>
                      <a:lnTo>
                        <a:pt x="61500" y="48120"/>
                      </a:lnTo>
                      <a:lnTo>
                        <a:pt x="61500" y="40440"/>
                      </a:lnTo>
                      <a:cubicBezTo>
                        <a:pt x="61500" y="14880"/>
                        <a:pt x="56640" y="60"/>
                        <a:pt x="31679" y="60"/>
                      </a:cubicBezTo>
                      <a:close/>
                      <a:moveTo>
                        <a:pt x="30420" y="11460"/>
                      </a:moveTo>
                      <a:cubicBezTo>
                        <a:pt x="39179" y="11460"/>
                        <a:pt x="45840" y="13440"/>
                        <a:pt x="45959" y="36600"/>
                      </a:cubicBezTo>
                      <a:lnTo>
                        <a:pt x="15720" y="36600"/>
                      </a:lnTo>
                      <a:cubicBezTo>
                        <a:pt x="16020" y="14580"/>
                        <a:pt x="23040" y="11460"/>
                        <a:pt x="3042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자유형: 도형 32">
                  <a:extLst>
                    <a:ext uri="{FF2B5EF4-FFF2-40B4-BE49-F238E27FC236}">
                      <a16:creationId xmlns:a16="http://schemas.microsoft.com/office/drawing/2014/main" id="{D22340C7-F5B1-B43C-4823-CDE138AFC40A}"/>
                    </a:ext>
                  </a:extLst>
                </p:cNvPr>
                <p:cNvSpPr/>
                <p:nvPr/>
              </p:nvSpPr>
              <p:spPr>
                <a:xfrm>
                  <a:off x="8309400" y="3695820"/>
                  <a:ext cx="59099" cy="86099"/>
                </a:xfrm>
                <a:custGeom>
                  <a:avLst/>
                  <a:gdLst>
                    <a:gd name="connsiteX0" fmla="*/ 57300 w 59099"/>
                    <a:gd name="connsiteY0" fmla="*/ 64380 h 86099"/>
                    <a:gd name="connsiteX1" fmla="*/ 57300 w 59099"/>
                    <a:gd name="connsiteY1" fmla="*/ 25200 h 86099"/>
                    <a:gd name="connsiteX2" fmla="*/ 30120 w 59099"/>
                    <a:gd name="connsiteY2" fmla="*/ 0 h 86099"/>
                    <a:gd name="connsiteX3" fmla="*/ 1800 w 59099"/>
                    <a:gd name="connsiteY3" fmla="*/ 25200 h 86099"/>
                    <a:gd name="connsiteX4" fmla="*/ 1800 w 59099"/>
                    <a:gd name="connsiteY4" fmla="*/ 25980 h 86099"/>
                    <a:gd name="connsiteX5" fmla="*/ 17640 w 59099"/>
                    <a:gd name="connsiteY5" fmla="*/ 25980 h 86099"/>
                    <a:gd name="connsiteX6" fmla="*/ 17640 w 59099"/>
                    <a:gd name="connsiteY6" fmla="*/ 25140 h 86099"/>
                    <a:gd name="connsiteX7" fmla="*/ 20400 w 59099"/>
                    <a:gd name="connsiteY7" fmla="*/ 14940 h 86099"/>
                    <a:gd name="connsiteX8" fmla="*/ 29640 w 59099"/>
                    <a:gd name="connsiteY8" fmla="*/ 11400 h 86099"/>
                    <a:gd name="connsiteX9" fmla="*/ 39060 w 59099"/>
                    <a:gd name="connsiteY9" fmla="*/ 14640 h 86099"/>
                    <a:gd name="connsiteX10" fmla="*/ 42720 w 59099"/>
                    <a:gd name="connsiteY10" fmla="*/ 28620 h 86099"/>
                    <a:gd name="connsiteX11" fmla="*/ 42720 w 59099"/>
                    <a:gd name="connsiteY11" fmla="*/ 32520 h 86099"/>
                    <a:gd name="connsiteX12" fmla="*/ 6480 w 59099"/>
                    <a:gd name="connsiteY12" fmla="*/ 41040 h 86099"/>
                    <a:gd name="connsiteX13" fmla="*/ 0 w 59099"/>
                    <a:gd name="connsiteY13" fmla="*/ 58620 h 86099"/>
                    <a:gd name="connsiteX14" fmla="*/ 22920 w 59099"/>
                    <a:gd name="connsiteY14" fmla="*/ 86100 h 86099"/>
                    <a:gd name="connsiteX15" fmla="*/ 43020 w 59099"/>
                    <a:gd name="connsiteY15" fmla="*/ 74100 h 86099"/>
                    <a:gd name="connsiteX16" fmla="*/ 43020 w 59099"/>
                    <a:gd name="connsiteY16" fmla="*/ 84480 h 86099"/>
                    <a:gd name="connsiteX17" fmla="*/ 59100 w 59099"/>
                    <a:gd name="connsiteY17" fmla="*/ 84480 h 86099"/>
                    <a:gd name="connsiteX18" fmla="*/ 58920 w 59099"/>
                    <a:gd name="connsiteY18" fmla="*/ 83700 h 86099"/>
                    <a:gd name="connsiteX19" fmla="*/ 57300 w 59099"/>
                    <a:gd name="connsiteY19" fmla="*/ 64440 h 86099"/>
                    <a:gd name="connsiteX20" fmla="*/ 42720 w 59099"/>
                    <a:gd name="connsiteY20" fmla="*/ 47760 h 86099"/>
                    <a:gd name="connsiteX21" fmla="*/ 36660 w 59099"/>
                    <a:gd name="connsiteY21" fmla="*/ 69780 h 86099"/>
                    <a:gd name="connsiteX22" fmla="*/ 26580 w 59099"/>
                    <a:gd name="connsiteY22" fmla="*/ 73800 h 86099"/>
                    <a:gd name="connsiteX23" fmla="*/ 14520 w 59099"/>
                    <a:gd name="connsiteY23" fmla="*/ 59580 h 86099"/>
                    <a:gd name="connsiteX24" fmla="*/ 40800 w 59099"/>
                    <a:gd name="connsiteY24" fmla="*/ 43980 h 86099"/>
                    <a:gd name="connsiteX25" fmla="*/ 42660 w 59099"/>
                    <a:gd name="connsiteY25" fmla="*/ 43980 h 86099"/>
                    <a:gd name="connsiteX26" fmla="*/ 42660 w 59099"/>
                    <a:gd name="connsiteY26" fmla="*/ 477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9099" h="86099">
                      <a:moveTo>
                        <a:pt x="57300" y="64380"/>
                      </a:moveTo>
                      <a:lnTo>
                        <a:pt x="57300" y="25200"/>
                      </a:lnTo>
                      <a:cubicBezTo>
                        <a:pt x="57300" y="8280"/>
                        <a:pt x="48420" y="0"/>
                        <a:pt x="30120" y="0"/>
                      </a:cubicBezTo>
                      <a:cubicBezTo>
                        <a:pt x="11820" y="0"/>
                        <a:pt x="2400" y="7800"/>
                        <a:pt x="1800" y="25200"/>
                      </a:cubicBezTo>
                      <a:lnTo>
                        <a:pt x="1800" y="25980"/>
                      </a:lnTo>
                      <a:cubicBezTo>
                        <a:pt x="1800" y="25980"/>
                        <a:pt x="17640" y="25980"/>
                        <a:pt x="17640" y="25980"/>
                      </a:cubicBezTo>
                      <a:lnTo>
                        <a:pt x="17640" y="25140"/>
                      </a:lnTo>
                      <a:cubicBezTo>
                        <a:pt x="17160" y="20940"/>
                        <a:pt x="18180" y="17460"/>
                        <a:pt x="20400" y="14940"/>
                      </a:cubicBezTo>
                      <a:cubicBezTo>
                        <a:pt x="22440" y="12600"/>
                        <a:pt x="25680" y="11400"/>
                        <a:pt x="29640" y="11400"/>
                      </a:cubicBezTo>
                      <a:cubicBezTo>
                        <a:pt x="33780" y="11400"/>
                        <a:pt x="36900" y="12420"/>
                        <a:pt x="39060" y="14640"/>
                      </a:cubicBezTo>
                      <a:cubicBezTo>
                        <a:pt x="42120" y="17820"/>
                        <a:pt x="42720" y="23220"/>
                        <a:pt x="42720" y="28620"/>
                      </a:cubicBezTo>
                      <a:cubicBezTo>
                        <a:pt x="42720" y="29940"/>
                        <a:pt x="42720" y="31320"/>
                        <a:pt x="42720" y="32520"/>
                      </a:cubicBezTo>
                      <a:cubicBezTo>
                        <a:pt x="28680" y="32220"/>
                        <a:pt x="14640" y="33120"/>
                        <a:pt x="6480" y="41040"/>
                      </a:cubicBezTo>
                      <a:cubicBezTo>
                        <a:pt x="2160" y="45300"/>
                        <a:pt x="0" y="51180"/>
                        <a:pt x="0" y="58620"/>
                      </a:cubicBezTo>
                      <a:cubicBezTo>
                        <a:pt x="0" y="77340"/>
                        <a:pt x="7320" y="86100"/>
                        <a:pt x="22920" y="86100"/>
                      </a:cubicBezTo>
                      <a:cubicBezTo>
                        <a:pt x="32640" y="86100"/>
                        <a:pt x="38820" y="82320"/>
                        <a:pt x="43020" y="74100"/>
                      </a:cubicBezTo>
                      <a:lnTo>
                        <a:pt x="43020" y="84480"/>
                      </a:lnTo>
                      <a:lnTo>
                        <a:pt x="59100" y="84480"/>
                      </a:lnTo>
                      <a:lnTo>
                        <a:pt x="58920" y="83700"/>
                      </a:lnTo>
                      <a:cubicBezTo>
                        <a:pt x="57900" y="76740"/>
                        <a:pt x="57300" y="70320"/>
                        <a:pt x="57300" y="64440"/>
                      </a:cubicBezTo>
                      <a:close/>
                      <a:moveTo>
                        <a:pt x="42720" y="47760"/>
                      </a:moveTo>
                      <a:cubicBezTo>
                        <a:pt x="42720" y="58140"/>
                        <a:pt x="40740" y="65580"/>
                        <a:pt x="36660" y="69780"/>
                      </a:cubicBezTo>
                      <a:cubicBezTo>
                        <a:pt x="34140" y="72480"/>
                        <a:pt x="30720" y="73800"/>
                        <a:pt x="26580" y="73800"/>
                      </a:cubicBezTo>
                      <a:cubicBezTo>
                        <a:pt x="17700" y="73800"/>
                        <a:pt x="14520" y="66480"/>
                        <a:pt x="14520" y="59580"/>
                      </a:cubicBezTo>
                      <a:cubicBezTo>
                        <a:pt x="14520" y="44160"/>
                        <a:pt x="28440" y="44100"/>
                        <a:pt x="40800" y="43980"/>
                      </a:cubicBezTo>
                      <a:lnTo>
                        <a:pt x="42660" y="43980"/>
                      </a:lnTo>
                      <a:cubicBezTo>
                        <a:pt x="42660" y="45300"/>
                        <a:pt x="42660" y="46560"/>
                        <a:pt x="42660" y="477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자유형: 도형 33">
                  <a:extLst>
                    <a:ext uri="{FF2B5EF4-FFF2-40B4-BE49-F238E27FC236}">
                      <a16:creationId xmlns:a16="http://schemas.microsoft.com/office/drawing/2014/main" id="{58568DE1-1E54-17B4-2F2D-66581DF0BBDD}"/>
                    </a:ext>
                  </a:extLst>
                </p:cNvPr>
                <p:cNvSpPr/>
                <p:nvPr/>
              </p:nvSpPr>
              <p:spPr>
                <a:xfrm>
                  <a:off x="8391539" y="3695820"/>
                  <a:ext cx="40140" cy="84480"/>
                </a:xfrm>
                <a:custGeom>
                  <a:avLst/>
                  <a:gdLst>
                    <a:gd name="connsiteX0" fmla="*/ 40140 w 40140"/>
                    <a:gd name="connsiteY0" fmla="*/ 0 h 84480"/>
                    <a:gd name="connsiteX1" fmla="*/ 39420 w 40140"/>
                    <a:gd name="connsiteY1" fmla="*/ 0 h 84480"/>
                    <a:gd name="connsiteX2" fmla="*/ 14640 w 40140"/>
                    <a:gd name="connsiteY2" fmla="*/ 12240 h 84480"/>
                    <a:gd name="connsiteX3" fmla="*/ 14640 w 40140"/>
                    <a:gd name="connsiteY3" fmla="*/ 1620 h 84480"/>
                    <a:gd name="connsiteX4" fmla="*/ 0 w 40140"/>
                    <a:gd name="connsiteY4" fmla="*/ 1620 h 84480"/>
                    <a:gd name="connsiteX5" fmla="*/ 0 w 40140"/>
                    <a:gd name="connsiteY5" fmla="*/ 84480 h 84480"/>
                    <a:gd name="connsiteX6" fmla="*/ 14640 w 40140"/>
                    <a:gd name="connsiteY6" fmla="*/ 84480 h 84480"/>
                    <a:gd name="connsiteX7" fmla="*/ 14640 w 40140"/>
                    <a:gd name="connsiteY7" fmla="*/ 35760 h 84480"/>
                    <a:gd name="connsiteX8" fmla="*/ 32340 w 40140"/>
                    <a:gd name="connsiteY8" fmla="*/ 14340 h 84480"/>
                    <a:gd name="connsiteX9" fmla="*/ 37380 w 40140"/>
                    <a:gd name="connsiteY9" fmla="*/ 14880 h 84480"/>
                    <a:gd name="connsiteX10" fmla="*/ 40140 w 40140"/>
                    <a:gd name="connsiteY10" fmla="*/ 15300 h 84480"/>
                    <a:gd name="connsiteX11" fmla="*/ 40140 w 40140"/>
                    <a:gd name="connsiteY11" fmla="*/ 60 h 84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140" h="84480">
                      <a:moveTo>
                        <a:pt x="40140" y="0"/>
                      </a:moveTo>
                      <a:lnTo>
                        <a:pt x="39420" y="0"/>
                      </a:lnTo>
                      <a:cubicBezTo>
                        <a:pt x="26520" y="0"/>
                        <a:pt x="19920" y="1860"/>
                        <a:pt x="14640" y="12240"/>
                      </a:cubicBezTo>
                      <a:lnTo>
                        <a:pt x="14640" y="1620"/>
                      </a:lnTo>
                      <a:lnTo>
                        <a:pt x="0" y="1620"/>
                      </a:lnTo>
                      <a:lnTo>
                        <a:pt x="0" y="84480"/>
                      </a:lnTo>
                      <a:lnTo>
                        <a:pt x="14640" y="84480"/>
                      </a:lnTo>
                      <a:lnTo>
                        <a:pt x="14640" y="35760"/>
                      </a:lnTo>
                      <a:cubicBezTo>
                        <a:pt x="14640" y="21540"/>
                        <a:pt x="20580" y="14340"/>
                        <a:pt x="32340" y="14340"/>
                      </a:cubicBezTo>
                      <a:lnTo>
                        <a:pt x="37380" y="14880"/>
                      </a:lnTo>
                      <a:lnTo>
                        <a:pt x="40140" y="15300"/>
                      </a:lnTo>
                      <a:lnTo>
                        <a:pt x="40140" y="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2FFBA4D6-FBD1-3E40-C3B3-C070E75888FB}"/>
                    </a:ext>
                  </a:extLst>
                </p:cNvPr>
                <p:cNvSpPr/>
                <p:nvPr/>
              </p:nvSpPr>
              <p:spPr>
                <a:xfrm>
                  <a:off x="8445060" y="3695759"/>
                  <a:ext cx="58143" cy="86099"/>
                </a:xfrm>
                <a:custGeom>
                  <a:avLst/>
                  <a:gdLst>
                    <a:gd name="connsiteX0" fmla="*/ 42720 w 58143"/>
                    <a:gd name="connsiteY0" fmla="*/ 55980 h 86099"/>
                    <a:gd name="connsiteX1" fmla="*/ 42720 w 58143"/>
                    <a:gd name="connsiteY1" fmla="*/ 56700 h 86099"/>
                    <a:gd name="connsiteX2" fmla="*/ 38520 w 58143"/>
                    <a:gd name="connsiteY2" fmla="*/ 70500 h 86099"/>
                    <a:gd name="connsiteX3" fmla="*/ 31740 w 58143"/>
                    <a:gd name="connsiteY3" fmla="*/ 73860 h 86099"/>
                    <a:gd name="connsiteX4" fmla="*/ 15300 w 58143"/>
                    <a:gd name="connsiteY4" fmla="*/ 38700 h 86099"/>
                    <a:gd name="connsiteX5" fmla="*/ 31740 w 58143"/>
                    <a:gd name="connsiteY5" fmla="*/ 12300 h 86099"/>
                    <a:gd name="connsiteX6" fmla="*/ 38400 w 58143"/>
                    <a:gd name="connsiteY6" fmla="*/ 15120 h 86099"/>
                    <a:gd name="connsiteX7" fmla="*/ 42240 w 58143"/>
                    <a:gd name="connsiteY7" fmla="*/ 28500 h 86099"/>
                    <a:gd name="connsiteX8" fmla="*/ 42240 w 58143"/>
                    <a:gd name="connsiteY8" fmla="*/ 29220 h 86099"/>
                    <a:gd name="connsiteX9" fmla="*/ 57360 w 58143"/>
                    <a:gd name="connsiteY9" fmla="*/ 29220 h 86099"/>
                    <a:gd name="connsiteX10" fmla="*/ 57360 w 58143"/>
                    <a:gd name="connsiteY10" fmla="*/ 28500 h 86099"/>
                    <a:gd name="connsiteX11" fmla="*/ 50880 w 58143"/>
                    <a:gd name="connsiteY11" fmla="*/ 7020 h 86099"/>
                    <a:gd name="connsiteX12" fmla="*/ 31740 w 58143"/>
                    <a:gd name="connsiteY12" fmla="*/ 0 h 86099"/>
                    <a:gd name="connsiteX13" fmla="*/ 0 w 58143"/>
                    <a:gd name="connsiteY13" fmla="*/ 44280 h 86099"/>
                    <a:gd name="connsiteX14" fmla="*/ 31740 w 58143"/>
                    <a:gd name="connsiteY14" fmla="*/ 86100 h 86099"/>
                    <a:gd name="connsiteX15" fmla="*/ 50640 w 58143"/>
                    <a:gd name="connsiteY15" fmla="*/ 78300 h 86099"/>
                    <a:gd name="connsiteX16" fmla="*/ 58140 w 58143"/>
                    <a:gd name="connsiteY16" fmla="*/ 56700 h 86099"/>
                    <a:gd name="connsiteX17" fmla="*/ 58020 w 58143"/>
                    <a:gd name="connsiteY17" fmla="*/ 55980 h 86099"/>
                    <a:gd name="connsiteX18" fmla="*/ 42720 w 58143"/>
                    <a:gd name="connsiteY18" fmla="*/ 5598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143" h="86099">
                      <a:moveTo>
                        <a:pt x="42720" y="55980"/>
                      </a:moveTo>
                      <a:lnTo>
                        <a:pt x="42720" y="56700"/>
                      </a:lnTo>
                      <a:cubicBezTo>
                        <a:pt x="42900" y="62640"/>
                        <a:pt x="41460" y="67440"/>
                        <a:pt x="38520" y="70500"/>
                      </a:cubicBezTo>
                      <a:cubicBezTo>
                        <a:pt x="36000" y="73200"/>
                        <a:pt x="33000" y="73860"/>
                        <a:pt x="31740" y="73860"/>
                      </a:cubicBezTo>
                      <a:cubicBezTo>
                        <a:pt x="19020" y="73860"/>
                        <a:pt x="15300" y="66000"/>
                        <a:pt x="15300" y="38700"/>
                      </a:cubicBezTo>
                      <a:cubicBezTo>
                        <a:pt x="15300" y="16800"/>
                        <a:pt x="21840" y="12300"/>
                        <a:pt x="31740" y="12300"/>
                      </a:cubicBezTo>
                      <a:cubicBezTo>
                        <a:pt x="33180" y="12300"/>
                        <a:pt x="36060" y="12660"/>
                        <a:pt x="38400" y="15120"/>
                      </a:cubicBezTo>
                      <a:cubicBezTo>
                        <a:pt x="41100" y="17880"/>
                        <a:pt x="42420" y="22380"/>
                        <a:pt x="42240" y="28500"/>
                      </a:cubicBezTo>
                      <a:lnTo>
                        <a:pt x="42240" y="29220"/>
                      </a:lnTo>
                      <a:cubicBezTo>
                        <a:pt x="42240" y="29220"/>
                        <a:pt x="57360" y="29220"/>
                        <a:pt x="57360" y="29220"/>
                      </a:cubicBezTo>
                      <a:lnTo>
                        <a:pt x="57360" y="28500"/>
                      </a:lnTo>
                      <a:cubicBezTo>
                        <a:pt x="57840" y="19200"/>
                        <a:pt x="55620" y="12000"/>
                        <a:pt x="50880" y="7020"/>
                      </a:cubicBezTo>
                      <a:cubicBezTo>
                        <a:pt x="46440" y="2340"/>
                        <a:pt x="39960" y="0"/>
                        <a:pt x="31740" y="0"/>
                      </a:cubicBezTo>
                      <a:cubicBezTo>
                        <a:pt x="2400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740" y="86100"/>
                      </a:cubicBezTo>
                      <a:cubicBezTo>
                        <a:pt x="37140" y="86100"/>
                        <a:pt x="45000" y="84060"/>
                        <a:pt x="50640" y="78300"/>
                      </a:cubicBezTo>
                      <a:cubicBezTo>
                        <a:pt x="55740" y="73080"/>
                        <a:pt x="58260" y="65820"/>
                        <a:pt x="58140" y="56700"/>
                      </a:cubicBezTo>
                      <a:lnTo>
                        <a:pt x="58020" y="55980"/>
                      </a:lnTo>
                      <a:lnTo>
                        <a:pt x="42720" y="559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91F9FE5E-9C28-119F-CD78-00A24EF9412B}"/>
                    </a:ext>
                  </a:extLst>
                </p:cNvPr>
                <p:cNvSpPr/>
                <p:nvPr/>
              </p:nvSpPr>
              <p:spPr>
                <a:xfrm>
                  <a:off x="8525219" y="3662460"/>
                  <a:ext cx="58919" cy="117839"/>
                </a:xfrm>
                <a:custGeom>
                  <a:avLst/>
                  <a:gdLst>
                    <a:gd name="connsiteX0" fmla="*/ 36660 w 58919"/>
                    <a:gd name="connsiteY0" fmla="*/ 33360 h 117839"/>
                    <a:gd name="connsiteX1" fmla="*/ 14640 w 58919"/>
                    <a:gd name="connsiteY1" fmla="*/ 44820 h 117839"/>
                    <a:gd name="connsiteX2" fmla="*/ 14640 w 58919"/>
                    <a:gd name="connsiteY2" fmla="*/ 0 h 117839"/>
                    <a:gd name="connsiteX3" fmla="*/ 0 w 58919"/>
                    <a:gd name="connsiteY3" fmla="*/ 0 h 117839"/>
                    <a:gd name="connsiteX4" fmla="*/ 0 w 58919"/>
                    <a:gd name="connsiteY4" fmla="*/ 117840 h 117839"/>
                    <a:gd name="connsiteX5" fmla="*/ 14640 w 58919"/>
                    <a:gd name="connsiteY5" fmla="*/ 117840 h 117839"/>
                    <a:gd name="connsiteX6" fmla="*/ 14640 w 58919"/>
                    <a:gd name="connsiteY6" fmla="*/ 69240 h 117839"/>
                    <a:gd name="connsiteX7" fmla="*/ 30480 w 58919"/>
                    <a:gd name="connsiteY7" fmla="*/ 45600 h 117839"/>
                    <a:gd name="connsiteX8" fmla="*/ 44280 w 58919"/>
                    <a:gd name="connsiteY8" fmla="*/ 61980 h 117839"/>
                    <a:gd name="connsiteX9" fmla="*/ 44280 w 58919"/>
                    <a:gd name="connsiteY9" fmla="*/ 117840 h 117839"/>
                    <a:gd name="connsiteX10" fmla="*/ 58920 w 58919"/>
                    <a:gd name="connsiteY10" fmla="*/ 117840 h 117839"/>
                    <a:gd name="connsiteX11" fmla="*/ 58920 w 58919"/>
                    <a:gd name="connsiteY11" fmla="*/ 59400 h 117839"/>
                    <a:gd name="connsiteX12" fmla="*/ 36600 w 58919"/>
                    <a:gd name="connsiteY12" fmla="*/ 33360 h 11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8919" h="117839">
                      <a:moveTo>
                        <a:pt x="36660" y="33360"/>
                      </a:moveTo>
                      <a:cubicBezTo>
                        <a:pt x="25500" y="33360"/>
                        <a:pt x="19680" y="36480"/>
                        <a:pt x="14640" y="44820"/>
                      </a:cubicBezTo>
                      <a:lnTo>
                        <a:pt x="14640" y="0"/>
                      </a:lnTo>
                      <a:lnTo>
                        <a:pt x="0" y="0"/>
                      </a:lnTo>
                      <a:lnTo>
                        <a:pt x="0" y="117840"/>
                      </a:lnTo>
                      <a:lnTo>
                        <a:pt x="14640" y="117840"/>
                      </a:lnTo>
                      <a:lnTo>
                        <a:pt x="14640" y="69240"/>
                      </a:lnTo>
                      <a:cubicBezTo>
                        <a:pt x="14640" y="52920"/>
                        <a:pt x="19500" y="45600"/>
                        <a:pt x="30480" y="45600"/>
                      </a:cubicBezTo>
                      <a:cubicBezTo>
                        <a:pt x="40020" y="45600"/>
                        <a:pt x="44280" y="50640"/>
                        <a:pt x="44280" y="61980"/>
                      </a:cubicBezTo>
                      <a:lnTo>
                        <a:pt x="44280" y="117840"/>
                      </a:lnTo>
                      <a:lnTo>
                        <a:pt x="58920" y="117840"/>
                      </a:lnTo>
                      <a:lnTo>
                        <a:pt x="58920" y="59400"/>
                      </a:lnTo>
                      <a:cubicBezTo>
                        <a:pt x="58920" y="41640"/>
                        <a:pt x="51840" y="33360"/>
                        <a:pt x="36600" y="333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7" name="자유형: 도형 36">
                  <a:extLst>
                    <a:ext uri="{FF2B5EF4-FFF2-40B4-BE49-F238E27FC236}">
                      <a16:creationId xmlns:a16="http://schemas.microsoft.com/office/drawing/2014/main" id="{32D74EDC-1B67-B154-7CB0-E42A497C56F4}"/>
                    </a:ext>
                  </a:extLst>
                </p:cNvPr>
                <p:cNvSpPr/>
                <p:nvPr/>
              </p:nvSpPr>
              <p:spPr>
                <a:xfrm>
                  <a:off x="8640360" y="3662460"/>
                  <a:ext cx="16320" cy="117840"/>
                </a:xfrm>
                <a:custGeom>
                  <a:avLst/>
                  <a:gdLst>
                    <a:gd name="connsiteX0" fmla="*/ 0 w 16320"/>
                    <a:gd name="connsiteY0" fmla="*/ 0 h 117840"/>
                    <a:gd name="connsiteX1" fmla="*/ 16320 w 16320"/>
                    <a:gd name="connsiteY1" fmla="*/ 0 h 117840"/>
                    <a:gd name="connsiteX2" fmla="*/ 16320 w 16320"/>
                    <a:gd name="connsiteY2" fmla="*/ 117840 h 117840"/>
                    <a:gd name="connsiteX3" fmla="*/ 0 w 16320"/>
                    <a:gd name="connsiteY3" fmla="*/ 117840 h 117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320" h="117840">
                      <a:moveTo>
                        <a:pt x="0" y="0"/>
                      </a:moveTo>
                      <a:lnTo>
                        <a:pt x="16320" y="0"/>
                      </a:lnTo>
                      <a:lnTo>
                        <a:pt x="16320" y="117840"/>
                      </a:lnTo>
                      <a:lnTo>
                        <a:pt x="0" y="11784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8" name="자유형: 도형 37">
                  <a:extLst>
                    <a:ext uri="{FF2B5EF4-FFF2-40B4-BE49-F238E27FC236}">
                      <a16:creationId xmlns:a16="http://schemas.microsoft.com/office/drawing/2014/main" id="{D4DF1633-8533-C445-62F4-BF673FF3735C}"/>
                    </a:ext>
                  </a:extLst>
                </p:cNvPr>
                <p:cNvSpPr/>
                <p:nvPr/>
              </p:nvSpPr>
              <p:spPr>
                <a:xfrm>
                  <a:off x="8680979" y="3695820"/>
                  <a:ext cx="59640" cy="84539"/>
                </a:xfrm>
                <a:custGeom>
                  <a:avLst/>
                  <a:gdLst>
                    <a:gd name="connsiteX0" fmla="*/ 37200 w 59640"/>
                    <a:gd name="connsiteY0" fmla="*/ 0 h 84539"/>
                    <a:gd name="connsiteX1" fmla="*/ 15541 w 59640"/>
                    <a:gd name="connsiteY1" fmla="*/ 11460 h 84539"/>
                    <a:gd name="connsiteX2" fmla="*/ 15541 w 59640"/>
                    <a:gd name="connsiteY2" fmla="*/ 1620 h 84539"/>
                    <a:gd name="connsiteX3" fmla="*/ 0 w 59640"/>
                    <a:gd name="connsiteY3" fmla="*/ 1620 h 84539"/>
                    <a:gd name="connsiteX4" fmla="*/ 0 w 59640"/>
                    <a:gd name="connsiteY4" fmla="*/ 2400 h 84539"/>
                    <a:gd name="connsiteX5" fmla="*/ 840 w 59640"/>
                    <a:gd name="connsiteY5" fmla="*/ 19260 h 84539"/>
                    <a:gd name="connsiteX6" fmla="*/ 840 w 59640"/>
                    <a:gd name="connsiteY6" fmla="*/ 84480 h 84539"/>
                    <a:gd name="connsiteX7" fmla="*/ 15541 w 59640"/>
                    <a:gd name="connsiteY7" fmla="*/ 84480 h 84539"/>
                    <a:gd name="connsiteX8" fmla="*/ 15541 w 59640"/>
                    <a:gd name="connsiteY8" fmla="*/ 35640 h 84539"/>
                    <a:gd name="connsiteX9" fmla="*/ 31440 w 59640"/>
                    <a:gd name="connsiteY9" fmla="*/ 12300 h 84539"/>
                    <a:gd name="connsiteX10" fmla="*/ 45060 w 59640"/>
                    <a:gd name="connsiteY10" fmla="*/ 27420 h 84539"/>
                    <a:gd name="connsiteX11" fmla="*/ 45060 w 59640"/>
                    <a:gd name="connsiteY11" fmla="*/ 84540 h 84539"/>
                    <a:gd name="connsiteX12" fmla="*/ 59640 w 59640"/>
                    <a:gd name="connsiteY12" fmla="*/ 84540 h 84539"/>
                    <a:gd name="connsiteX13" fmla="*/ 59640 w 59640"/>
                    <a:gd name="connsiteY13" fmla="*/ 27420 h 84539"/>
                    <a:gd name="connsiteX14" fmla="*/ 37200 w 59640"/>
                    <a:gd name="connsiteY14" fmla="*/ 60 h 8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9640" h="84539">
                      <a:moveTo>
                        <a:pt x="37200" y="0"/>
                      </a:moveTo>
                      <a:cubicBezTo>
                        <a:pt x="26460" y="0"/>
                        <a:pt x="20460" y="3240"/>
                        <a:pt x="15541" y="11460"/>
                      </a:cubicBezTo>
                      <a:lnTo>
                        <a:pt x="15541" y="1620"/>
                      </a:lnTo>
                      <a:lnTo>
                        <a:pt x="0" y="1620"/>
                      </a:lnTo>
                      <a:lnTo>
                        <a:pt x="0" y="2400"/>
                      </a:lnTo>
                      <a:cubicBezTo>
                        <a:pt x="541" y="8700"/>
                        <a:pt x="840" y="14280"/>
                        <a:pt x="840" y="19260"/>
                      </a:cubicBezTo>
                      <a:lnTo>
                        <a:pt x="840" y="84480"/>
                      </a:lnTo>
                      <a:lnTo>
                        <a:pt x="15541" y="84480"/>
                      </a:lnTo>
                      <a:lnTo>
                        <a:pt x="15541" y="35640"/>
                      </a:lnTo>
                      <a:cubicBezTo>
                        <a:pt x="15541" y="24720"/>
                        <a:pt x="17340" y="12300"/>
                        <a:pt x="31440" y="12300"/>
                      </a:cubicBezTo>
                      <a:cubicBezTo>
                        <a:pt x="40740" y="12300"/>
                        <a:pt x="45060" y="17100"/>
                        <a:pt x="45060" y="27420"/>
                      </a:cubicBezTo>
                      <a:lnTo>
                        <a:pt x="45060" y="84540"/>
                      </a:lnTo>
                      <a:lnTo>
                        <a:pt x="59640" y="84540"/>
                      </a:lnTo>
                      <a:lnTo>
                        <a:pt x="59640" y="27420"/>
                      </a:lnTo>
                      <a:cubicBezTo>
                        <a:pt x="59640" y="13920"/>
                        <a:pt x="57000" y="60"/>
                        <a:pt x="37200" y="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9" name="자유형: 도형 38">
                  <a:extLst>
                    <a:ext uri="{FF2B5EF4-FFF2-40B4-BE49-F238E27FC236}">
                      <a16:creationId xmlns:a16="http://schemas.microsoft.com/office/drawing/2014/main" id="{10F9ED0D-F304-0865-1B92-96E00AD0E529}"/>
                    </a:ext>
                  </a:extLst>
                </p:cNvPr>
                <p:cNvSpPr/>
                <p:nvPr/>
              </p:nvSpPr>
              <p:spPr>
                <a:xfrm>
                  <a:off x="8758489" y="3695759"/>
                  <a:ext cx="57910" cy="86160"/>
                </a:xfrm>
                <a:custGeom>
                  <a:avLst/>
                  <a:gdLst>
                    <a:gd name="connsiteX0" fmla="*/ 32951 w 57910"/>
                    <a:gd name="connsiteY0" fmla="*/ 34680 h 86160"/>
                    <a:gd name="connsiteX1" fmla="*/ 17171 w 57910"/>
                    <a:gd name="connsiteY1" fmla="*/ 21720 h 86160"/>
                    <a:gd name="connsiteX2" fmla="*/ 28990 w 57910"/>
                    <a:gd name="connsiteY2" fmla="*/ 11520 h 86160"/>
                    <a:gd name="connsiteX3" fmla="*/ 38111 w 57910"/>
                    <a:gd name="connsiteY3" fmla="*/ 14580 h 86160"/>
                    <a:gd name="connsiteX4" fmla="*/ 41111 w 57910"/>
                    <a:gd name="connsiteY4" fmla="*/ 23820 h 86160"/>
                    <a:gd name="connsiteX5" fmla="*/ 41111 w 57910"/>
                    <a:gd name="connsiteY5" fmla="*/ 24540 h 86160"/>
                    <a:gd name="connsiteX6" fmla="*/ 57131 w 57910"/>
                    <a:gd name="connsiteY6" fmla="*/ 24540 h 86160"/>
                    <a:gd name="connsiteX7" fmla="*/ 57131 w 57910"/>
                    <a:gd name="connsiteY7" fmla="*/ 23820 h 86160"/>
                    <a:gd name="connsiteX8" fmla="*/ 52150 w 57910"/>
                    <a:gd name="connsiteY8" fmla="*/ 7680 h 86160"/>
                    <a:gd name="connsiteX9" fmla="*/ 30671 w 57910"/>
                    <a:gd name="connsiteY9" fmla="*/ 0 h 86160"/>
                    <a:gd name="connsiteX10" fmla="*/ 1930 w 57910"/>
                    <a:gd name="connsiteY10" fmla="*/ 22980 h 86160"/>
                    <a:gd name="connsiteX11" fmla="*/ 26591 w 57910"/>
                    <a:gd name="connsiteY11" fmla="*/ 48780 h 86160"/>
                    <a:gd name="connsiteX12" fmla="*/ 42611 w 57910"/>
                    <a:gd name="connsiteY12" fmla="*/ 62160 h 86160"/>
                    <a:gd name="connsiteX13" fmla="*/ 29291 w 57910"/>
                    <a:gd name="connsiteY13" fmla="*/ 73860 h 86160"/>
                    <a:gd name="connsiteX14" fmla="*/ 16391 w 57910"/>
                    <a:gd name="connsiteY14" fmla="*/ 58980 h 86160"/>
                    <a:gd name="connsiteX15" fmla="*/ 16391 w 57910"/>
                    <a:gd name="connsiteY15" fmla="*/ 58260 h 86160"/>
                    <a:gd name="connsiteX16" fmla="*/ 11 w 57910"/>
                    <a:gd name="connsiteY16" fmla="*/ 58260 h 86160"/>
                    <a:gd name="connsiteX17" fmla="*/ 11 w 57910"/>
                    <a:gd name="connsiteY17" fmla="*/ 58980 h 86160"/>
                    <a:gd name="connsiteX18" fmla="*/ 6371 w 57910"/>
                    <a:gd name="connsiteY18" fmla="*/ 78720 h 86160"/>
                    <a:gd name="connsiteX19" fmla="*/ 28811 w 57910"/>
                    <a:gd name="connsiteY19" fmla="*/ 86160 h 86160"/>
                    <a:gd name="connsiteX20" fmla="*/ 57911 w 57910"/>
                    <a:gd name="connsiteY20" fmla="*/ 60600 h 86160"/>
                    <a:gd name="connsiteX21" fmla="*/ 33071 w 57910"/>
                    <a:gd name="connsiteY21" fmla="*/ 34680 h 86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7910" h="86160">
                      <a:moveTo>
                        <a:pt x="32951" y="34680"/>
                      </a:moveTo>
                      <a:cubicBezTo>
                        <a:pt x="24490" y="30780"/>
                        <a:pt x="17171" y="27540"/>
                        <a:pt x="17171" y="21720"/>
                      </a:cubicBezTo>
                      <a:cubicBezTo>
                        <a:pt x="17171" y="15540"/>
                        <a:pt x="21851" y="11520"/>
                        <a:pt x="28990" y="11520"/>
                      </a:cubicBezTo>
                      <a:cubicBezTo>
                        <a:pt x="33011" y="11520"/>
                        <a:pt x="36071" y="12540"/>
                        <a:pt x="38111" y="14580"/>
                      </a:cubicBezTo>
                      <a:cubicBezTo>
                        <a:pt x="40091" y="16680"/>
                        <a:pt x="41111" y="19800"/>
                        <a:pt x="41111" y="23820"/>
                      </a:cubicBezTo>
                      <a:lnTo>
                        <a:pt x="41111" y="24540"/>
                      </a:lnTo>
                      <a:cubicBezTo>
                        <a:pt x="41111" y="24540"/>
                        <a:pt x="57131" y="24540"/>
                        <a:pt x="57131" y="24540"/>
                      </a:cubicBezTo>
                      <a:lnTo>
                        <a:pt x="57131" y="23820"/>
                      </a:lnTo>
                      <a:cubicBezTo>
                        <a:pt x="57671" y="17220"/>
                        <a:pt x="55930" y="11760"/>
                        <a:pt x="52150" y="7680"/>
                      </a:cubicBezTo>
                      <a:cubicBezTo>
                        <a:pt x="47531" y="2760"/>
                        <a:pt x="39911" y="0"/>
                        <a:pt x="30671" y="0"/>
                      </a:cubicBezTo>
                      <a:cubicBezTo>
                        <a:pt x="3311" y="0"/>
                        <a:pt x="1930" y="19140"/>
                        <a:pt x="1930" y="22980"/>
                      </a:cubicBezTo>
                      <a:cubicBezTo>
                        <a:pt x="1930" y="37200"/>
                        <a:pt x="15071" y="43380"/>
                        <a:pt x="26591" y="48780"/>
                      </a:cubicBezTo>
                      <a:cubicBezTo>
                        <a:pt x="35171" y="52860"/>
                        <a:pt x="42611" y="56340"/>
                        <a:pt x="42611" y="62160"/>
                      </a:cubicBezTo>
                      <a:cubicBezTo>
                        <a:pt x="42611" y="69480"/>
                        <a:pt x="37631" y="73860"/>
                        <a:pt x="29291" y="73860"/>
                      </a:cubicBezTo>
                      <a:cubicBezTo>
                        <a:pt x="16391" y="73860"/>
                        <a:pt x="16391" y="63480"/>
                        <a:pt x="16391" y="58980"/>
                      </a:cubicBezTo>
                      <a:lnTo>
                        <a:pt x="16391" y="58260"/>
                      </a:lnTo>
                      <a:lnTo>
                        <a:pt x="11" y="58260"/>
                      </a:lnTo>
                      <a:lnTo>
                        <a:pt x="11" y="58980"/>
                      </a:lnTo>
                      <a:cubicBezTo>
                        <a:pt x="-170" y="67440"/>
                        <a:pt x="1930" y="74160"/>
                        <a:pt x="6371" y="78720"/>
                      </a:cubicBezTo>
                      <a:cubicBezTo>
                        <a:pt x="11231" y="83700"/>
                        <a:pt x="18731" y="86160"/>
                        <a:pt x="28811" y="86160"/>
                      </a:cubicBezTo>
                      <a:cubicBezTo>
                        <a:pt x="47591" y="86160"/>
                        <a:pt x="57911" y="77160"/>
                        <a:pt x="57911" y="60600"/>
                      </a:cubicBezTo>
                      <a:cubicBezTo>
                        <a:pt x="57911" y="46020"/>
                        <a:pt x="44770" y="40020"/>
                        <a:pt x="33071" y="346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0" name="자유형: 도형 39">
                  <a:extLst>
                    <a:ext uri="{FF2B5EF4-FFF2-40B4-BE49-F238E27FC236}">
                      <a16:creationId xmlns:a16="http://schemas.microsoft.com/office/drawing/2014/main" id="{19BF27D2-5CCB-01EC-A705-B8213438B34D}"/>
                    </a:ext>
                  </a:extLst>
                </p:cNvPr>
                <p:cNvSpPr/>
                <p:nvPr/>
              </p:nvSpPr>
              <p:spPr>
                <a:xfrm>
                  <a:off x="8822159" y="3675419"/>
                  <a:ext cx="46140" cy="105839"/>
                </a:xfrm>
                <a:custGeom>
                  <a:avLst/>
                  <a:gdLst>
                    <a:gd name="connsiteX0" fmla="*/ 39360 w 46140"/>
                    <a:gd name="connsiteY0" fmla="*/ 93660 h 105839"/>
                    <a:gd name="connsiteX1" fmla="*/ 27960 w 46140"/>
                    <a:gd name="connsiteY1" fmla="*/ 82560 h 105839"/>
                    <a:gd name="connsiteX2" fmla="*/ 27960 w 46140"/>
                    <a:gd name="connsiteY2" fmla="*/ 33480 h 105839"/>
                    <a:gd name="connsiteX3" fmla="*/ 45720 w 46140"/>
                    <a:gd name="connsiteY3" fmla="*/ 33480 h 105839"/>
                    <a:gd name="connsiteX4" fmla="*/ 45720 w 46140"/>
                    <a:gd name="connsiteY4" fmla="*/ 22020 h 105839"/>
                    <a:gd name="connsiteX5" fmla="*/ 27960 w 46140"/>
                    <a:gd name="connsiteY5" fmla="*/ 22020 h 105839"/>
                    <a:gd name="connsiteX6" fmla="*/ 27960 w 46140"/>
                    <a:gd name="connsiteY6" fmla="*/ 0 h 105839"/>
                    <a:gd name="connsiteX7" fmla="*/ 13320 w 46140"/>
                    <a:gd name="connsiteY7" fmla="*/ 6660 h 105839"/>
                    <a:gd name="connsiteX8" fmla="*/ 13320 w 46140"/>
                    <a:gd name="connsiteY8" fmla="*/ 22020 h 105839"/>
                    <a:gd name="connsiteX9" fmla="*/ 0 w 46140"/>
                    <a:gd name="connsiteY9" fmla="*/ 22020 h 105839"/>
                    <a:gd name="connsiteX10" fmla="*/ 0 w 46140"/>
                    <a:gd name="connsiteY10" fmla="*/ 33480 h 105839"/>
                    <a:gd name="connsiteX11" fmla="*/ 13320 w 46140"/>
                    <a:gd name="connsiteY11" fmla="*/ 33480 h 105839"/>
                    <a:gd name="connsiteX12" fmla="*/ 13320 w 46140"/>
                    <a:gd name="connsiteY12" fmla="*/ 90660 h 105839"/>
                    <a:gd name="connsiteX13" fmla="*/ 32280 w 46140"/>
                    <a:gd name="connsiteY13" fmla="*/ 105840 h 105839"/>
                    <a:gd name="connsiteX14" fmla="*/ 40260 w 46140"/>
                    <a:gd name="connsiteY14" fmla="*/ 105180 h 105839"/>
                    <a:gd name="connsiteX15" fmla="*/ 46140 w 46140"/>
                    <a:gd name="connsiteY15" fmla="*/ 104520 h 105839"/>
                    <a:gd name="connsiteX16" fmla="*/ 46140 w 46140"/>
                    <a:gd name="connsiteY16" fmla="*/ 103860 h 105839"/>
                    <a:gd name="connsiteX17" fmla="*/ 46140 w 46140"/>
                    <a:gd name="connsiteY17" fmla="*/ 92880 h 105839"/>
                    <a:gd name="connsiteX18" fmla="*/ 42480 w 46140"/>
                    <a:gd name="connsiteY18" fmla="*/ 93300 h 105839"/>
                    <a:gd name="connsiteX19" fmla="*/ 39420 w 46140"/>
                    <a:gd name="connsiteY19" fmla="*/ 9360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6140" h="105839">
                      <a:moveTo>
                        <a:pt x="39360" y="93660"/>
                      </a:moveTo>
                      <a:cubicBezTo>
                        <a:pt x="27960" y="93660"/>
                        <a:pt x="27960" y="87780"/>
                        <a:pt x="27960" y="82560"/>
                      </a:cubicBezTo>
                      <a:lnTo>
                        <a:pt x="27960" y="33480"/>
                      </a:lnTo>
                      <a:lnTo>
                        <a:pt x="45720" y="33480"/>
                      </a:lnTo>
                      <a:lnTo>
                        <a:pt x="45720" y="22020"/>
                      </a:lnTo>
                      <a:lnTo>
                        <a:pt x="27960" y="22020"/>
                      </a:lnTo>
                      <a:lnTo>
                        <a:pt x="27960" y="0"/>
                      </a:lnTo>
                      <a:lnTo>
                        <a:pt x="13320" y="6660"/>
                      </a:lnTo>
                      <a:lnTo>
                        <a:pt x="13320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20" y="33480"/>
                      </a:lnTo>
                      <a:lnTo>
                        <a:pt x="13320" y="90660"/>
                      </a:lnTo>
                      <a:cubicBezTo>
                        <a:pt x="13320" y="100740"/>
                        <a:pt x="19680" y="105840"/>
                        <a:pt x="32280" y="105840"/>
                      </a:cubicBezTo>
                      <a:lnTo>
                        <a:pt x="40260" y="105180"/>
                      </a:lnTo>
                      <a:lnTo>
                        <a:pt x="46140" y="104520"/>
                      </a:lnTo>
                      <a:lnTo>
                        <a:pt x="46140" y="103860"/>
                      </a:lnTo>
                      <a:cubicBezTo>
                        <a:pt x="46140" y="103860"/>
                        <a:pt x="46140" y="92880"/>
                        <a:pt x="46140" y="92880"/>
                      </a:cubicBezTo>
                      <a:lnTo>
                        <a:pt x="42480" y="93300"/>
                      </a:lnTo>
                      <a:lnTo>
                        <a:pt x="39420" y="936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1" name="자유형: 도형 40">
                  <a:extLst>
                    <a:ext uri="{FF2B5EF4-FFF2-40B4-BE49-F238E27FC236}">
                      <a16:creationId xmlns:a16="http://schemas.microsoft.com/office/drawing/2014/main" id="{B96EA38C-AF52-DC8F-E9C5-57C42C9209FC}"/>
                    </a:ext>
                  </a:extLst>
                </p:cNvPr>
                <p:cNvSpPr/>
                <p:nvPr/>
              </p:nvSpPr>
              <p:spPr>
                <a:xfrm>
                  <a:off x="8878620" y="3697440"/>
                  <a:ext cx="14580" cy="82860"/>
                </a:xfrm>
                <a:custGeom>
                  <a:avLst/>
                  <a:gdLst>
                    <a:gd name="connsiteX0" fmla="*/ 0 w 14580"/>
                    <a:gd name="connsiteY0" fmla="*/ 0 h 82860"/>
                    <a:gd name="connsiteX1" fmla="*/ 14580 w 14580"/>
                    <a:gd name="connsiteY1" fmla="*/ 0 h 82860"/>
                    <a:gd name="connsiteX2" fmla="*/ 14580 w 14580"/>
                    <a:gd name="connsiteY2" fmla="*/ 82860 h 82860"/>
                    <a:gd name="connsiteX3" fmla="*/ 0 w 14580"/>
                    <a:gd name="connsiteY3" fmla="*/ 82860 h 8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80" h="82860">
                      <a:moveTo>
                        <a:pt x="0" y="0"/>
                      </a:moveTo>
                      <a:lnTo>
                        <a:pt x="14580" y="0"/>
                      </a:lnTo>
                      <a:lnTo>
                        <a:pt x="14580" y="82860"/>
                      </a:lnTo>
                      <a:lnTo>
                        <a:pt x="0" y="828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2" name="자유형: 도형 41">
                  <a:extLst>
                    <a:ext uri="{FF2B5EF4-FFF2-40B4-BE49-F238E27FC236}">
                      <a16:creationId xmlns:a16="http://schemas.microsoft.com/office/drawing/2014/main" id="{FA5CBA43-11AB-FBFE-7D3D-B1BF7691A66F}"/>
                    </a:ext>
                  </a:extLst>
                </p:cNvPr>
                <p:cNvSpPr/>
                <p:nvPr/>
              </p:nvSpPr>
              <p:spPr>
                <a:xfrm>
                  <a:off x="8877780" y="3662460"/>
                  <a:ext cx="16260" cy="15659"/>
                </a:xfrm>
                <a:custGeom>
                  <a:avLst/>
                  <a:gdLst>
                    <a:gd name="connsiteX0" fmla="*/ 0 w 16260"/>
                    <a:gd name="connsiteY0" fmla="*/ 0 h 15659"/>
                    <a:gd name="connsiteX1" fmla="*/ 16260 w 16260"/>
                    <a:gd name="connsiteY1" fmla="*/ 0 h 15659"/>
                    <a:gd name="connsiteX2" fmla="*/ 16260 w 16260"/>
                    <a:gd name="connsiteY2" fmla="*/ 15660 h 15659"/>
                    <a:gd name="connsiteX3" fmla="*/ 0 w 16260"/>
                    <a:gd name="connsiteY3" fmla="*/ 15660 h 1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60" h="15659">
                      <a:moveTo>
                        <a:pt x="0" y="0"/>
                      </a:moveTo>
                      <a:lnTo>
                        <a:pt x="16260" y="0"/>
                      </a:lnTo>
                      <a:lnTo>
                        <a:pt x="16260" y="15660"/>
                      </a:lnTo>
                      <a:lnTo>
                        <a:pt x="0" y="15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3" name="자유형: 도형 42">
                  <a:extLst>
                    <a:ext uri="{FF2B5EF4-FFF2-40B4-BE49-F238E27FC236}">
                      <a16:creationId xmlns:a16="http://schemas.microsoft.com/office/drawing/2014/main" id="{EE52B040-98F0-3B32-F756-ABE522165C15}"/>
                    </a:ext>
                  </a:extLst>
                </p:cNvPr>
                <p:cNvSpPr/>
                <p:nvPr/>
              </p:nvSpPr>
              <p:spPr>
                <a:xfrm>
                  <a:off x="8902680" y="3675419"/>
                  <a:ext cx="46139" cy="105839"/>
                </a:xfrm>
                <a:custGeom>
                  <a:avLst/>
                  <a:gdLst>
                    <a:gd name="connsiteX0" fmla="*/ 39480 w 46139"/>
                    <a:gd name="connsiteY0" fmla="*/ 93660 h 105839"/>
                    <a:gd name="connsiteX1" fmla="*/ 28080 w 46139"/>
                    <a:gd name="connsiteY1" fmla="*/ 82560 h 105839"/>
                    <a:gd name="connsiteX2" fmla="*/ 28080 w 46139"/>
                    <a:gd name="connsiteY2" fmla="*/ 33480 h 105839"/>
                    <a:gd name="connsiteX3" fmla="*/ 45780 w 46139"/>
                    <a:gd name="connsiteY3" fmla="*/ 33480 h 105839"/>
                    <a:gd name="connsiteX4" fmla="*/ 45780 w 46139"/>
                    <a:gd name="connsiteY4" fmla="*/ 22020 h 105839"/>
                    <a:gd name="connsiteX5" fmla="*/ 28080 w 46139"/>
                    <a:gd name="connsiteY5" fmla="*/ 22020 h 105839"/>
                    <a:gd name="connsiteX6" fmla="*/ 28080 w 46139"/>
                    <a:gd name="connsiteY6" fmla="*/ 0 h 105839"/>
                    <a:gd name="connsiteX7" fmla="*/ 13380 w 46139"/>
                    <a:gd name="connsiteY7" fmla="*/ 6660 h 105839"/>
                    <a:gd name="connsiteX8" fmla="*/ 13380 w 46139"/>
                    <a:gd name="connsiteY8" fmla="*/ 22020 h 105839"/>
                    <a:gd name="connsiteX9" fmla="*/ 0 w 46139"/>
                    <a:gd name="connsiteY9" fmla="*/ 22020 h 105839"/>
                    <a:gd name="connsiteX10" fmla="*/ 0 w 46139"/>
                    <a:gd name="connsiteY10" fmla="*/ 33480 h 105839"/>
                    <a:gd name="connsiteX11" fmla="*/ 13380 w 46139"/>
                    <a:gd name="connsiteY11" fmla="*/ 33480 h 105839"/>
                    <a:gd name="connsiteX12" fmla="*/ 13380 w 46139"/>
                    <a:gd name="connsiteY12" fmla="*/ 90660 h 105839"/>
                    <a:gd name="connsiteX13" fmla="*/ 32340 w 46139"/>
                    <a:gd name="connsiteY13" fmla="*/ 105840 h 105839"/>
                    <a:gd name="connsiteX14" fmla="*/ 40260 w 46139"/>
                    <a:gd name="connsiteY14" fmla="*/ 105180 h 105839"/>
                    <a:gd name="connsiteX15" fmla="*/ 46140 w 46139"/>
                    <a:gd name="connsiteY15" fmla="*/ 104520 h 105839"/>
                    <a:gd name="connsiteX16" fmla="*/ 46140 w 46139"/>
                    <a:gd name="connsiteY16" fmla="*/ 103860 h 105839"/>
                    <a:gd name="connsiteX17" fmla="*/ 46140 w 46139"/>
                    <a:gd name="connsiteY17" fmla="*/ 92880 h 105839"/>
                    <a:gd name="connsiteX18" fmla="*/ 42540 w 46139"/>
                    <a:gd name="connsiteY18" fmla="*/ 93300 h 105839"/>
                    <a:gd name="connsiteX19" fmla="*/ 39480 w 46139"/>
                    <a:gd name="connsiteY19" fmla="*/ 9360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6139" h="105839">
                      <a:moveTo>
                        <a:pt x="39480" y="93660"/>
                      </a:moveTo>
                      <a:cubicBezTo>
                        <a:pt x="28080" y="93660"/>
                        <a:pt x="28080" y="87780"/>
                        <a:pt x="28080" y="82560"/>
                      </a:cubicBezTo>
                      <a:lnTo>
                        <a:pt x="28080" y="33480"/>
                      </a:lnTo>
                      <a:lnTo>
                        <a:pt x="45780" y="33480"/>
                      </a:lnTo>
                      <a:lnTo>
                        <a:pt x="45780" y="22020"/>
                      </a:lnTo>
                      <a:lnTo>
                        <a:pt x="28080" y="22020"/>
                      </a:lnTo>
                      <a:lnTo>
                        <a:pt x="28080" y="0"/>
                      </a:lnTo>
                      <a:lnTo>
                        <a:pt x="13380" y="6660"/>
                      </a:lnTo>
                      <a:lnTo>
                        <a:pt x="13380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80" y="33480"/>
                      </a:lnTo>
                      <a:lnTo>
                        <a:pt x="13380" y="90660"/>
                      </a:lnTo>
                      <a:cubicBezTo>
                        <a:pt x="13380" y="100740"/>
                        <a:pt x="19800" y="105840"/>
                        <a:pt x="32340" y="105840"/>
                      </a:cubicBezTo>
                      <a:lnTo>
                        <a:pt x="40260" y="105180"/>
                      </a:lnTo>
                      <a:lnTo>
                        <a:pt x="46140" y="104520"/>
                      </a:lnTo>
                      <a:lnTo>
                        <a:pt x="46140" y="103860"/>
                      </a:lnTo>
                      <a:cubicBezTo>
                        <a:pt x="46140" y="103860"/>
                        <a:pt x="46140" y="92880"/>
                        <a:pt x="46140" y="92880"/>
                      </a:cubicBezTo>
                      <a:lnTo>
                        <a:pt x="42540" y="93300"/>
                      </a:lnTo>
                      <a:lnTo>
                        <a:pt x="39480" y="936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4" name="자유형: 도형 43">
                  <a:extLst>
                    <a:ext uri="{FF2B5EF4-FFF2-40B4-BE49-F238E27FC236}">
                      <a16:creationId xmlns:a16="http://schemas.microsoft.com/office/drawing/2014/main" id="{B6B99868-74A4-E16D-5D00-EA29C412AC3A}"/>
                    </a:ext>
                  </a:extLst>
                </p:cNvPr>
                <p:cNvSpPr/>
                <p:nvPr/>
              </p:nvSpPr>
              <p:spPr>
                <a:xfrm>
                  <a:off x="8960039" y="3697380"/>
                  <a:ext cx="58560" cy="84479"/>
                </a:xfrm>
                <a:custGeom>
                  <a:avLst/>
                  <a:gdLst>
                    <a:gd name="connsiteX0" fmla="*/ 57660 w 58560"/>
                    <a:gd name="connsiteY0" fmla="*/ 65280 h 84479"/>
                    <a:gd name="connsiteX1" fmla="*/ 57660 w 58560"/>
                    <a:gd name="connsiteY1" fmla="*/ 60 h 84479"/>
                    <a:gd name="connsiteX2" fmla="*/ 43020 w 58560"/>
                    <a:gd name="connsiteY2" fmla="*/ 60 h 84479"/>
                    <a:gd name="connsiteX3" fmla="*/ 43020 w 58560"/>
                    <a:gd name="connsiteY3" fmla="*/ 54780 h 84479"/>
                    <a:gd name="connsiteX4" fmla="*/ 27780 w 58560"/>
                    <a:gd name="connsiteY4" fmla="*/ 72840 h 84479"/>
                    <a:gd name="connsiteX5" fmla="*/ 14640 w 58560"/>
                    <a:gd name="connsiteY5" fmla="*/ 57120 h 84479"/>
                    <a:gd name="connsiteX6" fmla="*/ 14640 w 58560"/>
                    <a:gd name="connsiteY6" fmla="*/ 0 h 84479"/>
                    <a:gd name="connsiteX7" fmla="*/ 0 w 58560"/>
                    <a:gd name="connsiteY7" fmla="*/ 0 h 84479"/>
                    <a:gd name="connsiteX8" fmla="*/ 0 w 58560"/>
                    <a:gd name="connsiteY8" fmla="*/ 62760 h 84479"/>
                    <a:gd name="connsiteX9" fmla="*/ 22680 w 58560"/>
                    <a:gd name="connsiteY9" fmla="*/ 84480 h 84479"/>
                    <a:gd name="connsiteX10" fmla="*/ 43080 w 58560"/>
                    <a:gd name="connsiteY10" fmla="*/ 73740 h 84479"/>
                    <a:gd name="connsiteX11" fmla="*/ 43080 w 58560"/>
                    <a:gd name="connsiteY11" fmla="*/ 82860 h 84479"/>
                    <a:gd name="connsiteX12" fmla="*/ 58560 w 58560"/>
                    <a:gd name="connsiteY12" fmla="*/ 82860 h 84479"/>
                    <a:gd name="connsiteX13" fmla="*/ 58560 w 58560"/>
                    <a:gd name="connsiteY13" fmla="*/ 82080 h 84479"/>
                    <a:gd name="connsiteX14" fmla="*/ 57720 w 58560"/>
                    <a:gd name="connsiteY14" fmla="*/ 65280 h 84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560" h="84479">
                      <a:moveTo>
                        <a:pt x="57660" y="65280"/>
                      </a:moveTo>
                      <a:lnTo>
                        <a:pt x="57660" y="60"/>
                      </a:lnTo>
                      <a:lnTo>
                        <a:pt x="43020" y="60"/>
                      </a:lnTo>
                      <a:lnTo>
                        <a:pt x="43020" y="54780"/>
                      </a:lnTo>
                      <a:cubicBezTo>
                        <a:pt x="43020" y="67260"/>
                        <a:pt x="35160" y="72840"/>
                        <a:pt x="27780" y="72840"/>
                      </a:cubicBezTo>
                      <a:cubicBezTo>
                        <a:pt x="16321" y="72840"/>
                        <a:pt x="14640" y="63060"/>
                        <a:pt x="14640" y="57120"/>
                      </a:cubicBezTo>
                      <a:lnTo>
                        <a:pt x="14640" y="0"/>
                      </a:lnTo>
                      <a:lnTo>
                        <a:pt x="0" y="0"/>
                      </a:lnTo>
                      <a:lnTo>
                        <a:pt x="0" y="62760"/>
                      </a:lnTo>
                      <a:cubicBezTo>
                        <a:pt x="0" y="76980"/>
                        <a:pt x="7800" y="84480"/>
                        <a:pt x="22680" y="84480"/>
                      </a:cubicBezTo>
                      <a:cubicBezTo>
                        <a:pt x="31140" y="84480"/>
                        <a:pt x="38640" y="80460"/>
                        <a:pt x="43080" y="73740"/>
                      </a:cubicBezTo>
                      <a:lnTo>
                        <a:pt x="43080" y="82860"/>
                      </a:lnTo>
                      <a:lnTo>
                        <a:pt x="58560" y="82860"/>
                      </a:lnTo>
                      <a:lnTo>
                        <a:pt x="58560" y="82080"/>
                      </a:lnTo>
                      <a:cubicBezTo>
                        <a:pt x="57960" y="75780"/>
                        <a:pt x="57720" y="70260"/>
                        <a:pt x="57720" y="652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5" name="자유형: 도형 44">
                  <a:extLst>
                    <a:ext uri="{FF2B5EF4-FFF2-40B4-BE49-F238E27FC236}">
                      <a16:creationId xmlns:a16="http://schemas.microsoft.com/office/drawing/2014/main" id="{AE482F53-38E9-038E-7556-38DF6814971E}"/>
                    </a:ext>
                  </a:extLst>
                </p:cNvPr>
                <p:cNvSpPr/>
                <p:nvPr/>
              </p:nvSpPr>
              <p:spPr>
                <a:xfrm>
                  <a:off x="9028199" y="3675419"/>
                  <a:ext cx="46080" cy="105839"/>
                </a:xfrm>
                <a:custGeom>
                  <a:avLst/>
                  <a:gdLst>
                    <a:gd name="connsiteX0" fmla="*/ 39420 w 46080"/>
                    <a:gd name="connsiteY0" fmla="*/ 93660 h 105839"/>
                    <a:gd name="connsiteX1" fmla="*/ 28080 w 46080"/>
                    <a:gd name="connsiteY1" fmla="*/ 82560 h 105839"/>
                    <a:gd name="connsiteX2" fmla="*/ 28080 w 46080"/>
                    <a:gd name="connsiteY2" fmla="*/ 33480 h 105839"/>
                    <a:gd name="connsiteX3" fmla="*/ 45780 w 46080"/>
                    <a:gd name="connsiteY3" fmla="*/ 33480 h 105839"/>
                    <a:gd name="connsiteX4" fmla="*/ 45780 w 46080"/>
                    <a:gd name="connsiteY4" fmla="*/ 22020 h 105839"/>
                    <a:gd name="connsiteX5" fmla="*/ 28080 w 46080"/>
                    <a:gd name="connsiteY5" fmla="*/ 22020 h 105839"/>
                    <a:gd name="connsiteX6" fmla="*/ 28080 w 46080"/>
                    <a:gd name="connsiteY6" fmla="*/ 0 h 105839"/>
                    <a:gd name="connsiteX7" fmla="*/ 13381 w 46080"/>
                    <a:gd name="connsiteY7" fmla="*/ 6660 h 105839"/>
                    <a:gd name="connsiteX8" fmla="*/ 13381 w 46080"/>
                    <a:gd name="connsiteY8" fmla="*/ 22020 h 105839"/>
                    <a:gd name="connsiteX9" fmla="*/ 0 w 46080"/>
                    <a:gd name="connsiteY9" fmla="*/ 22020 h 105839"/>
                    <a:gd name="connsiteX10" fmla="*/ 0 w 46080"/>
                    <a:gd name="connsiteY10" fmla="*/ 33480 h 105839"/>
                    <a:gd name="connsiteX11" fmla="*/ 13381 w 46080"/>
                    <a:gd name="connsiteY11" fmla="*/ 33480 h 105839"/>
                    <a:gd name="connsiteX12" fmla="*/ 13381 w 46080"/>
                    <a:gd name="connsiteY12" fmla="*/ 90660 h 105839"/>
                    <a:gd name="connsiteX13" fmla="*/ 32280 w 46080"/>
                    <a:gd name="connsiteY13" fmla="*/ 105840 h 105839"/>
                    <a:gd name="connsiteX14" fmla="*/ 40200 w 46080"/>
                    <a:gd name="connsiteY14" fmla="*/ 105180 h 105839"/>
                    <a:gd name="connsiteX15" fmla="*/ 46080 w 46080"/>
                    <a:gd name="connsiteY15" fmla="*/ 104520 h 105839"/>
                    <a:gd name="connsiteX16" fmla="*/ 46080 w 46080"/>
                    <a:gd name="connsiteY16" fmla="*/ 92940 h 105839"/>
                    <a:gd name="connsiteX17" fmla="*/ 42480 w 46080"/>
                    <a:gd name="connsiteY17" fmla="*/ 93360 h 105839"/>
                    <a:gd name="connsiteX18" fmla="*/ 39420 w 46080"/>
                    <a:gd name="connsiteY18" fmla="*/ 9366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6080" h="105839">
                      <a:moveTo>
                        <a:pt x="39420" y="93660"/>
                      </a:moveTo>
                      <a:cubicBezTo>
                        <a:pt x="28080" y="93660"/>
                        <a:pt x="28080" y="87780"/>
                        <a:pt x="28080" y="82560"/>
                      </a:cubicBezTo>
                      <a:lnTo>
                        <a:pt x="28080" y="33480"/>
                      </a:lnTo>
                      <a:lnTo>
                        <a:pt x="45780" y="33480"/>
                      </a:lnTo>
                      <a:lnTo>
                        <a:pt x="45780" y="22020"/>
                      </a:lnTo>
                      <a:lnTo>
                        <a:pt x="28080" y="22020"/>
                      </a:lnTo>
                      <a:lnTo>
                        <a:pt x="28080" y="0"/>
                      </a:lnTo>
                      <a:lnTo>
                        <a:pt x="13381" y="6660"/>
                      </a:lnTo>
                      <a:lnTo>
                        <a:pt x="13381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81" y="33480"/>
                      </a:lnTo>
                      <a:lnTo>
                        <a:pt x="13381" y="90660"/>
                      </a:lnTo>
                      <a:cubicBezTo>
                        <a:pt x="13381" y="100740"/>
                        <a:pt x="19800" y="105840"/>
                        <a:pt x="32280" y="105840"/>
                      </a:cubicBezTo>
                      <a:lnTo>
                        <a:pt x="40200" y="105180"/>
                      </a:lnTo>
                      <a:lnTo>
                        <a:pt x="46080" y="104520"/>
                      </a:lnTo>
                      <a:lnTo>
                        <a:pt x="46080" y="92940"/>
                      </a:lnTo>
                      <a:lnTo>
                        <a:pt x="42480" y="93360"/>
                      </a:lnTo>
                      <a:lnTo>
                        <a:pt x="39420" y="93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자유형: 도형 45">
                  <a:extLst>
                    <a:ext uri="{FF2B5EF4-FFF2-40B4-BE49-F238E27FC236}">
                      <a16:creationId xmlns:a16="http://schemas.microsoft.com/office/drawing/2014/main" id="{BDE96728-537F-7ADA-A6A1-1298200350D7}"/>
                    </a:ext>
                  </a:extLst>
                </p:cNvPr>
                <p:cNvSpPr/>
                <p:nvPr/>
              </p:nvSpPr>
              <p:spPr>
                <a:xfrm>
                  <a:off x="9083699" y="3695820"/>
                  <a:ext cx="61380" cy="86099"/>
                </a:xfrm>
                <a:custGeom>
                  <a:avLst/>
                  <a:gdLst>
                    <a:gd name="connsiteX0" fmla="*/ 61381 w 61380"/>
                    <a:gd name="connsiteY0" fmla="*/ 40380 h 86099"/>
                    <a:gd name="connsiteX1" fmla="*/ 31620 w 61380"/>
                    <a:gd name="connsiteY1" fmla="*/ 0 h 86099"/>
                    <a:gd name="connsiteX2" fmla="*/ 0 w 61380"/>
                    <a:gd name="connsiteY2" fmla="*/ 44280 h 86099"/>
                    <a:gd name="connsiteX3" fmla="*/ 31620 w 61380"/>
                    <a:gd name="connsiteY3" fmla="*/ 86100 h 86099"/>
                    <a:gd name="connsiteX4" fmla="*/ 60780 w 61380"/>
                    <a:gd name="connsiteY4" fmla="*/ 59100 h 86099"/>
                    <a:gd name="connsiteX5" fmla="*/ 60780 w 61380"/>
                    <a:gd name="connsiteY5" fmla="*/ 58440 h 86099"/>
                    <a:gd name="connsiteX6" fmla="*/ 44821 w 61380"/>
                    <a:gd name="connsiteY6" fmla="*/ 58440 h 86099"/>
                    <a:gd name="connsiteX7" fmla="*/ 44821 w 61380"/>
                    <a:gd name="connsiteY7" fmla="*/ 59040 h 86099"/>
                    <a:gd name="connsiteX8" fmla="*/ 31321 w 61380"/>
                    <a:gd name="connsiteY8" fmla="*/ 73860 h 86099"/>
                    <a:gd name="connsiteX9" fmla="*/ 15601 w 61380"/>
                    <a:gd name="connsiteY9" fmla="*/ 48120 h 86099"/>
                    <a:gd name="connsiteX10" fmla="*/ 61321 w 61380"/>
                    <a:gd name="connsiteY10" fmla="*/ 48120 h 86099"/>
                    <a:gd name="connsiteX11" fmla="*/ 61321 w 61380"/>
                    <a:gd name="connsiteY11" fmla="*/ 40440 h 86099"/>
                    <a:gd name="connsiteX12" fmla="*/ 30360 w 61380"/>
                    <a:gd name="connsiteY12" fmla="*/ 11460 h 86099"/>
                    <a:gd name="connsiteX13" fmla="*/ 45900 w 61380"/>
                    <a:gd name="connsiteY13" fmla="*/ 36600 h 86099"/>
                    <a:gd name="connsiteX14" fmla="*/ 15601 w 61380"/>
                    <a:gd name="connsiteY14" fmla="*/ 36600 h 86099"/>
                    <a:gd name="connsiteX15" fmla="*/ 30300 w 61380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80" h="86099">
                      <a:moveTo>
                        <a:pt x="61381" y="40380"/>
                      </a:moveTo>
                      <a:cubicBezTo>
                        <a:pt x="61381" y="14820"/>
                        <a:pt x="56520" y="0"/>
                        <a:pt x="31620" y="0"/>
                      </a:cubicBezTo>
                      <a:cubicBezTo>
                        <a:pt x="2340" y="0"/>
                        <a:pt x="0" y="20940"/>
                        <a:pt x="0" y="44280"/>
                      </a:cubicBezTo>
                      <a:cubicBezTo>
                        <a:pt x="0" y="79020"/>
                        <a:pt x="12661" y="86100"/>
                        <a:pt x="31620" y="86100"/>
                      </a:cubicBezTo>
                      <a:cubicBezTo>
                        <a:pt x="50580" y="86100"/>
                        <a:pt x="60541" y="76500"/>
                        <a:pt x="60780" y="59100"/>
                      </a:cubicBezTo>
                      <a:lnTo>
                        <a:pt x="60780" y="58440"/>
                      </a:lnTo>
                      <a:lnTo>
                        <a:pt x="44821" y="58440"/>
                      </a:lnTo>
                      <a:lnTo>
                        <a:pt x="44821" y="59040"/>
                      </a:lnTo>
                      <a:cubicBezTo>
                        <a:pt x="44400" y="65880"/>
                        <a:pt x="40620" y="73860"/>
                        <a:pt x="31321" y="73860"/>
                      </a:cubicBezTo>
                      <a:cubicBezTo>
                        <a:pt x="21480" y="73860"/>
                        <a:pt x="15720" y="69600"/>
                        <a:pt x="15601" y="48120"/>
                      </a:cubicBezTo>
                      <a:lnTo>
                        <a:pt x="61321" y="48120"/>
                      </a:lnTo>
                      <a:lnTo>
                        <a:pt x="61321" y="40440"/>
                      </a:lnTo>
                      <a:close/>
                      <a:moveTo>
                        <a:pt x="30360" y="11460"/>
                      </a:moveTo>
                      <a:cubicBezTo>
                        <a:pt x="39060" y="11460"/>
                        <a:pt x="45780" y="13440"/>
                        <a:pt x="45900" y="36600"/>
                      </a:cubicBezTo>
                      <a:lnTo>
                        <a:pt x="15601" y="36600"/>
                      </a:lnTo>
                      <a:cubicBezTo>
                        <a:pt x="15900" y="14580"/>
                        <a:pt x="22860" y="11460"/>
                        <a:pt x="3030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7E74C01-8B27-CD6B-ED50-FDADBA948E49}"/>
              </a:ext>
            </a:extLst>
          </p:cNvPr>
          <p:cNvGrpSpPr/>
          <p:nvPr userDrawn="1"/>
        </p:nvGrpSpPr>
        <p:grpSpPr>
          <a:xfrm>
            <a:off x="-708836" y="3006611"/>
            <a:ext cx="500606" cy="4456853"/>
            <a:chOff x="-228602" y="1"/>
            <a:chExt cx="161858" cy="1080725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D4EFA0F2-8CE1-15D1-1713-5827ED2B7B89}"/>
                </a:ext>
              </a:extLst>
            </p:cNvPr>
            <p:cNvSpPr/>
            <p:nvPr/>
          </p:nvSpPr>
          <p:spPr>
            <a:xfrm>
              <a:off x="-228602" y="365013"/>
              <a:ext cx="161858" cy="161858"/>
            </a:xfrm>
            <a:prstGeom prst="rect">
              <a:avLst/>
            </a:prstGeom>
            <a:solidFill>
              <a:srgbClr val="007BC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C99ACADB-6F6B-A507-1BE7-A411E1EA9B10}"/>
                </a:ext>
              </a:extLst>
            </p:cNvPr>
            <p:cNvSpPr/>
            <p:nvPr/>
          </p:nvSpPr>
          <p:spPr>
            <a:xfrm>
              <a:off x="-228602" y="547519"/>
              <a:ext cx="161858" cy="161858"/>
            </a:xfrm>
            <a:prstGeom prst="rect">
              <a:avLst/>
            </a:prstGeom>
            <a:solidFill>
              <a:srgbClr val="0095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BACA792-CDB0-890C-C585-D41D88CE6B35}"/>
                </a:ext>
              </a:extLst>
            </p:cNvPr>
            <p:cNvSpPr/>
            <p:nvPr/>
          </p:nvSpPr>
          <p:spPr>
            <a:xfrm>
              <a:off x="-228602" y="730025"/>
              <a:ext cx="161858" cy="1618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861BC1E7-DBF6-14E1-6A29-0481A8BA86A0}"/>
                </a:ext>
              </a:extLst>
            </p:cNvPr>
            <p:cNvSpPr/>
            <p:nvPr/>
          </p:nvSpPr>
          <p:spPr>
            <a:xfrm>
              <a:off x="-228602" y="1"/>
              <a:ext cx="161858" cy="161858"/>
            </a:xfrm>
            <a:prstGeom prst="rect">
              <a:avLst/>
            </a:prstGeom>
            <a:solidFill>
              <a:srgbClr val="003B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80486AE-12A0-2C1E-5E7E-DA3C783D7AFD}"/>
                </a:ext>
              </a:extLst>
            </p:cNvPr>
            <p:cNvSpPr/>
            <p:nvPr/>
          </p:nvSpPr>
          <p:spPr>
            <a:xfrm>
              <a:off x="-228602" y="182507"/>
              <a:ext cx="161858" cy="161858"/>
            </a:xfrm>
            <a:prstGeom prst="rect">
              <a:avLst/>
            </a:prstGeom>
            <a:solidFill>
              <a:srgbClr val="004A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6E4CFF70-DEA8-0741-99D1-B12B3C83CEC8}"/>
                </a:ext>
              </a:extLst>
            </p:cNvPr>
            <p:cNvSpPr/>
            <p:nvPr/>
          </p:nvSpPr>
          <p:spPr>
            <a:xfrm>
              <a:off x="-228602" y="918868"/>
              <a:ext cx="161858" cy="161858"/>
            </a:xfrm>
            <a:prstGeom prst="rect">
              <a:avLst/>
            </a:prstGeom>
            <a:solidFill>
              <a:srgbClr val="F6B2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</p:grpSp>
    </p:spTree>
    <p:extLst>
      <p:ext uri="{BB962C8B-B14F-4D97-AF65-F5344CB8AC3E}">
        <p14:creationId xmlns:p14="http://schemas.microsoft.com/office/powerpoint/2010/main" val="141787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73" r:id="rId5"/>
    <p:sldLayoutId id="2147483674" r:id="rId6"/>
  </p:sldLayoutIdLst>
  <p:txStyles>
    <p:titleStyle>
      <a:lvl1pPr algn="l" defTabSz="385763" rtl="0" eaLnBrk="1" latinLnBrk="1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1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20" userDrawn="1">
          <p15:clr>
            <a:srgbClr val="F26B43"/>
          </p15:clr>
        </p15:guide>
        <p15:guide id="2" pos="6827" userDrawn="1">
          <p15:clr>
            <a:srgbClr val="F26B43"/>
          </p15:clr>
        </p15:guide>
        <p15:guide id="4" pos="617" userDrawn="1">
          <p15:clr>
            <a:srgbClr val="F26B43"/>
          </p15:clr>
        </p15:guide>
        <p15:guide id="5" pos="13038" userDrawn="1">
          <p15:clr>
            <a:srgbClr val="F26B43"/>
          </p15:clr>
        </p15:guide>
        <p15:guide id="6" orient="horz" pos="9259" userDrawn="1">
          <p15:clr>
            <a:srgbClr val="F26B43"/>
          </p15:clr>
        </p15:guide>
        <p15:guide id="7" orient="horz" pos="1893" userDrawn="1">
          <p15:clr>
            <a:srgbClr val="F26B43"/>
          </p15:clr>
        </p15:guide>
        <p15:guide id="8" orient="horz" pos="1411" userDrawn="1">
          <p15:clr>
            <a:srgbClr val="F26B43"/>
          </p15:clr>
        </p15:guide>
        <p15:guide id="9" pos="1467" userDrawn="1">
          <p15:clr>
            <a:srgbClr val="F26B43"/>
          </p15:clr>
        </p15:guide>
        <p15:guide id="10" pos="1666" userDrawn="1">
          <p15:clr>
            <a:srgbClr val="F26B43"/>
          </p15:clr>
        </p15:guide>
        <p15:guide id="11" pos="2715" userDrawn="1">
          <p15:clr>
            <a:srgbClr val="F26B43"/>
          </p15:clr>
        </p15:guide>
        <p15:guide id="12" pos="2512" userDrawn="1">
          <p15:clr>
            <a:srgbClr val="F26B43"/>
          </p15:clr>
        </p15:guide>
        <p15:guide id="13" pos="3561" userDrawn="1">
          <p15:clr>
            <a:srgbClr val="F26B43"/>
          </p15:clr>
        </p15:guide>
        <p15:guide id="14" pos="3762" userDrawn="1">
          <p15:clr>
            <a:srgbClr val="F26B43"/>
          </p15:clr>
        </p15:guide>
        <p15:guide id="15" pos="4611" userDrawn="1">
          <p15:clr>
            <a:srgbClr val="F26B43"/>
          </p15:clr>
        </p15:guide>
        <p15:guide id="16" pos="4811" userDrawn="1">
          <p15:clr>
            <a:srgbClr val="F26B43"/>
          </p15:clr>
        </p15:guide>
        <p15:guide id="17" pos="5657" userDrawn="1">
          <p15:clr>
            <a:srgbClr val="F26B43"/>
          </p15:clr>
        </p15:guide>
        <p15:guide id="18" pos="5859" userDrawn="1">
          <p15:clr>
            <a:srgbClr val="F26B43"/>
          </p15:clr>
        </p15:guide>
        <p15:guide id="19" pos="6905" userDrawn="1">
          <p15:clr>
            <a:srgbClr val="F26B43"/>
          </p15:clr>
        </p15:guide>
        <p15:guide id="20" pos="6707" userDrawn="1">
          <p15:clr>
            <a:srgbClr val="F26B43"/>
          </p15:clr>
        </p15:guide>
        <p15:guide id="21" pos="7756" userDrawn="1">
          <p15:clr>
            <a:srgbClr val="F26B43"/>
          </p15:clr>
        </p15:guide>
        <p15:guide id="22" pos="7955" userDrawn="1">
          <p15:clr>
            <a:srgbClr val="F26B43"/>
          </p15:clr>
        </p15:guide>
        <p15:guide id="23" pos="8802" userDrawn="1">
          <p15:clr>
            <a:srgbClr val="F26B43"/>
          </p15:clr>
        </p15:guide>
        <p15:guide id="24" pos="9043" userDrawn="1">
          <p15:clr>
            <a:srgbClr val="F26B43"/>
          </p15:clr>
        </p15:guide>
        <p15:guide id="25" pos="9850" userDrawn="1">
          <p15:clr>
            <a:srgbClr val="F26B43"/>
          </p15:clr>
        </p15:guide>
        <p15:guide id="26" pos="10092" userDrawn="1">
          <p15:clr>
            <a:srgbClr val="F26B43"/>
          </p15:clr>
        </p15:guide>
        <p15:guide id="27" pos="10899" userDrawn="1">
          <p15:clr>
            <a:srgbClr val="F26B43"/>
          </p15:clr>
        </p15:guide>
        <p15:guide id="28" pos="11141" userDrawn="1">
          <p15:clr>
            <a:srgbClr val="F26B43"/>
          </p15:clr>
        </p15:guide>
        <p15:guide id="29" pos="11987" userDrawn="1">
          <p15:clr>
            <a:srgbClr val="F26B43"/>
          </p15:clr>
        </p15:guide>
        <p15:guide id="30" pos="1219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865485"/>
            <a:ext cx="18693944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4327407"/>
            <a:ext cx="18693944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5066908"/>
            <a:ext cx="4876681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5066908"/>
            <a:ext cx="7315022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5066908"/>
            <a:ext cx="4876681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BE0E3-ADCC-01E3-3BC5-C4C807D39E83}"/>
              </a:ext>
            </a:extLst>
          </p:cNvPr>
          <p:cNvSpPr txBox="1"/>
          <p:nvPr userDrawn="1"/>
        </p:nvSpPr>
        <p:spPr>
          <a:xfrm>
            <a:off x="9011292" y="15517953"/>
            <a:ext cx="3651562" cy="7681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/>
            <a:fld id="{62A6F05F-5ED0-4AAD-8FEF-51E549B14E54}" type="slidenum">
              <a:rPr lang="en-US" altLang="ko-KR" sz="506" smtClean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pPr algn="ctr"/>
              <a:t>‹#›</a:t>
            </a:fld>
            <a:endParaRPr lang="ko-KR" altLang="en-US" sz="506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8" name="Gerade Verbindung 114">
            <a:extLst>
              <a:ext uri="{FF2B5EF4-FFF2-40B4-BE49-F238E27FC236}">
                <a16:creationId xmlns:a16="http://schemas.microsoft.com/office/drawing/2014/main" id="{92EC888C-95FD-8637-997A-85F66CD63DB1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05793" y="2194865"/>
            <a:ext cx="0" cy="28468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래픽 6">
            <a:extLst>
              <a:ext uri="{FF2B5EF4-FFF2-40B4-BE49-F238E27FC236}">
                <a16:creationId xmlns:a16="http://schemas.microsoft.com/office/drawing/2014/main" id="{7F96F6AF-0594-DC6D-AEAE-9740F3485815}"/>
              </a:ext>
            </a:extLst>
          </p:cNvPr>
          <p:cNvGrpSpPr/>
          <p:nvPr userDrawn="1"/>
        </p:nvGrpSpPr>
        <p:grpSpPr>
          <a:xfrm>
            <a:off x="18704891" y="15162105"/>
            <a:ext cx="2052046" cy="607952"/>
            <a:chOff x="5697000" y="3045000"/>
            <a:chExt cx="3448080" cy="766140"/>
          </a:xfrm>
        </p:grpSpPr>
        <p:grpSp>
          <p:nvGrpSpPr>
            <p:cNvPr id="10" name="그래픽 6">
              <a:extLst>
                <a:ext uri="{FF2B5EF4-FFF2-40B4-BE49-F238E27FC236}">
                  <a16:creationId xmlns:a16="http://schemas.microsoft.com/office/drawing/2014/main" id="{5F368433-7DE6-32F2-2446-213CB458F535}"/>
                </a:ext>
              </a:extLst>
            </p:cNvPr>
            <p:cNvGrpSpPr/>
            <p:nvPr/>
          </p:nvGrpSpPr>
          <p:grpSpPr>
            <a:xfrm>
              <a:off x="5697000" y="3045000"/>
              <a:ext cx="1456979" cy="766020"/>
              <a:chOff x="5697000" y="3045000"/>
              <a:chExt cx="1456979" cy="766020"/>
            </a:xfrm>
          </p:grpSpPr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52926613-1B09-77A9-D383-3A63BFF96C91}"/>
                  </a:ext>
                </a:extLst>
              </p:cNvPr>
              <p:cNvSpPr/>
              <p:nvPr/>
            </p:nvSpPr>
            <p:spPr>
              <a:xfrm>
                <a:off x="5697000" y="3045000"/>
                <a:ext cx="349799" cy="382379"/>
              </a:xfrm>
              <a:custGeom>
                <a:avLst/>
                <a:gdLst>
                  <a:gd name="connsiteX0" fmla="*/ 349800 w 349799"/>
                  <a:gd name="connsiteY0" fmla="*/ 101040 h 382379"/>
                  <a:gd name="connsiteX1" fmla="*/ 315120 w 349799"/>
                  <a:gd name="connsiteY1" fmla="*/ 0 h 382379"/>
                  <a:gd name="connsiteX2" fmla="*/ 0 w 349799"/>
                  <a:gd name="connsiteY2" fmla="*/ 360780 h 382379"/>
                  <a:gd name="connsiteX3" fmla="*/ 104640 w 349799"/>
                  <a:gd name="connsiteY3" fmla="*/ 382380 h 382379"/>
                  <a:gd name="connsiteX4" fmla="*/ 349800 w 349799"/>
                  <a:gd name="connsiteY4" fmla="*/ 101040 h 382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799" h="382379">
                    <a:moveTo>
                      <a:pt x="349800" y="101040"/>
                    </a:moveTo>
                    <a:lnTo>
                      <a:pt x="315120" y="0"/>
                    </a:lnTo>
                    <a:cubicBezTo>
                      <a:pt x="155100" y="54900"/>
                      <a:pt x="33240" y="191880"/>
                      <a:pt x="0" y="360780"/>
                    </a:cubicBezTo>
                    <a:lnTo>
                      <a:pt x="104640" y="382380"/>
                    </a:lnTo>
                    <a:cubicBezTo>
                      <a:pt x="130260" y="250680"/>
                      <a:pt x="225060" y="143820"/>
                      <a:pt x="349800" y="101040"/>
                    </a:cubicBezTo>
                    <a:close/>
                  </a:path>
                </a:pathLst>
              </a:custGeom>
              <a:solidFill>
                <a:srgbClr val="F8991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BB317ACD-03E5-2FA9-9298-8E733428A811}"/>
                  </a:ext>
                </a:extLst>
              </p:cNvPr>
              <p:cNvSpPr/>
              <p:nvPr/>
            </p:nvSpPr>
            <p:spPr>
              <a:xfrm>
                <a:off x="6432960" y="3457859"/>
                <a:ext cx="141239" cy="323700"/>
              </a:xfrm>
              <a:custGeom>
                <a:avLst/>
                <a:gdLst>
                  <a:gd name="connsiteX0" fmla="*/ 0 w 141239"/>
                  <a:gd name="connsiteY0" fmla="*/ 323700 h 323700"/>
                  <a:gd name="connsiteX1" fmla="*/ 141240 w 141239"/>
                  <a:gd name="connsiteY1" fmla="*/ 323700 h 323700"/>
                  <a:gd name="connsiteX2" fmla="*/ 141240 w 141239"/>
                  <a:gd name="connsiteY2" fmla="*/ 116640 h 323700"/>
                  <a:gd name="connsiteX3" fmla="*/ 0 w 141239"/>
                  <a:gd name="connsiteY3" fmla="*/ 0 h 323700"/>
                  <a:gd name="connsiteX4" fmla="*/ 0 w 141239"/>
                  <a:gd name="connsiteY4" fmla="*/ 323700 h 32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239" h="323700">
                    <a:moveTo>
                      <a:pt x="0" y="323700"/>
                    </a:moveTo>
                    <a:lnTo>
                      <a:pt x="141240" y="323700"/>
                    </a:lnTo>
                    <a:lnTo>
                      <a:pt x="141240" y="116640"/>
                    </a:lnTo>
                    <a:cubicBezTo>
                      <a:pt x="91860" y="68040"/>
                      <a:pt x="44040" y="32640"/>
                      <a:pt x="0" y="0"/>
                    </a:cubicBezTo>
                    <a:lnTo>
                      <a:pt x="0" y="323700"/>
                    </a:ln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2421BC3C-F76B-191B-0FF4-0AF7281FDFBC}"/>
                  </a:ext>
                </a:extLst>
              </p:cNvPr>
              <p:cNvSpPr/>
              <p:nvPr/>
            </p:nvSpPr>
            <p:spPr>
              <a:xfrm>
                <a:off x="7012740" y="3215700"/>
                <a:ext cx="141239" cy="565860"/>
              </a:xfrm>
              <a:custGeom>
                <a:avLst/>
                <a:gdLst>
                  <a:gd name="connsiteX0" fmla="*/ 0 w 141239"/>
                  <a:gd name="connsiteY0" fmla="*/ 0 h 565860"/>
                  <a:gd name="connsiteX1" fmla="*/ 141240 w 141239"/>
                  <a:gd name="connsiteY1" fmla="*/ 0 h 565860"/>
                  <a:gd name="connsiteX2" fmla="*/ 141240 w 141239"/>
                  <a:gd name="connsiteY2" fmla="*/ 565860 h 565860"/>
                  <a:gd name="connsiteX3" fmla="*/ 0 w 141239"/>
                  <a:gd name="connsiteY3" fmla="*/ 565860 h 565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239" h="565860">
                    <a:moveTo>
                      <a:pt x="0" y="0"/>
                    </a:moveTo>
                    <a:lnTo>
                      <a:pt x="141240" y="0"/>
                    </a:lnTo>
                    <a:lnTo>
                      <a:pt x="141240" y="565860"/>
                    </a:lnTo>
                    <a:lnTo>
                      <a:pt x="0" y="565860"/>
                    </a:ln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AF0E2374-B453-8A14-9FB8-C71601E37CC7}"/>
                  </a:ext>
                </a:extLst>
              </p:cNvPr>
              <p:cNvSpPr/>
              <p:nvPr/>
            </p:nvSpPr>
            <p:spPr>
              <a:xfrm>
                <a:off x="5855819" y="3186899"/>
                <a:ext cx="1116540" cy="624120"/>
              </a:xfrm>
              <a:custGeom>
                <a:avLst/>
                <a:gdLst>
                  <a:gd name="connsiteX0" fmla="*/ 1020060 w 1116540"/>
                  <a:gd name="connsiteY0" fmla="*/ 201840 h 624120"/>
                  <a:gd name="connsiteX1" fmla="*/ 822960 w 1116540"/>
                  <a:gd name="connsiteY1" fmla="*/ 28860 h 624120"/>
                  <a:gd name="connsiteX2" fmla="*/ 576780 w 1116540"/>
                  <a:gd name="connsiteY2" fmla="*/ 28860 h 624120"/>
                  <a:gd name="connsiteX3" fmla="*/ 576780 w 1116540"/>
                  <a:gd name="connsiteY3" fmla="*/ 87120 h 624120"/>
                  <a:gd name="connsiteX4" fmla="*/ 312120 w 1116540"/>
                  <a:gd name="connsiteY4" fmla="*/ 0 h 624120"/>
                  <a:gd name="connsiteX5" fmla="*/ 0 w 1116540"/>
                  <a:gd name="connsiteY5" fmla="*/ 312060 h 624120"/>
                  <a:gd name="connsiteX6" fmla="*/ 310080 w 1116540"/>
                  <a:gd name="connsiteY6" fmla="*/ 624120 h 624120"/>
                  <a:gd name="connsiteX7" fmla="*/ 309960 w 1116540"/>
                  <a:gd name="connsiteY7" fmla="*/ 624120 h 624120"/>
                  <a:gd name="connsiteX8" fmla="*/ 310980 w 1116540"/>
                  <a:gd name="connsiteY8" fmla="*/ 624120 h 624120"/>
                  <a:gd name="connsiteX9" fmla="*/ 311761 w 1116540"/>
                  <a:gd name="connsiteY9" fmla="*/ 624120 h 624120"/>
                  <a:gd name="connsiteX10" fmla="*/ 312060 w 1116540"/>
                  <a:gd name="connsiteY10" fmla="*/ 624120 h 624120"/>
                  <a:gd name="connsiteX11" fmla="*/ 312600 w 1116540"/>
                  <a:gd name="connsiteY11" fmla="*/ 624120 h 624120"/>
                  <a:gd name="connsiteX12" fmla="*/ 474720 w 1116540"/>
                  <a:gd name="connsiteY12" fmla="*/ 595320 h 624120"/>
                  <a:gd name="connsiteX13" fmla="*/ 476160 w 1116540"/>
                  <a:gd name="connsiteY13" fmla="*/ 594600 h 624120"/>
                  <a:gd name="connsiteX14" fmla="*/ 479520 w 1116540"/>
                  <a:gd name="connsiteY14" fmla="*/ 592980 h 624120"/>
                  <a:gd name="connsiteX15" fmla="*/ 484560 w 1116540"/>
                  <a:gd name="connsiteY15" fmla="*/ 590340 h 624120"/>
                  <a:gd name="connsiteX16" fmla="*/ 485280 w 1116540"/>
                  <a:gd name="connsiteY16" fmla="*/ 589980 h 624120"/>
                  <a:gd name="connsiteX17" fmla="*/ 499920 w 1116540"/>
                  <a:gd name="connsiteY17" fmla="*/ 580380 h 624120"/>
                  <a:gd name="connsiteX18" fmla="*/ 499920 w 1116540"/>
                  <a:gd name="connsiteY18" fmla="*/ 270900 h 624120"/>
                  <a:gd name="connsiteX19" fmla="*/ 262320 w 1116540"/>
                  <a:gd name="connsiteY19" fmla="*/ 270900 h 624120"/>
                  <a:gd name="connsiteX20" fmla="*/ 262320 w 1116540"/>
                  <a:gd name="connsiteY20" fmla="*/ 385620 h 624120"/>
                  <a:gd name="connsiteX21" fmla="*/ 364980 w 1116540"/>
                  <a:gd name="connsiteY21" fmla="*/ 385620 h 624120"/>
                  <a:gd name="connsiteX22" fmla="*/ 364980 w 1116540"/>
                  <a:gd name="connsiteY22" fmla="*/ 497340 h 624120"/>
                  <a:gd name="connsiteX23" fmla="*/ 312120 w 1116540"/>
                  <a:gd name="connsiteY23" fmla="*/ 504720 h 624120"/>
                  <a:gd name="connsiteX24" fmla="*/ 119400 w 1116540"/>
                  <a:gd name="connsiteY24" fmla="*/ 312000 h 624120"/>
                  <a:gd name="connsiteX25" fmla="*/ 312120 w 1116540"/>
                  <a:gd name="connsiteY25" fmla="*/ 119280 h 624120"/>
                  <a:gd name="connsiteX26" fmla="*/ 576780 w 1116540"/>
                  <a:gd name="connsiteY26" fmla="*/ 226080 h 624120"/>
                  <a:gd name="connsiteX27" fmla="*/ 746400 w 1116540"/>
                  <a:gd name="connsiteY27" fmla="*/ 374880 h 624120"/>
                  <a:gd name="connsiteX28" fmla="*/ 925020 w 1116540"/>
                  <a:gd name="connsiteY28" fmla="*/ 594540 h 624120"/>
                  <a:gd name="connsiteX29" fmla="*/ 1116541 w 1116540"/>
                  <a:gd name="connsiteY29" fmla="*/ 594540 h 624120"/>
                  <a:gd name="connsiteX30" fmla="*/ 910200 w 1116540"/>
                  <a:gd name="connsiteY30" fmla="*/ 359640 h 624120"/>
                  <a:gd name="connsiteX31" fmla="*/ 1020000 w 1116540"/>
                  <a:gd name="connsiteY31" fmla="*/ 201660 h 624120"/>
                  <a:gd name="connsiteX32" fmla="*/ 821160 w 1116540"/>
                  <a:gd name="connsiteY32" fmla="*/ 275340 h 624120"/>
                  <a:gd name="connsiteX33" fmla="*/ 717300 w 1116540"/>
                  <a:gd name="connsiteY33" fmla="*/ 187320 h 624120"/>
                  <a:gd name="connsiteX34" fmla="*/ 717300 w 1116540"/>
                  <a:gd name="connsiteY34" fmla="*/ 125220 h 624120"/>
                  <a:gd name="connsiteX35" fmla="*/ 810900 w 1116540"/>
                  <a:gd name="connsiteY35" fmla="*/ 125220 h 624120"/>
                  <a:gd name="connsiteX36" fmla="*/ 876120 w 1116540"/>
                  <a:gd name="connsiteY36" fmla="*/ 201840 h 624120"/>
                  <a:gd name="connsiteX37" fmla="*/ 821160 w 1116540"/>
                  <a:gd name="connsiteY37" fmla="*/ 275340 h 62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116540" h="624120">
                    <a:moveTo>
                      <a:pt x="1020060" y="201840"/>
                    </a:moveTo>
                    <a:cubicBezTo>
                      <a:pt x="1020060" y="93180"/>
                      <a:pt x="946981" y="33240"/>
                      <a:pt x="822960" y="28860"/>
                    </a:cubicBezTo>
                    <a:lnTo>
                      <a:pt x="576780" y="28860"/>
                    </a:lnTo>
                    <a:lnTo>
                      <a:pt x="576780" y="87120"/>
                    </a:lnTo>
                    <a:cubicBezTo>
                      <a:pt x="493500" y="34980"/>
                      <a:pt x="412920" y="1440"/>
                      <a:pt x="312120" y="0"/>
                    </a:cubicBezTo>
                    <a:cubicBezTo>
                      <a:pt x="139740" y="0"/>
                      <a:pt x="0" y="139740"/>
                      <a:pt x="0" y="312060"/>
                    </a:cubicBezTo>
                    <a:cubicBezTo>
                      <a:pt x="0" y="484380"/>
                      <a:pt x="138660" y="623040"/>
                      <a:pt x="310080" y="624120"/>
                    </a:cubicBezTo>
                    <a:lnTo>
                      <a:pt x="309960" y="624120"/>
                    </a:lnTo>
                    <a:cubicBezTo>
                      <a:pt x="310320" y="624120"/>
                      <a:pt x="310620" y="624120"/>
                      <a:pt x="310980" y="624120"/>
                    </a:cubicBezTo>
                    <a:lnTo>
                      <a:pt x="311761" y="624120"/>
                    </a:lnTo>
                    <a:cubicBezTo>
                      <a:pt x="311761" y="624120"/>
                      <a:pt x="312000" y="624120"/>
                      <a:pt x="312060" y="624120"/>
                    </a:cubicBezTo>
                    <a:cubicBezTo>
                      <a:pt x="312240" y="624120"/>
                      <a:pt x="312420" y="624120"/>
                      <a:pt x="312600" y="624120"/>
                    </a:cubicBezTo>
                    <a:cubicBezTo>
                      <a:pt x="396420" y="624180"/>
                      <a:pt x="447541" y="608040"/>
                      <a:pt x="474720" y="595320"/>
                    </a:cubicBezTo>
                    <a:cubicBezTo>
                      <a:pt x="475200" y="595080"/>
                      <a:pt x="475680" y="594840"/>
                      <a:pt x="476160" y="594600"/>
                    </a:cubicBezTo>
                    <a:cubicBezTo>
                      <a:pt x="477300" y="594060"/>
                      <a:pt x="478380" y="593520"/>
                      <a:pt x="479520" y="592980"/>
                    </a:cubicBezTo>
                    <a:cubicBezTo>
                      <a:pt x="481320" y="592080"/>
                      <a:pt x="483000" y="591180"/>
                      <a:pt x="484560" y="590340"/>
                    </a:cubicBezTo>
                    <a:cubicBezTo>
                      <a:pt x="484800" y="590220"/>
                      <a:pt x="485041" y="590100"/>
                      <a:pt x="485280" y="589980"/>
                    </a:cubicBezTo>
                    <a:cubicBezTo>
                      <a:pt x="495360" y="584400"/>
                      <a:pt x="499920" y="580380"/>
                      <a:pt x="499920" y="580380"/>
                    </a:cubicBezTo>
                    <a:lnTo>
                      <a:pt x="499920" y="270900"/>
                    </a:lnTo>
                    <a:lnTo>
                      <a:pt x="262320" y="270900"/>
                    </a:lnTo>
                    <a:lnTo>
                      <a:pt x="262320" y="385620"/>
                    </a:lnTo>
                    <a:lnTo>
                      <a:pt x="364980" y="385620"/>
                    </a:lnTo>
                    <a:lnTo>
                      <a:pt x="364980" y="497340"/>
                    </a:lnTo>
                    <a:cubicBezTo>
                      <a:pt x="348180" y="502140"/>
                      <a:pt x="330480" y="504720"/>
                      <a:pt x="312120" y="504720"/>
                    </a:cubicBezTo>
                    <a:cubicBezTo>
                      <a:pt x="205680" y="504720"/>
                      <a:pt x="119400" y="418440"/>
                      <a:pt x="119400" y="312000"/>
                    </a:cubicBezTo>
                    <a:cubicBezTo>
                      <a:pt x="119400" y="205560"/>
                      <a:pt x="205680" y="119280"/>
                      <a:pt x="312120" y="119280"/>
                    </a:cubicBezTo>
                    <a:cubicBezTo>
                      <a:pt x="389041" y="118740"/>
                      <a:pt x="465120" y="143520"/>
                      <a:pt x="576780" y="226080"/>
                    </a:cubicBezTo>
                    <a:cubicBezTo>
                      <a:pt x="629160" y="264900"/>
                      <a:pt x="686940" y="312420"/>
                      <a:pt x="746400" y="374880"/>
                    </a:cubicBezTo>
                    <a:cubicBezTo>
                      <a:pt x="803520" y="435060"/>
                      <a:pt x="863280" y="507720"/>
                      <a:pt x="925020" y="594540"/>
                    </a:cubicBezTo>
                    <a:lnTo>
                      <a:pt x="1116541" y="594540"/>
                    </a:lnTo>
                    <a:cubicBezTo>
                      <a:pt x="1087320" y="555600"/>
                      <a:pt x="1013220" y="461700"/>
                      <a:pt x="910200" y="359640"/>
                    </a:cubicBezTo>
                    <a:cubicBezTo>
                      <a:pt x="980400" y="335100"/>
                      <a:pt x="1020000" y="281520"/>
                      <a:pt x="1020000" y="201660"/>
                    </a:cubicBezTo>
                    <a:close/>
                    <a:moveTo>
                      <a:pt x="821160" y="275340"/>
                    </a:moveTo>
                    <a:cubicBezTo>
                      <a:pt x="787800" y="245220"/>
                      <a:pt x="752940" y="215520"/>
                      <a:pt x="717300" y="187320"/>
                    </a:cubicBezTo>
                    <a:lnTo>
                      <a:pt x="717300" y="125220"/>
                    </a:lnTo>
                    <a:lnTo>
                      <a:pt x="810900" y="125220"/>
                    </a:lnTo>
                    <a:cubicBezTo>
                      <a:pt x="852000" y="127800"/>
                      <a:pt x="876120" y="154320"/>
                      <a:pt x="876120" y="201840"/>
                    </a:cubicBezTo>
                    <a:cubicBezTo>
                      <a:pt x="876120" y="241800"/>
                      <a:pt x="850920" y="266820"/>
                      <a:pt x="821160" y="275340"/>
                    </a:cubicBez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래픽 6">
              <a:extLst>
                <a:ext uri="{FF2B5EF4-FFF2-40B4-BE49-F238E27FC236}">
                  <a16:creationId xmlns:a16="http://schemas.microsoft.com/office/drawing/2014/main" id="{DFE1D5F8-8CF7-769E-30D0-FB7B5E50BC3F}"/>
                </a:ext>
              </a:extLst>
            </p:cNvPr>
            <p:cNvGrpSpPr/>
            <p:nvPr/>
          </p:nvGrpSpPr>
          <p:grpSpPr>
            <a:xfrm>
              <a:off x="7343159" y="3201120"/>
              <a:ext cx="1801920" cy="610020"/>
              <a:chOff x="7343159" y="3201120"/>
              <a:chExt cx="1801920" cy="610020"/>
            </a:xfrm>
            <a:solidFill>
              <a:srgbClr val="221E1F"/>
            </a:solidFill>
          </p:grpSpPr>
          <p:grpSp>
            <p:nvGrpSpPr>
              <p:cNvPr id="12" name="그래픽 6">
                <a:extLst>
                  <a:ext uri="{FF2B5EF4-FFF2-40B4-BE49-F238E27FC236}">
                    <a16:creationId xmlns:a16="http://schemas.microsoft.com/office/drawing/2014/main" id="{A867B5F3-0F89-2651-3C56-FAA99F87440A}"/>
                  </a:ext>
                </a:extLst>
              </p:cNvPr>
              <p:cNvGrpSpPr/>
              <p:nvPr/>
            </p:nvGrpSpPr>
            <p:grpSpPr>
              <a:xfrm>
                <a:off x="7343159" y="3201120"/>
                <a:ext cx="1801920" cy="417719"/>
                <a:chOff x="7343159" y="3201120"/>
                <a:chExt cx="1801920" cy="417719"/>
              </a:xfrm>
              <a:solidFill>
                <a:srgbClr val="221E1F"/>
              </a:solidFill>
            </p:grpSpPr>
            <p:sp>
              <p:nvSpPr>
                <p:cNvPr id="41" name="자유형: 도형 40">
                  <a:extLst>
                    <a:ext uri="{FF2B5EF4-FFF2-40B4-BE49-F238E27FC236}">
                      <a16:creationId xmlns:a16="http://schemas.microsoft.com/office/drawing/2014/main" id="{865F0977-2579-E923-DE12-F823243E33B5}"/>
                    </a:ext>
                  </a:extLst>
                </p:cNvPr>
                <p:cNvSpPr/>
                <p:nvPr/>
              </p:nvSpPr>
              <p:spPr>
                <a:xfrm>
                  <a:off x="7945620" y="3215400"/>
                  <a:ext cx="57419" cy="377640"/>
                </a:xfrm>
                <a:custGeom>
                  <a:avLst/>
                  <a:gdLst>
                    <a:gd name="connsiteX0" fmla="*/ 0 w 57419"/>
                    <a:gd name="connsiteY0" fmla="*/ 0 h 377640"/>
                    <a:gd name="connsiteX1" fmla="*/ 57420 w 57419"/>
                    <a:gd name="connsiteY1" fmla="*/ 0 h 377640"/>
                    <a:gd name="connsiteX2" fmla="*/ 57420 w 57419"/>
                    <a:gd name="connsiteY2" fmla="*/ 377640 h 377640"/>
                    <a:gd name="connsiteX3" fmla="*/ 0 w 57419"/>
                    <a:gd name="connsiteY3" fmla="*/ 377640 h 377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419" h="377640">
                      <a:moveTo>
                        <a:pt x="0" y="0"/>
                      </a:moveTo>
                      <a:lnTo>
                        <a:pt x="57420" y="0"/>
                      </a:lnTo>
                      <a:lnTo>
                        <a:pt x="57420" y="377640"/>
                      </a:lnTo>
                      <a:lnTo>
                        <a:pt x="0" y="37764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2" name="자유형: 도형 41">
                  <a:extLst>
                    <a:ext uri="{FF2B5EF4-FFF2-40B4-BE49-F238E27FC236}">
                      <a16:creationId xmlns:a16="http://schemas.microsoft.com/office/drawing/2014/main" id="{635EEB13-7B47-8966-A21B-85501405A15B}"/>
                    </a:ext>
                  </a:extLst>
                </p:cNvPr>
                <p:cNvSpPr/>
                <p:nvPr/>
              </p:nvSpPr>
              <p:spPr>
                <a:xfrm>
                  <a:off x="7724580" y="3231779"/>
                  <a:ext cx="180744" cy="281700"/>
                </a:xfrm>
                <a:custGeom>
                  <a:avLst/>
                  <a:gdLst>
                    <a:gd name="connsiteX0" fmla="*/ 180720 w 180744"/>
                    <a:gd name="connsiteY0" fmla="*/ 0 h 281700"/>
                    <a:gd name="connsiteX1" fmla="*/ 0 w 180744"/>
                    <a:gd name="connsiteY1" fmla="*/ 0 h 281700"/>
                    <a:gd name="connsiteX2" fmla="*/ 0 w 180744"/>
                    <a:gd name="connsiteY2" fmla="*/ 41400 h 281700"/>
                    <a:gd name="connsiteX3" fmla="*/ 121740 w 180744"/>
                    <a:gd name="connsiteY3" fmla="*/ 41400 h 281700"/>
                    <a:gd name="connsiteX4" fmla="*/ 0 w 180744"/>
                    <a:gd name="connsiteY4" fmla="*/ 226800 h 281700"/>
                    <a:gd name="connsiteX5" fmla="*/ 0 w 180744"/>
                    <a:gd name="connsiteY5" fmla="*/ 281700 h 281700"/>
                    <a:gd name="connsiteX6" fmla="*/ 173339 w 180744"/>
                    <a:gd name="connsiteY6" fmla="*/ 96540 h 281700"/>
                    <a:gd name="connsiteX7" fmla="*/ 180720 w 180744"/>
                    <a:gd name="connsiteY7" fmla="*/ 0 h 281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0744" h="281700">
                      <a:moveTo>
                        <a:pt x="180720" y="0"/>
                      </a:moveTo>
                      <a:lnTo>
                        <a:pt x="0" y="0"/>
                      </a:lnTo>
                      <a:lnTo>
                        <a:pt x="0" y="41400"/>
                      </a:lnTo>
                      <a:lnTo>
                        <a:pt x="121740" y="41400"/>
                      </a:lnTo>
                      <a:cubicBezTo>
                        <a:pt x="120600" y="124920"/>
                        <a:pt x="91380" y="199380"/>
                        <a:pt x="0" y="226800"/>
                      </a:cubicBezTo>
                      <a:lnTo>
                        <a:pt x="0" y="281700"/>
                      </a:lnTo>
                      <a:cubicBezTo>
                        <a:pt x="93780" y="266580"/>
                        <a:pt x="155339" y="198600"/>
                        <a:pt x="173339" y="96540"/>
                      </a:cubicBezTo>
                      <a:cubicBezTo>
                        <a:pt x="181559" y="49860"/>
                        <a:pt x="180720" y="0"/>
                        <a:pt x="180720" y="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3" name="자유형: 도형 42">
                  <a:extLst>
                    <a:ext uri="{FF2B5EF4-FFF2-40B4-BE49-F238E27FC236}">
                      <a16:creationId xmlns:a16="http://schemas.microsoft.com/office/drawing/2014/main" id="{2CAFAFA4-2AB7-500B-FFF2-B55B8C4E2226}"/>
                    </a:ext>
                  </a:extLst>
                </p:cNvPr>
                <p:cNvSpPr/>
                <p:nvPr/>
              </p:nvSpPr>
              <p:spPr>
                <a:xfrm>
                  <a:off x="7402139" y="3425280"/>
                  <a:ext cx="229560" cy="193559"/>
                </a:xfrm>
                <a:custGeom>
                  <a:avLst/>
                  <a:gdLst>
                    <a:gd name="connsiteX0" fmla="*/ 114780 w 229560"/>
                    <a:gd name="connsiteY0" fmla="*/ 0 h 193559"/>
                    <a:gd name="connsiteX1" fmla="*/ 0 w 229560"/>
                    <a:gd name="connsiteY1" fmla="*/ 96840 h 193559"/>
                    <a:gd name="connsiteX2" fmla="*/ 114780 w 229560"/>
                    <a:gd name="connsiteY2" fmla="*/ 193560 h 193559"/>
                    <a:gd name="connsiteX3" fmla="*/ 229560 w 229560"/>
                    <a:gd name="connsiteY3" fmla="*/ 96840 h 193559"/>
                    <a:gd name="connsiteX4" fmla="*/ 114780 w 229560"/>
                    <a:gd name="connsiteY4" fmla="*/ 0 h 193559"/>
                    <a:gd name="connsiteX5" fmla="*/ 114780 w 229560"/>
                    <a:gd name="connsiteY5" fmla="*/ 147840 h 193559"/>
                    <a:gd name="connsiteX6" fmla="*/ 56400 w 229560"/>
                    <a:gd name="connsiteY6" fmla="*/ 96840 h 193559"/>
                    <a:gd name="connsiteX7" fmla="*/ 114780 w 229560"/>
                    <a:gd name="connsiteY7" fmla="*/ 45720 h 193559"/>
                    <a:gd name="connsiteX8" fmla="*/ 173041 w 229560"/>
                    <a:gd name="connsiteY8" fmla="*/ 96840 h 193559"/>
                    <a:gd name="connsiteX9" fmla="*/ 114780 w 229560"/>
                    <a:gd name="connsiteY9" fmla="*/ 147840 h 193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9560" h="193559">
                      <a:moveTo>
                        <a:pt x="114780" y="0"/>
                      </a:moveTo>
                      <a:cubicBezTo>
                        <a:pt x="51420" y="0"/>
                        <a:pt x="0" y="43380"/>
                        <a:pt x="0" y="96840"/>
                      </a:cubicBezTo>
                      <a:cubicBezTo>
                        <a:pt x="0" y="150300"/>
                        <a:pt x="51420" y="193560"/>
                        <a:pt x="114780" y="193560"/>
                      </a:cubicBezTo>
                      <a:cubicBezTo>
                        <a:pt x="178140" y="193560"/>
                        <a:pt x="229560" y="150180"/>
                        <a:pt x="229560" y="96840"/>
                      </a:cubicBezTo>
                      <a:cubicBezTo>
                        <a:pt x="229560" y="43500"/>
                        <a:pt x="178140" y="0"/>
                        <a:pt x="114780" y="0"/>
                      </a:cubicBezTo>
                      <a:moveTo>
                        <a:pt x="114780" y="147840"/>
                      </a:moveTo>
                      <a:cubicBezTo>
                        <a:pt x="82560" y="147840"/>
                        <a:pt x="56400" y="124920"/>
                        <a:pt x="56400" y="96840"/>
                      </a:cubicBezTo>
                      <a:cubicBezTo>
                        <a:pt x="56400" y="68760"/>
                        <a:pt x="82560" y="45720"/>
                        <a:pt x="114780" y="45720"/>
                      </a:cubicBezTo>
                      <a:cubicBezTo>
                        <a:pt x="147000" y="45720"/>
                        <a:pt x="173041" y="68580"/>
                        <a:pt x="173041" y="96840"/>
                      </a:cubicBezTo>
                      <a:cubicBezTo>
                        <a:pt x="173041" y="125100"/>
                        <a:pt x="146941" y="147840"/>
                        <a:pt x="114780" y="14784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4" name="자유형: 도형 43">
                  <a:extLst>
                    <a:ext uri="{FF2B5EF4-FFF2-40B4-BE49-F238E27FC236}">
                      <a16:creationId xmlns:a16="http://schemas.microsoft.com/office/drawing/2014/main" id="{CAF9FCBD-181A-0394-304E-BCC7E2C32F9F}"/>
                    </a:ext>
                  </a:extLst>
                </p:cNvPr>
                <p:cNvSpPr/>
                <p:nvPr/>
              </p:nvSpPr>
              <p:spPr>
                <a:xfrm>
                  <a:off x="7501860" y="3215220"/>
                  <a:ext cx="140939" cy="218760"/>
                </a:xfrm>
                <a:custGeom>
                  <a:avLst/>
                  <a:gdLst>
                    <a:gd name="connsiteX0" fmla="*/ 82500 w 140939"/>
                    <a:gd name="connsiteY0" fmla="*/ 0 h 218760"/>
                    <a:gd name="connsiteX1" fmla="*/ 82500 w 140939"/>
                    <a:gd name="connsiteY1" fmla="*/ 46620 h 218760"/>
                    <a:gd name="connsiteX2" fmla="*/ 8520 w 140939"/>
                    <a:gd name="connsiteY2" fmla="*/ 46620 h 218760"/>
                    <a:gd name="connsiteX3" fmla="*/ 8520 w 140939"/>
                    <a:gd name="connsiteY3" fmla="*/ 87840 h 218760"/>
                    <a:gd name="connsiteX4" fmla="*/ 82500 w 140939"/>
                    <a:gd name="connsiteY4" fmla="*/ 87840 h 218760"/>
                    <a:gd name="connsiteX5" fmla="*/ 82500 w 140939"/>
                    <a:gd name="connsiteY5" fmla="*/ 120240 h 218760"/>
                    <a:gd name="connsiteX6" fmla="*/ 0 w 140939"/>
                    <a:gd name="connsiteY6" fmla="*/ 120240 h 218760"/>
                    <a:gd name="connsiteX7" fmla="*/ 0 w 140939"/>
                    <a:gd name="connsiteY7" fmla="*/ 161460 h 218760"/>
                    <a:gd name="connsiteX8" fmla="*/ 82500 w 140939"/>
                    <a:gd name="connsiteY8" fmla="*/ 161460 h 218760"/>
                    <a:gd name="connsiteX9" fmla="*/ 82500 w 140939"/>
                    <a:gd name="connsiteY9" fmla="*/ 218760 h 218760"/>
                    <a:gd name="connsiteX10" fmla="*/ 140940 w 140939"/>
                    <a:gd name="connsiteY10" fmla="*/ 218760 h 218760"/>
                    <a:gd name="connsiteX11" fmla="*/ 140940 w 140939"/>
                    <a:gd name="connsiteY11" fmla="*/ 0 h 218760"/>
                    <a:gd name="connsiteX12" fmla="*/ 82500 w 140939"/>
                    <a:gd name="connsiteY12" fmla="*/ 0 h 218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0939" h="218760">
                      <a:moveTo>
                        <a:pt x="82500" y="0"/>
                      </a:moveTo>
                      <a:lnTo>
                        <a:pt x="82500" y="46620"/>
                      </a:lnTo>
                      <a:lnTo>
                        <a:pt x="8520" y="46620"/>
                      </a:lnTo>
                      <a:lnTo>
                        <a:pt x="8520" y="87840"/>
                      </a:lnTo>
                      <a:lnTo>
                        <a:pt x="82500" y="87840"/>
                      </a:lnTo>
                      <a:lnTo>
                        <a:pt x="82500" y="120240"/>
                      </a:lnTo>
                      <a:lnTo>
                        <a:pt x="0" y="120240"/>
                      </a:lnTo>
                      <a:lnTo>
                        <a:pt x="0" y="161460"/>
                      </a:lnTo>
                      <a:lnTo>
                        <a:pt x="82500" y="161460"/>
                      </a:lnTo>
                      <a:lnTo>
                        <a:pt x="82500" y="218760"/>
                      </a:lnTo>
                      <a:lnTo>
                        <a:pt x="140940" y="218760"/>
                      </a:lnTo>
                      <a:lnTo>
                        <a:pt x="140940" y="0"/>
                      </a:lnTo>
                      <a:lnTo>
                        <a:pt x="8250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5" name="자유형: 도형 44">
                  <a:extLst>
                    <a:ext uri="{FF2B5EF4-FFF2-40B4-BE49-F238E27FC236}">
                      <a16:creationId xmlns:a16="http://schemas.microsoft.com/office/drawing/2014/main" id="{2EBE64B3-8B5E-CD5A-99B4-FADFB6FDBB67}"/>
                    </a:ext>
                  </a:extLst>
                </p:cNvPr>
                <p:cNvSpPr/>
                <p:nvPr/>
              </p:nvSpPr>
              <p:spPr>
                <a:xfrm>
                  <a:off x="7343159" y="3228720"/>
                  <a:ext cx="177240" cy="207119"/>
                </a:xfrm>
                <a:custGeom>
                  <a:avLst/>
                  <a:gdLst>
                    <a:gd name="connsiteX0" fmla="*/ 0 w 177240"/>
                    <a:gd name="connsiteY0" fmla="*/ 0 h 207119"/>
                    <a:gd name="connsiteX1" fmla="*/ 0 w 177240"/>
                    <a:gd name="connsiteY1" fmla="*/ 41220 h 207119"/>
                    <a:gd name="connsiteX2" fmla="*/ 119400 w 177240"/>
                    <a:gd name="connsiteY2" fmla="*/ 41220 h 207119"/>
                    <a:gd name="connsiteX3" fmla="*/ 0 w 177240"/>
                    <a:gd name="connsiteY3" fmla="*/ 155160 h 207119"/>
                    <a:gd name="connsiteX4" fmla="*/ 0 w 177240"/>
                    <a:gd name="connsiteY4" fmla="*/ 207120 h 207119"/>
                    <a:gd name="connsiteX5" fmla="*/ 171660 w 177240"/>
                    <a:gd name="connsiteY5" fmla="*/ 59220 h 207119"/>
                    <a:gd name="connsiteX6" fmla="*/ 177240 w 177240"/>
                    <a:gd name="connsiteY6" fmla="*/ 0 h 207119"/>
                    <a:gd name="connsiteX7" fmla="*/ 0 w 177240"/>
                    <a:gd name="connsiteY7" fmla="*/ 0 h 207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7240" h="207119">
                      <a:moveTo>
                        <a:pt x="0" y="0"/>
                      </a:moveTo>
                      <a:lnTo>
                        <a:pt x="0" y="41220"/>
                      </a:lnTo>
                      <a:lnTo>
                        <a:pt x="119400" y="41220"/>
                      </a:lnTo>
                      <a:cubicBezTo>
                        <a:pt x="115320" y="95460"/>
                        <a:pt x="66540" y="135660"/>
                        <a:pt x="0" y="155160"/>
                      </a:cubicBezTo>
                      <a:lnTo>
                        <a:pt x="0" y="207120"/>
                      </a:lnTo>
                      <a:cubicBezTo>
                        <a:pt x="71880" y="200700"/>
                        <a:pt x="156420" y="143160"/>
                        <a:pt x="171660" y="59220"/>
                      </a:cubicBezTo>
                      <a:cubicBezTo>
                        <a:pt x="176700" y="31680"/>
                        <a:pt x="177240" y="0"/>
                        <a:pt x="17724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자유형: 도형 45">
                  <a:extLst>
                    <a:ext uri="{FF2B5EF4-FFF2-40B4-BE49-F238E27FC236}">
                      <a16:creationId xmlns:a16="http://schemas.microsoft.com/office/drawing/2014/main" id="{61C32BE6-D04C-2954-C47C-57AF4DC13DAB}"/>
                    </a:ext>
                  </a:extLst>
                </p:cNvPr>
                <p:cNvSpPr/>
                <p:nvPr/>
              </p:nvSpPr>
              <p:spPr>
                <a:xfrm>
                  <a:off x="8459699" y="3222060"/>
                  <a:ext cx="327240" cy="370920"/>
                </a:xfrm>
                <a:custGeom>
                  <a:avLst/>
                  <a:gdLst>
                    <a:gd name="connsiteX0" fmla="*/ 295440 w 327240"/>
                    <a:gd name="connsiteY0" fmla="*/ 0 h 370920"/>
                    <a:gd name="connsiteX1" fmla="*/ 31740 w 327240"/>
                    <a:gd name="connsiteY1" fmla="*/ 0 h 370920"/>
                    <a:gd name="connsiteX2" fmla="*/ 31740 w 327240"/>
                    <a:gd name="connsiteY2" fmla="*/ 41340 h 370920"/>
                    <a:gd name="connsiteX3" fmla="*/ 234780 w 327240"/>
                    <a:gd name="connsiteY3" fmla="*/ 41340 h 370920"/>
                    <a:gd name="connsiteX4" fmla="*/ 234780 w 327240"/>
                    <a:gd name="connsiteY4" fmla="*/ 170820 h 370920"/>
                    <a:gd name="connsiteX5" fmla="*/ 0 w 327240"/>
                    <a:gd name="connsiteY5" fmla="*/ 170820 h 370920"/>
                    <a:gd name="connsiteX6" fmla="*/ 0 w 327240"/>
                    <a:gd name="connsiteY6" fmla="*/ 212280 h 370920"/>
                    <a:gd name="connsiteX7" fmla="*/ 134821 w 327240"/>
                    <a:gd name="connsiteY7" fmla="*/ 212280 h 370920"/>
                    <a:gd name="connsiteX8" fmla="*/ 134821 w 327240"/>
                    <a:gd name="connsiteY8" fmla="*/ 370920 h 370920"/>
                    <a:gd name="connsiteX9" fmla="*/ 192240 w 327240"/>
                    <a:gd name="connsiteY9" fmla="*/ 370920 h 370920"/>
                    <a:gd name="connsiteX10" fmla="*/ 192240 w 327240"/>
                    <a:gd name="connsiteY10" fmla="*/ 212280 h 370920"/>
                    <a:gd name="connsiteX11" fmla="*/ 327240 w 327240"/>
                    <a:gd name="connsiteY11" fmla="*/ 212280 h 370920"/>
                    <a:gd name="connsiteX12" fmla="*/ 327240 w 327240"/>
                    <a:gd name="connsiteY12" fmla="*/ 170820 h 370920"/>
                    <a:gd name="connsiteX13" fmla="*/ 295381 w 327240"/>
                    <a:gd name="connsiteY13" fmla="*/ 170820 h 370920"/>
                    <a:gd name="connsiteX14" fmla="*/ 295440 w 327240"/>
                    <a:gd name="connsiteY14" fmla="*/ 0 h 370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27240" h="370920">
                      <a:moveTo>
                        <a:pt x="295440" y="0"/>
                      </a:moveTo>
                      <a:lnTo>
                        <a:pt x="31740" y="0"/>
                      </a:lnTo>
                      <a:lnTo>
                        <a:pt x="31740" y="41340"/>
                      </a:lnTo>
                      <a:lnTo>
                        <a:pt x="234780" y="41340"/>
                      </a:lnTo>
                      <a:lnTo>
                        <a:pt x="234780" y="170820"/>
                      </a:lnTo>
                      <a:lnTo>
                        <a:pt x="0" y="170820"/>
                      </a:lnTo>
                      <a:lnTo>
                        <a:pt x="0" y="212280"/>
                      </a:lnTo>
                      <a:lnTo>
                        <a:pt x="134821" y="212280"/>
                      </a:lnTo>
                      <a:lnTo>
                        <a:pt x="134821" y="370920"/>
                      </a:lnTo>
                      <a:lnTo>
                        <a:pt x="192240" y="370920"/>
                      </a:lnTo>
                      <a:lnTo>
                        <a:pt x="192240" y="212280"/>
                      </a:lnTo>
                      <a:lnTo>
                        <a:pt x="327240" y="212280"/>
                      </a:lnTo>
                      <a:lnTo>
                        <a:pt x="327240" y="170820"/>
                      </a:lnTo>
                      <a:lnTo>
                        <a:pt x="295381" y="170820"/>
                      </a:lnTo>
                      <a:lnTo>
                        <a:pt x="29544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자유형: 도형 46">
                  <a:extLst>
                    <a:ext uri="{FF2B5EF4-FFF2-40B4-BE49-F238E27FC236}">
                      <a16:creationId xmlns:a16="http://schemas.microsoft.com/office/drawing/2014/main" id="{6FE5107C-18F2-EA03-874B-688D2A44594A}"/>
                    </a:ext>
                  </a:extLst>
                </p:cNvPr>
                <p:cNvSpPr/>
                <p:nvPr/>
              </p:nvSpPr>
              <p:spPr>
                <a:xfrm>
                  <a:off x="8854379" y="3201120"/>
                  <a:ext cx="206460" cy="175200"/>
                </a:xfrm>
                <a:custGeom>
                  <a:avLst/>
                  <a:gdLst>
                    <a:gd name="connsiteX0" fmla="*/ 103260 w 206460"/>
                    <a:gd name="connsiteY0" fmla="*/ 0 h 175200"/>
                    <a:gd name="connsiteX1" fmla="*/ 0 w 206460"/>
                    <a:gd name="connsiteY1" fmla="*/ 87540 h 175200"/>
                    <a:gd name="connsiteX2" fmla="*/ 103260 w 206460"/>
                    <a:gd name="connsiteY2" fmla="*/ 175200 h 175200"/>
                    <a:gd name="connsiteX3" fmla="*/ 206460 w 206460"/>
                    <a:gd name="connsiteY3" fmla="*/ 87540 h 175200"/>
                    <a:gd name="connsiteX4" fmla="*/ 103260 w 206460"/>
                    <a:gd name="connsiteY4" fmla="*/ 0 h 175200"/>
                    <a:gd name="connsiteX5" fmla="*/ 103260 w 206460"/>
                    <a:gd name="connsiteY5" fmla="*/ 132600 h 175200"/>
                    <a:gd name="connsiteX6" fmla="*/ 59580 w 206460"/>
                    <a:gd name="connsiteY6" fmla="*/ 87540 h 175200"/>
                    <a:gd name="connsiteX7" fmla="*/ 103260 w 206460"/>
                    <a:gd name="connsiteY7" fmla="*/ 42540 h 175200"/>
                    <a:gd name="connsiteX8" fmla="*/ 147000 w 206460"/>
                    <a:gd name="connsiteY8" fmla="*/ 87540 h 175200"/>
                    <a:gd name="connsiteX9" fmla="*/ 103260 w 206460"/>
                    <a:gd name="connsiteY9" fmla="*/ 132600 h 17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06460" h="175200">
                      <a:moveTo>
                        <a:pt x="103260" y="0"/>
                      </a:moveTo>
                      <a:cubicBezTo>
                        <a:pt x="46260" y="0"/>
                        <a:pt x="0" y="39180"/>
                        <a:pt x="0" y="87540"/>
                      </a:cubicBezTo>
                      <a:cubicBezTo>
                        <a:pt x="0" y="135900"/>
                        <a:pt x="46260" y="175200"/>
                        <a:pt x="103260" y="175200"/>
                      </a:cubicBezTo>
                      <a:cubicBezTo>
                        <a:pt x="160260" y="175200"/>
                        <a:pt x="206460" y="136020"/>
                        <a:pt x="206460" y="87540"/>
                      </a:cubicBezTo>
                      <a:cubicBezTo>
                        <a:pt x="206460" y="39060"/>
                        <a:pt x="160260" y="0"/>
                        <a:pt x="103260" y="0"/>
                      </a:cubicBezTo>
                      <a:moveTo>
                        <a:pt x="103260" y="132600"/>
                      </a:moveTo>
                      <a:cubicBezTo>
                        <a:pt x="79080" y="132600"/>
                        <a:pt x="59580" y="112440"/>
                        <a:pt x="59580" y="87540"/>
                      </a:cubicBezTo>
                      <a:cubicBezTo>
                        <a:pt x="59580" y="62640"/>
                        <a:pt x="79080" y="42540"/>
                        <a:pt x="103260" y="42540"/>
                      </a:cubicBezTo>
                      <a:cubicBezTo>
                        <a:pt x="127440" y="42540"/>
                        <a:pt x="147000" y="62700"/>
                        <a:pt x="147000" y="87540"/>
                      </a:cubicBezTo>
                      <a:cubicBezTo>
                        <a:pt x="147000" y="112380"/>
                        <a:pt x="127440" y="132600"/>
                        <a:pt x="103260" y="1326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자유형: 도형 47">
                  <a:extLst>
                    <a:ext uri="{FF2B5EF4-FFF2-40B4-BE49-F238E27FC236}">
                      <a16:creationId xmlns:a16="http://schemas.microsoft.com/office/drawing/2014/main" id="{8DD40070-573C-2F85-730C-4C46850227D8}"/>
                    </a:ext>
                  </a:extLst>
                </p:cNvPr>
                <p:cNvSpPr/>
                <p:nvPr/>
              </p:nvSpPr>
              <p:spPr>
                <a:xfrm>
                  <a:off x="8840520" y="3384480"/>
                  <a:ext cx="227759" cy="93000"/>
                </a:xfrm>
                <a:custGeom>
                  <a:avLst/>
                  <a:gdLst>
                    <a:gd name="connsiteX0" fmla="*/ 101640 w 227759"/>
                    <a:gd name="connsiteY0" fmla="*/ 93000 h 93000"/>
                    <a:gd name="connsiteX1" fmla="*/ 160260 w 227759"/>
                    <a:gd name="connsiteY1" fmla="*/ 93000 h 93000"/>
                    <a:gd name="connsiteX2" fmla="*/ 160260 w 227759"/>
                    <a:gd name="connsiteY2" fmla="*/ 41400 h 93000"/>
                    <a:gd name="connsiteX3" fmla="*/ 227760 w 227759"/>
                    <a:gd name="connsiteY3" fmla="*/ 41400 h 93000"/>
                    <a:gd name="connsiteX4" fmla="*/ 227760 w 227759"/>
                    <a:gd name="connsiteY4" fmla="*/ 0 h 93000"/>
                    <a:gd name="connsiteX5" fmla="*/ 0 w 227759"/>
                    <a:gd name="connsiteY5" fmla="*/ 0 h 93000"/>
                    <a:gd name="connsiteX6" fmla="*/ 0 w 227759"/>
                    <a:gd name="connsiteY6" fmla="*/ 41400 h 93000"/>
                    <a:gd name="connsiteX7" fmla="*/ 101640 w 227759"/>
                    <a:gd name="connsiteY7" fmla="*/ 41400 h 93000"/>
                    <a:gd name="connsiteX8" fmla="*/ 101640 w 227759"/>
                    <a:gd name="connsiteY8" fmla="*/ 93000 h 93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7759" h="93000">
                      <a:moveTo>
                        <a:pt x="101640" y="93000"/>
                      </a:moveTo>
                      <a:lnTo>
                        <a:pt x="160260" y="93000"/>
                      </a:lnTo>
                      <a:lnTo>
                        <a:pt x="160260" y="41400"/>
                      </a:lnTo>
                      <a:lnTo>
                        <a:pt x="227760" y="41400"/>
                      </a:lnTo>
                      <a:lnTo>
                        <a:pt x="227760" y="0"/>
                      </a:lnTo>
                      <a:lnTo>
                        <a:pt x="0" y="0"/>
                      </a:lnTo>
                      <a:lnTo>
                        <a:pt x="0" y="41400"/>
                      </a:lnTo>
                      <a:lnTo>
                        <a:pt x="101640" y="41400"/>
                      </a:lnTo>
                      <a:lnTo>
                        <a:pt x="101640" y="930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62B48244-CE4E-F973-D0C3-186C13804A59}"/>
                    </a:ext>
                  </a:extLst>
                </p:cNvPr>
                <p:cNvSpPr/>
                <p:nvPr/>
              </p:nvSpPr>
              <p:spPr>
                <a:xfrm>
                  <a:off x="9032699" y="3215220"/>
                  <a:ext cx="112380" cy="303899"/>
                </a:xfrm>
                <a:custGeom>
                  <a:avLst/>
                  <a:gdLst>
                    <a:gd name="connsiteX0" fmla="*/ 53761 w 112380"/>
                    <a:gd name="connsiteY0" fmla="*/ 0 h 303899"/>
                    <a:gd name="connsiteX1" fmla="*/ 53761 w 112380"/>
                    <a:gd name="connsiteY1" fmla="*/ 229500 h 303899"/>
                    <a:gd name="connsiteX2" fmla="*/ 0 w 112380"/>
                    <a:gd name="connsiteY2" fmla="*/ 229500 h 303899"/>
                    <a:gd name="connsiteX3" fmla="*/ 0 w 112380"/>
                    <a:gd name="connsiteY3" fmla="*/ 270900 h 303899"/>
                    <a:gd name="connsiteX4" fmla="*/ 53761 w 112380"/>
                    <a:gd name="connsiteY4" fmla="*/ 270900 h 303899"/>
                    <a:gd name="connsiteX5" fmla="*/ 53761 w 112380"/>
                    <a:gd name="connsiteY5" fmla="*/ 303900 h 303899"/>
                    <a:gd name="connsiteX6" fmla="*/ 112381 w 112380"/>
                    <a:gd name="connsiteY6" fmla="*/ 303900 h 303899"/>
                    <a:gd name="connsiteX7" fmla="*/ 112381 w 112380"/>
                    <a:gd name="connsiteY7" fmla="*/ 0 h 303899"/>
                    <a:gd name="connsiteX8" fmla="*/ 53761 w 112380"/>
                    <a:gd name="connsiteY8" fmla="*/ 0 h 303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380" h="303899">
                      <a:moveTo>
                        <a:pt x="53761" y="0"/>
                      </a:moveTo>
                      <a:lnTo>
                        <a:pt x="53761" y="229500"/>
                      </a:lnTo>
                      <a:lnTo>
                        <a:pt x="0" y="229500"/>
                      </a:lnTo>
                      <a:lnTo>
                        <a:pt x="0" y="270900"/>
                      </a:lnTo>
                      <a:lnTo>
                        <a:pt x="53761" y="270900"/>
                      </a:lnTo>
                      <a:lnTo>
                        <a:pt x="53761" y="303900"/>
                      </a:lnTo>
                      <a:lnTo>
                        <a:pt x="112381" y="303900"/>
                      </a:lnTo>
                      <a:lnTo>
                        <a:pt x="112381" y="0"/>
                      </a:lnTo>
                      <a:lnTo>
                        <a:pt x="53761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0" name="자유형: 도형 49">
                  <a:extLst>
                    <a:ext uri="{FF2B5EF4-FFF2-40B4-BE49-F238E27FC236}">
                      <a16:creationId xmlns:a16="http://schemas.microsoft.com/office/drawing/2014/main" id="{2C65E9E0-105B-1391-8743-28109C4DCDE8}"/>
                    </a:ext>
                  </a:extLst>
                </p:cNvPr>
                <p:cNvSpPr/>
                <p:nvPr/>
              </p:nvSpPr>
              <p:spPr>
                <a:xfrm>
                  <a:off x="8091240" y="3215220"/>
                  <a:ext cx="308759" cy="260580"/>
                </a:xfrm>
                <a:custGeom>
                  <a:avLst/>
                  <a:gdLst>
                    <a:gd name="connsiteX0" fmla="*/ 251220 w 308759"/>
                    <a:gd name="connsiteY0" fmla="*/ 0 h 260580"/>
                    <a:gd name="connsiteX1" fmla="*/ 251220 w 308759"/>
                    <a:gd name="connsiteY1" fmla="*/ 48360 h 260580"/>
                    <a:gd name="connsiteX2" fmla="*/ 184080 w 308759"/>
                    <a:gd name="connsiteY2" fmla="*/ 48360 h 260580"/>
                    <a:gd name="connsiteX3" fmla="*/ 103679 w 308759"/>
                    <a:gd name="connsiteY3" fmla="*/ 9420 h 260580"/>
                    <a:gd name="connsiteX4" fmla="*/ 0 w 308759"/>
                    <a:gd name="connsiteY4" fmla="*/ 113940 h 260580"/>
                    <a:gd name="connsiteX5" fmla="*/ 103679 w 308759"/>
                    <a:gd name="connsiteY5" fmla="*/ 218520 h 260580"/>
                    <a:gd name="connsiteX6" fmla="*/ 187140 w 308759"/>
                    <a:gd name="connsiteY6" fmla="*/ 175500 h 260580"/>
                    <a:gd name="connsiteX7" fmla="*/ 251220 w 308759"/>
                    <a:gd name="connsiteY7" fmla="*/ 175500 h 260580"/>
                    <a:gd name="connsiteX8" fmla="*/ 251220 w 308759"/>
                    <a:gd name="connsiteY8" fmla="*/ 260580 h 260580"/>
                    <a:gd name="connsiteX9" fmla="*/ 308760 w 308759"/>
                    <a:gd name="connsiteY9" fmla="*/ 260580 h 260580"/>
                    <a:gd name="connsiteX10" fmla="*/ 308760 w 308759"/>
                    <a:gd name="connsiteY10" fmla="*/ 0 h 260580"/>
                    <a:gd name="connsiteX11" fmla="*/ 251220 w 308759"/>
                    <a:gd name="connsiteY11" fmla="*/ 0 h 260580"/>
                    <a:gd name="connsiteX12" fmla="*/ 103679 w 308759"/>
                    <a:gd name="connsiteY12" fmla="*/ 174180 h 260580"/>
                    <a:gd name="connsiteX13" fmla="*/ 54660 w 308759"/>
                    <a:gd name="connsiteY13" fmla="*/ 114000 h 260580"/>
                    <a:gd name="connsiteX14" fmla="*/ 103679 w 308759"/>
                    <a:gd name="connsiteY14" fmla="*/ 53880 h 260580"/>
                    <a:gd name="connsiteX15" fmla="*/ 152580 w 308759"/>
                    <a:gd name="connsiteY15" fmla="*/ 114000 h 260580"/>
                    <a:gd name="connsiteX16" fmla="*/ 103679 w 308759"/>
                    <a:gd name="connsiteY16" fmla="*/ 174180 h 260580"/>
                    <a:gd name="connsiteX17" fmla="*/ 251220 w 308759"/>
                    <a:gd name="connsiteY17" fmla="*/ 134220 h 260580"/>
                    <a:gd name="connsiteX18" fmla="*/ 205080 w 308759"/>
                    <a:gd name="connsiteY18" fmla="*/ 134220 h 260580"/>
                    <a:gd name="connsiteX19" fmla="*/ 207060 w 308759"/>
                    <a:gd name="connsiteY19" fmla="*/ 114000 h 260580"/>
                    <a:gd name="connsiteX20" fmla="*/ 204120 w 308759"/>
                    <a:gd name="connsiteY20" fmla="*/ 89640 h 260580"/>
                    <a:gd name="connsiteX21" fmla="*/ 251220 w 308759"/>
                    <a:gd name="connsiteY21" fmla="*/ 89640 h 260580"/>
                    <a:gd name="connsiteX22" fmla="*/ 251220 w 308759"/>
                    <a:gd name="connsiteY22" fmla="*/ 134280 h 260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08759" h="260580">
                      <a:moveTo>
                        <a:pt x="251220" y="0"/>
                      </a:moveTo>
                      <a:lnTo>
                        <a:pt x="251220" y="48360"/>
                      </a:lnTo>
                      <a:lnTo>
                        <a:pt x="184080" y="48360"/>
                      </a:lnTo>
                      <a:cubicBezTo>
                        <a:pt x="165120" y="24660"/>
                        <a:pt x="136140" y="9420"/>
                        <a:pt x="103679" y="9420"/>
                      </a:cubicBezTo>
                      <a:cubicBezTo>
                        <a:pt x="46320" y="9420"/>
                        <a:pt x="0" y="56280"/>
                        <a:pt x="0" y="113940"/>
                      </a:cubicBezTo>
                      <a:cubicBezTo>
                        <a:pt x="0" y="171600"/>
                        <a:pt x="46320" y="218520"/>
                        <a:pt x="103679" y="218520"/>
                      </a:cubicBezTo>
                      <a:cubicBezTo>
                        <a:pt x="138000" y="218520"/>
                        <a:pt x="168360" y="201540"/>
                        <a:pt x="187140" y="175500"/>
                      </a:cubicBezTo>
                      <a:lnTo>
                        <a:pt x="251220" y="175500"/>
                      </a:lnTo>
                      <a:lnTo>
                        <a:pt x="251220" y="260580"/>
                      </a:lnTo>
                      <a:lnTo>
                        <a:pt x="308760" y="260580"/>
                      </a:lnTo>
                      <a:lnTo>
                        <a:pt x="308760" y="0"/>
                      </a:lnTo>
                      <a:lnTo>
                        <a:pt x="251220" y="0"/>
                      </a:lnTo>
                      <a:close/>
                      <a:moveTo>
                        <a:pt x="103679" y="174180"/>
                      </a:moveTo>
                      <a:cubicBezTo>
                        <a:pt x="76560" y="174180"/>
                        <a:pt x="54660" y="147240"/>
                        <a:pt x="54660" y="114000"/>
                      </a:cubicBezTo>
                      <a:cubicBezTo>
                        <a:pt x="54660" y="80760"/>
                        <a:pt x="76620" y="53880"/>
                        <a:pt x="103679" y="53880"/>
                      </a:cubicBezTo>
                      <a:cubicBezTo>
                        <a:pt x="130740" y="53880"/>
                        <a:pt x="152580" y="80760"/>
                        <a:pt x="152580" y="114000"/>
                      </a:cubicBezTo>
                      <a:cubicBezTo>
                        <a:pt x="152580" y="147240"/>
                        <a:pt x="130620" y="174180"/>
                        <a:pt x="103679" y="174180"/>
                      </a:cubicBezTo>
                      <a:close/>
                      <a:moveTo>
                        <a:pt x="251220" y="134220"/>
                      </a:moveTo>
                      <a:lnTo>
                        <a:pt x="205080" y="134220"/>
                      </a:lnTo>
                      <a:cubicBezTo>
                        <a:pt x="206340" y="127680"/>
                        <a:pt x="207060" y="120900"/>
                        <a:pt x="207060" y="114000"/>
                      </a:cubicBezTo>
                      <a:cubicBezTo>
                        <a:pt x="207060" y="105600"/>
                        <a:pt x="205980" y="97440"/>
                        <a:pt x="204120" y="89640"/>
                      </a:cubicBezTo>
                      <a:lnTo>
                        <a:pt x="251220" y="89640"/>
                      </a:lnTo>
                      <a:lnTo>
                        <a:pt x="251220" y="1342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80D191CE-E7A2-10D1-FD98-9C1D45A92DF3}"/>
                    </a:ext>
                  </a:extLst>
                </p:cNvPr>
                <p:cNvSpPr/>
                <p:nvPr/>
              </p:nvSpPr>
              <p:spPr>
                <a:xfrm>
                  <a:off x="8142539" y="3471720"/>
                  <a:ext cx="257460" cy="121679"/>
                </a:xfrm>
                <a:custGeom>
                  <a:avLst/>
                  <a:gdLst>
                    <a:gd name="connsiteX0" fmla="*/ 57600 w 257460"/>
                    <a:gd name="connsiteY0" fmla="*/ 72480 h 121679"/>
                    <a:gd name="connsiteX1" fmla="*/ 57600 w 257460"/>
                    <a:gd name="connsiteY1" fmla="*/ 0 h 121679"/>
                    <a:gd name="connsiteX2" fmla="*/ 0 w 257460"/>
                    <a:gd name="connsiteY2" fmla="*/ 0 h 121679"/>
                    <a:gd name="connsiteX3" fmla="*/ 0 w 257460"/>
                    <a:gd name="connsiteY3" fmla="*/ 79740 h 121679"/>
                    <a:gd name="connsiteX4" fmla="*/ 41700 w 257460"/>
                    <a:gd name="connsiteY4" fmla="*/ 121680 h 121679"/>
                    <a:gd name="connsiteX5" fmla="*/ 41700 w 257460"/>
                    <a:gd name="connsiteY5" fmla="*/ 121680 h 121679"/>
                    <a:gd name="connsiteX6" fmla="*/ 42000 w 257460"/>
                    <a:gd name="connsiteY6" fmla="*/ 121680 h 121679"/>
                    <a:gd name="connsiteX7" fmla="*/ 257460 w 257460"/>
                    <a:gd name="connsiteY7" fmla="*/ 121680 h 121679"/>
                    <a:gd name="connsiteX8" fmla="*/ 257460 w 257460"/>
                    <a:gd name="connsiteY8" fmla="*/ 72420 h 121679"/>
                    <a:gd name="connsiteX9" fmla="*/ 57600 w 257460"/>
                    <a:gd name="connsiteY9" fmla="*/ 72420 h 121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7460" h="121679">
                      <a:moveTo>
                        <a:pt x="57600" y="72480"/>
                      </a:moveTo>
                      <a:lnTo>
                        <a:pt x="57600" y="0"/>
                      </a:lnTo>
                      <a:lnTo>
                        <a:pt x="0" y="0"/>
                      </a:lnTo>
                      <a:lnTo>
                        <a:pt x="0" y="79740"/>
                      </a:lnTo>
                      <a:cubicBezTo>
                        <a:pt x="0" y="102840"/>
                        <a:pt x="18660" y="121500"/>
                        <a:pt x="41700" y="121680"/>
                      </a:cubicBezTo>
                      <a:lnTo>
                        <a:pt x="41700" y="121680"/>
                      </a:lnTo>
                      <a:cubicBezTo>
                        <a:pt x="41700" y="121680"/>
                        <a:pt x="42000" y="121680"/>
                        <a:pt x="42000" y="121680"/>
                      </a:cubicBezTo>
                      <a:lnTo>
                        <a:pt x="257460" y="121680"/>
                      </a:lnTo>
                      <a:lnTo>
                        <a:pt x="257460" y="72420"/>
                      </a:lnTo>
                      <a:lnTo>
                        <a:pt x="57600" y="7242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6247CD9C-231F-A863-CB9A-D03489956416}"/>
                    </a:ext>
                  </a:extLst>
                </p:cNvPr>
                <p:cNvSpPr/>
                <p:nvPr/>
              </p:nvSpPr>
              <p:spPr>
                <a:xfrm>
                  <a:off x="8869740" y="3484619"/>
                  <a:ext cx="275340" cy="108780"/>
                </a:xfrm>
                <a:custGeom>
                  <a:avLst/>
                  <a:gdLst>
                    <a:gd name="connsiteX0" fmla="*/ 57540 w 275340"/>
                    <a:gd name="connsiteY0" fmla="*/ 67320 h 108780"/>
                    <a:gd name="connsiteX1" fmla="*/ 57540 w 275340"/>
                    <a:gd name="connsiteY1" fmla="*/ 0 h 108780"/>
                    <a:gd name="connsiteX2" fmla="*/ 0 w 275340"/>
                    <a:gd name="connsiteY2" fmla="*/ 0 h 108780"/>
                    <a:gd name="connsiteX3" fmla="*/ 0 w 275340"/>
                    <a:gd name="connsiteY3" fmla="*/ 66840 h 108780"/>
                    <a:gd name="connsiteX4" fmla="*/ 41640 w 275340"/>
                    <a:gd name="connsiteY4" fmla="*/ 108780 h 108780"/>
                    <a:gd name="connsiteX5" fmla="*/ 41640 w 275340"/>
                    <a:gd name="connsiteY5" fmla="*/ 108780 h 108780"/>
                    <a:gd name="connsiteX6" fmla="*/ 41940 w 275340"/>
                    <a:gd name="connsiteY6" fmla="*/ 108780 h 108780"/>
                    <a:gd name="connsiteX7" fmla="*/ 275340 w 275340"/>
                    <a:gd name="connsiteY7" fmla="*/ 108780 h 108780"/>
                    <a:gd name="connsiteX8" fmla="*/ 275340 w 275340"/>
                    <a:gd name="connsiteY8" fmla="*/ 67260 h 108780"/>
                    <a:gd name="connsiteX9" fmla="*/ 57540 w 275340"/>
                    <a:gd name="connsiteY9" fmla="*/ 67260 h 108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5340" h="108780">
                      <a:moveTo>
                        <a:pt x="57540" y="67320"/>
                      </a:moveTo>
                      <a:lnTo>
                        <a:pt x="57540" y="0"/>
                      </a:lnTo>
                      <a:lnTo>
                        <a:pt x="0" y="0"/>
                      </a:lnTo>
                      <a:lnTo>
                        <a:pt x="0" y="66840"/>
                      </a:lnTo>
                      <a:cubicBezTo>
                        <a:pt x="0" y="89940"/>
                        <a:pt x="18600" y="108600"/>
                        <a:pt x="41640" y="108780"/>
                      </a:cubicBezTo>
                      <a:lnTo>
                        <a:pt x="41640" y="108780"/>
                      </a:lnTo>
                      <a:cubicBezTo>
                        <a:pt x="41640" y="108780"/>
                        <a:pt x="41940" y="108780"/>
                        <a:pt x="41940" y="108780"/>
                      </a:cubicBezTo>
                      <a:lnTo>
                        <a:pt x="275340" y="108780"/>
                      </a:lnTo>
                      <a:lnTo>
                        <a:pt x="275340" y="67260"/>
                      </a:lnTo>
                      <a:lnTo>
                        <a:pt x="57540" y="672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13" name="그래픽 6">
                <a:extLst>
                  <a:ext uri="{FF2B5EF4-FFF2-40B4-BE49-F238E27FC236}">
                    <a16:creationId xmlns:a16="http://schemas.microsoft.com/office/drawing/2014/main" id="{6600D31B-7E13-FBEC-392D-4A9EC3F8E800}"/>
                  </a:ext>
                </a:extLst>
              </p:cNvPr>
              <p:cNvGrpSpPr/>
              <p:nvPr/>
            </p:nvGrpSpPr>
            <p:grpSpPr>
              <a:xfrm>
                <a:off x="7343159" y="3659939"/>
                <a:ext cx="1801920" cy="151200"/>
                <a:chOff x="7343159" y="3659939"/>
                <a:chExt cx="1801920" cy="151200"/>
              </a:xfrm>
              <a:solidFill>
                <a:srgbClr val="221E1F"/>
              </a:solidFill>
            </p:grpSpPr>
            <p:sp>
              <p:nvSpPr>
                <p:cNvPr id="14" name="자유형: 도형 13">
                  <a:extLst>
                    <a:ext uri="{FF2B5EF4-FFF2-40B4-BE49-F238E27FC236}">
                      <a16:creationId xmlns:a16="http://schemas.microsoft.com/office/drawing/2014/main" id="{F76B4A7D-9C09-1E61-BC82-6665CB1CD302}"/>
                    </a:ext>
                  </a:extLst>
                </p:cNvPr>
                <p:cNvSpPr/>
                <p:nvPr/>
              </p:nvSpPr>
              <p:spPr>
                <a:xfrm>
                  <a:off x="7343159" y="3659939"/>
                  <a:ext cx="74221" cy="122759"/>
                </a:xfrm>
                <a:custGeom>
                  <a:avLst/>
                  <a:gdLst>
                    <a:gd name="connsiteX0" fmla="*/ 37320 w 74221"/>
                    <a:gd name="connsiteY0" fmla="*/ 120 h 122759"/>
                    <a:gd name="connsiteX1" fmla="*/ 0 w 74221"/>
                    <a:gd name="connsiteY1" fmla="*/ 38880 h 122759"/>
                    <a:gd name="connsiteX2" fmla="*/ 0 w 74221"/>
                    <a:gd name="connsiteY2" fmla="*/ 77100 h 122759"/>
                    <a:gd name="connsiteX3" fmla="*/ 37320 w 74221"/>
                    <a:gd name="connsiteY3" fmla="*/ 122760 h 122759"/>
                    <a:gd name="connsiteX4" fmla="*/ 73320 w 74221"/>
                    <a:gd name="connsiteY4" fmla="*/ 114000 h 122759"/>
                    <a:gd name="connsiteX5" fmla="*/ 73680 w 74221"/>
                    <a:gd name="connsiteY5" fmla="*/ 113760 h 122759"/>
                    <a:gd name="connsiteX6" fmla="*/ 73680 w 74221"/>
                    <a:gd name="connsiteY6" fmla="*/ 55980 h 122759"/>
                    <a:gd name="connsiteX7" fmla="*/ 35940 w 74221"/>
                    <a:gd name="connsiteY7" fmla="*/ 55980 h 122759"/>
                    <a:gd name="connsiteX8" fmla="*/ 35940 w 74221"/>
                    <a:gd name="connsiteY8" fmla="*/ 70320 h 122759"/>
                    <a:gd name="connsiteX9" fmla="*/ 57420 w 74221"/>
                    <a:gd name="connsiteY9" fmla="*/ 70320 h 122759"/>
                    <a:gd name="connsiteX10" fmla="*/ 57420 w 74221"/>
                    <a:gd name="connsiteY10" fmla="*/ 104040 h 122759"/>
                    <a:gd name="connsiteX11" fmla="*/ 37320 w 74221"/>
                    <a:gd name="connsiteY11" fmla="*/ 108840 h 122759"/>
                    <a:gd name="connsiteX12" fmla="*/ 16620 w 74221"/>
                    <a:gd name="connsiteY12" fmla="*/ 77640 h 122759"/>
                    <a:gd name="connsiteX13" fmla="*/ 16620 w 74221"/>
                    <a:gd name="connsiteY13" fmla="*/ 38280 h 122759"/>
                    <a:gd name="connsiteX14" fmla="*/ 37320 w 74221"/>
                    <a:gd name="connsiteY14" fmla="*/ 13860 h 122759"/>
                    <a:gd name="connsiteX15" fmla="*/ 57240 w 74221"/>
                    <a:gd name="connsiteY15" fmla="*/ 34200 h 122759"/>
                    <a:gd name="connsiteX16" fmla="*/ 57240 w 74221"/>
                    <a:gd name="connsiteY16" fmla="*/ 34980 h 122759"/>
                    <a:gd name="connsiteX17" fmla="*/ 74160 w 74221"/>
                    <a:gd name="connsiteY17" fmla="*/ 34980 h 122759"/>
                    <a:gd name="connsiteX18" fmla="*/ 74160 w 74221"/>
                    <a:gd name="connsiteY18" fmla="*/ 34200 h 122759"/>
                    <a:gd name="connsiteX19" fmla="*/ 66960 w 74221"/>
                    <a:gd name="connsiteY19" fmla="*/ 9000 h 122759"/>
                    <a:gd name="connsiteX20" fmla="*/ 37320 w 74221"/>
                    <a:gd name="connsiteY20" fmla="*/ 0 h 122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4221" h="122759">
                      <a:moveTo>
                        <a:pt x="37320" y="120"/>
                      </a:moveTo>
                      <a:cubicBezTo>
                        <a:pt x="13260" y="120"/>
                        <a:pt x="0" y="13860"/>
                        <a:pt x="0" y="38880"/>
                      </a:cubicBezTo>
                      <a:lnTo>
                        <a:pt x="0" y="77100"/>
                      </a:lnTo>
                      <a:cubicBezTo>
                        <a:pt x="0" y="108660"/>
                        <a:pt x="11520" y="122760"/>
                        <a:pt x="37320" y="122760"/>
                      </a:cubicBezTo>
                      <a:cubicBezTo>
                        <a:pt x="50820" y="122760"/>
                        <a:pt x="62280" y="120000"/>
                        <a:pt x="73320" y="114000"/>
                      </a:cubicBezTo>
                      <a:lnTo>
                        <a:pt x="73680" y="113760"/>
                      </a:lnTo>
                      <a:lnTo>
                        <a:pt x="73680" y="55980"/>
                      </a:lnTo>
                      <a:lnTo>
                        <a:pt x="35940" y="55980"/>
                      </a:lnTo>
                      <a:lnTo>
                        <a:pt x="35940" y="70320"/>
                      </a:lnTo>
                      <a:lnTo>
                        <a:pt x="57420" y="70320"/>
                      </a:lnTo>
                      <a:lnTo>
                        <a:pt x="57420" y="104040"/>
                      </a:lnTo>
                      <a:cubicBezTo>
                        <a:pt x="54000" y="106380"/>
                        <a:pt x="47100" y="108840"/>
                        <a:pt x="37320" y="108840"/>
                      </a:cubicBezTo>
                      <a:cubicBezTo>
                        <a:pt x="24540" y="108840"/>
                        <a:pt x="16620" y="103560"/>
                        <a:pt x="16620" y="77640"/>
                      </a:cubicBezTo>
                      <a:lnTo>
                        <a:pt x="16620" y="38280"/>
                      </a:lnTo>
                      <a:cubicBezTo>
                        <a:pt x="16620" y="17040"/>
                        <a:pt x="29580" y="13860"/>
                        <a:pt x="37320" y="13860"/>
                      </a:cubicBezTo>
                      <a:cubicBezTo>
                        <a:pt x="51120" y="13860"/>
                        <a:pt x="57240" y="20160"/>
                        <a:pt x="57240" y="34200"/>
                      </a:cubicBezTo>
                      <a:lnTo>
                        <a:pt x="57240" y="34980"/>
                      </a:lnTo>
                      <a:lnTo>
                        <a:pt x="74160" y="34980"/>
                      </a:lnTo>
                      <a:lnTo>
                        <a:pt x="74160" y="34200"/>
                      </a:lnTo>
                      <a:cubicBezTo>
                        <a:pt x="74640" y="22800"/>
                        <a:pt x="72300" y="14520"/>
                        <a:pt x="66960" y="9000"/>
                      </a:cubicBezTo>
                      <a:cubicBezTo>
                        <a:pt x="61020" y="2880"/>
                        <a:pt x="51660" y="0"/>
                        <a:pt x="37320" y="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5" name="자유형: 도형 14">
                  <a:extLst>
                    <a:ext uri="{FF2B5EF4-FFF2-40B4-BE49-F238E27FC236}">
                      <a16:creationId xmlns:a16="http://schemas.microsoft.com/office/drawing/2014/main" id="{73628AF0-22D7-14F0-DAD3-BBF70D39BC48}"/>
                    </a:ext>
                  </a:extLst>
                </p:cNvPr>
                <p:cNvSpPr/>
                <p:nvPr/>
              </p:nvSpPr>
              <p:spPr>
                <a:xfrm>
                  <a:off x="7431060" y="3697439"/>
                  <a:ext cx="71039" cy="113700"/>
                </a:xfrm>
                <a:custGeom>
                  <a:avLst/>
                  <a:gdLst>
                    <a:gd name="connsiteX0" fmla="*/ 55140 w 71039"/>
                    <a:gd name="connsiteY0" fmla="*/ 0 h 113700"/>
                    <a:gd name="connsiteX1" fmla="*/ 36000 w 71039"/>
                    <a:gd name="connsiteY1" fmla="*/ 64980 h 113700"/>
                    <a:gd name="connsiteX2" fmla="*/ 16860 w 71039"/>
                    <a:gd name="connsiteY2" fmla="*/ 0 h 113700"/>
                    <a:gd name="connsiteX3" fmla="*/ 0 w 71039"/>
                    <a:gd name="connsiteY3" fmla="*/ 0 h 113700"/>
                    <a:gd name="connsiteX4" fmla="*/ 27840 w 71039"/>
                    <a:gd name="connsiteY4" fmla="*/ 82200 h 113700"/>
                    <a:gd name="connsiteX5" fmla="*/ 18420 w 71039"/>
                    <a:gd name="connsiteY5" fmla="*/ 113700 h 113700"/>
                    <a:gd name="connsiteX6" fmla="*/ 33600 w 71039"/>
                    <a:gd name="connsiteY6" fmla="*/ 113700 h 113700"/>
                    <a:gd name="connsiteX7" fmla="*/ 71040 w 71039"/>
                    <a:gd name="connsiteY7" fmla="*/ 0 h 113700"/>
                    <a:gd name="connsiteX8" fmla="*/ 55140 w 71039"/>
                    <a:gd name="connsiteY8" fmla="*/ 0 h 113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039" h="113700">
                      <a:moveTo>
                        <a:pt x="55140" y="0"/>
                      </a:moveTo>
                      <a:cubicBezTo>
                        <a:pt x="55140" y="0"/>
                        <a:pt x="36960" y="61620"/>
                        <a:pt x="36000" y="64980"/>
                      </a:cubicBezTo>
                      <a:cubicBezTo>
                        <a:pt x="34980" y="61620"/>
                        <a:pt x="16860" y="0"/>
                        <a:pt x="16860" y="0"/>
                      </a:cubicBezTo>
                      <a:lnTo>
                        <a:pt x="0" y="0"/>
                      </a:lnTo>
                      <a:cubicBezTo>
                        <a:pt x="0" y="0"/>
                        <a:pt x="27720" y="81720"/>
                        <a:pt x="27840" y="82200"/>
                      </a:cubicBezTo>
                      <a:cubicBezTo>
                        <a:pt x="27720" y="82620"/>
                        <a:pt x="18420" y="113700"/>
                        <a:pt x="18420" y="113700"/>
                      </a:cubicBezTo>
                      <a:lnTo>
                        <a:pt x="33600" y="113700"/>
                      </a:lnTo>
                      <a:lnTo>
                        <a:pt x="71040" y="0"/>
                      </a:lnTo>
                      <a:lnTo>
                        <a:pt x="5514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6" name="자유형: 도형 15">
                  <a:extLst>
                    <a:ext uri="{FF2B5EF4-FFF2-40B4-BE49-F238E27FC236}">
                      <a16:creationId xmlns:a16="http://schemas.microsoft.com/office/drawing/2014/main" id="{EA5E6B6F-B981-1600-5013-B9D205B2A44B}"/>
                    </a:ext>
                  </a:extLst>
                </p:cNvPr>
                <p:cNvSpPr/>
                <p:nvPr/>
              </p:nvSpPr>
              <p:spPr>
                <a:xfrm>
                  <a:off x="7512000" y="3695820"/>
                  <a:ext cx="61379" cy="86099"/>
                </a:xfrm>
                <a:custGeom>
                  <a:avLst/>
                  <a:gdLst>
                    <a:gd name="connsiteX0" fmla="*/ 31620 w 61379"/>
                    <a:gd name="connsiteY0" fmla="*/ 0 h 86099"/>
                    <a:gd name="connsiteX1" fmla="*/ 0 w 61379"/>
                    <a:gd name="connsiteY1" fmla="*/ 44280 h 86099"/>
                    <a:gd name="connsiteX2" fmla="*/ 31620 w 61379"/>
                    <a:gd name="connsiteY2" fmla="*/ 86100 h 86099"/>
                    <a:gd name="connsiteX3" fmla="*/ 60720 w 61379"/>
                    <a:gd name="connsiteY3" fmla="*/ 59100 h 86099"/>
                    <a:gd name="connsiteX4" fmla="*/ 60720 w 61379"/>
                    <a:gd name="connsiteY4" fmla="*/ 58440 h 86099"/>
                    <a:gd name="connsiteX5" fmla="*/ 44820 w 61379"/>
                    <a:gd name="connsiteY5" fmla="*/ 58440 h 86099"/>
                    <a:gd name="connsiteX6" fmla="*/ 44820 w 61379"/>
                    <a:gd name="connsiteY6" fmla="*/ 59040 h 86099"/>
                    <a:gd name="connsiteX7" fmla="*/ 31320 w 61379"/>
                    <a:gd name="connsiteY7" fmla="*/ 73860 h 86099"/>
                    <a:gd name="connsiteX8" fmla="*/ 15600 w 61379"/>
                    <a:gd name="connsiteY8" fmla="*/ 48120 h 86099"/>
                    <a:gd name="connsiteX9" fmla="*/ 61380 w 61379"/>
                    <a:gd name="connsiteY9" fmla="*/ 48120 h 86099"/>
                    <a:gd name="connsiteX10" fmla="*/ 61380 w 61379"/>
                    <a:gd name="connsiteY10" fmla="*/ 40440 h 86099"/>
                    <a:gd name="connsiteX11" fmla="*/ 31620 w 61379"/>
                    <a:gd name="connsiteY11" fmla="*/ 60 h 86099"/>
                    <a:gd name="connsiteX12" fmla="*/ 30360 w 61379"/>
                    <a:gd name="connsiteY12" fmla="*/ 11460 h 86099"/>
                    <a:gd name="connsiteX13" fmla="*/ 45840 w 61379"/>
                    <a:gd name="connsiteY13" fmla="*/ 36600 h 86099"/>
                    <a:gd name="connsiteX14" fmla="*/ 15600 w 61379"/>
                    <a:gd name="connsiteY14" fmla="*/ 36600 h 86099"/>
                    <a:gd name="connsiteX15" fmla="*/ 30360 w 61379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79" h="86099">
                      <a:moveTo>
                        <a:pt x="31620" y="0"/>
                      </a:moveTo>
                      <a:cubicBezTo>
                        <a:pt x="2400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620" y="86100"/>
                      </a:cubicBezTo>
                      <a:cubicBezTo>
                        <a:pt x="50580" y="86100"/>
                        <a:pt x="60600" y="76500"/>
                        <a:pt x="60720" y="59100"/>
                      </a:cubicBezTo>
                      <a:lnTo>
                        <a:pt x="60720" y="58440"/>
                      </a:lnTo>
                      <a:lnTo>
                        <a:pt x="44820" y="58440"/>
                      </a:lnTo>
                      <a:lnTo>
                        <a:pt x="44820" y="59040"/>
                      </a:lnTo>
                      <a:cubicBezTo>
                        <a:pt x="44400" y="65880"/>
                        <a:pt x="40560" y="73860"/>
                        <a:pt x="31320" y="73860"/>
                      </a:cubicBezTo>
                      <a:cubicBezTo>
                        <a:pt x="21480" y="73860"/>
                        <a:pt x="15720" y="69600"/>
                        <a:pt x="15600" y="48120"/>
                      </a:cubicBezTo>
                      <a:lnTo>
                        <a:pt x="61380" y="48120"/>
                      </a:lnTo>
                      <a:lnTo>
                        <a:pt x="61380" y="40440"/>
                      </a:lnTo>
                      <a:cubicBezTo>
                        <a:pt x="61380" y="14880"/>
                        <a:pt x="56520" y="60"/>
                        <a:pt x="31620" y="60"/>
                      </a:cubicBezTo>
                      <a:close/>
                      <a:moveTo>
                        <a:pt x="30360" y="11460"/>
                      </a:moveTo>
                      <a:cubicBezTo>
                        <a:pt x="39060" y="11460"/>
                        <a:pt x="45720" y="13440"/>
                        <a:pt x="45840" y="36600"/>
                      </a:cubicBezTo>
                      <a:lnTo>
                        <a:pt x="15600" y="36600"/>
                      </a:lnTo>
                      <a:cubicBezTo>
                        <a:pt x="15960" y="14580"/>
                        <a:pt x="22860" y="11460"/>
                        <a:pt x="3036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61822529-730E-944B-B879-A82365634E60}"/>
                    </a:ext>
                  </a:extLst>
                </p:cNvPr>
                <p:cNvSpPr/>
                <p:nvPr/>
              </p:nvSpPr>
              <p:spPr>
                <a:xfrm>
                  <a:off x="7591620" y="3695820"/>
                  <a:ext cx="63359" cy="86099"/>
                </a:xfrm>
                <a:custGeom>
                  <a:avLst/>
                  <a:gdLst>
                    <a:gd name="connsiteX0" fmla="*/ 31620 w 63359"/>
                    <a:gd name="connsiteY0" fmla="*/ 0 h 86099"/>
                    <a:gd name="connsiteX1" fmla="*/ 0 w 63359"/>
                    <a:gd name="connsiteY1" fmla="*/ 44280 h 86099"/>
                    <a:gd name="connsiteX2" fmla="*/ 31620 w 63359"/>
                    <a:gd name="connsiteY2" fmla="*/ 86100 h 86099"/>
                    <a:gd name="connsiteX3" fmla="*/ 63360 w 63359"/>
                    <a:gd name="connsiteY3" fmla="*/ 44280 h 86099"/>
                    <a:gd name="connsiteX4" fmla="*/ 31620 w 63359"/>
                    <a:gd name="connsiteY4" fmla="*/ 0 h 86099"/>
                    <a:gd name="connsiteX5" fmla="*/ 31620 w 63359"/>
                    <a:gd name="connsiteY5" fmla="*/ 73800 h 86099"/>
                    <a:gd name="connsiteX6" fmla="*/ 15300 w 63359"/>
                    <a:gd name="connsiteY6" fmla="*/ 38640 h 86099"/>
                    <a:gd name="connsiteX7" fmla="*/ 31620 w 63359"/>
                    <a:gd name="connsiteY7" fmla="*/ 12240 h 86099"/>
                    <a:gd name="connsiteX8" fmla="*/ 48060 w 63359"/>
                    <a:gd name="connsiteY8" fmla="*/ 38640 h 86099"/>
                    <a:gd name="connsiteX9" fmla="*/ 31620 w 63359"/>
                    <a:gd name="connsiteY9" fmla="*/ 7380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3359" h="86099">
                      <a:moveTo>
                        <a:pt x="31620" y="0"/>
                      </a:moveTo>
                      <a:cubicBezTo>
                        <a:pt x="2460" y="0"/>
                        <a:pt x="0" y="20940"/>
                        <a:pt x="0" y="44280"/>
                      </a:cubicBezTo>
                      <a:cubicBezTo>
                        <a:pt x="0" y="79020"/>
                        <a:pt x="12720" y="86100"/>
                        <a:pt x="31620" y="86100"/>
                      </a:cubicBezTo>
                      <a:cubicBezTo>
                        <a:pt x="50520" y="86100"/>
                        <a:pt x="63360" y="79020"/>
                        <a:pt x="63360" y="44280"/>
                      </a:cubicBezTo>
                      <a:cubicBezTo>
                        <a:pt x="63360" y="20940"/>
                        <a:pt x="60960" y="0"/>
                        <a:pt x="31620" y="0"/>
                      </a:cubicBezTo>
                      <a:close/>
                      <a:moveTo>
                        <a:pt x="31620" y="73800"/>
                      </a:moveTo>
                      <a:cubicBezTo>
                        <a:pt x="18960" y="73800"/>
                        <a:pt x="15300" y="65940"/>
                        <a:pt x="15300" y="38640"/>
                      </a:cubicBezTo>
                      <a:cubicBezTo>
                        <a:pt x="15300" y="16740"/>
                        <a:pt x="21840" y="12240"/>
                        <a:pt x="31620" y="12240"/>
                      </a:cubicBezTo>
                      <a:cubicBezTo>
                        <a:pt x="41400" y="12240"/>
                        <a:pt x="48060" y="16740"/>
                        <a:pt x="48060" y="38640"/>
                      </a:cubicBezTo>
                      <a:cubicBezTo>
                        <a:pt x="48060" y="65940"/>
                        <a:pt x="44400" y="73800"/>
                        <a:pt x="31620" y="738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D4F41FEF-8F1B-50DC-90FD-E7AC80ABD5A2}"/>
                    </a:ext>
                  </a:extLst>
                </p:cNvPr>
                <p:cNvSpPr/>
                <p:nvPr/>
              </p:nvSpPr>
              <p:spPr>
                <a:xfrm>
                  <a:off x="7673699" y="3695820"/>
                  <a:ext cx="59640" cy="84539"/>
                </a:xfrm>
                <a:custGeom>
                  <a:avLst/>
                  <a:gdLst>
                    <a:gd name="connsiteX0" fmla="*/ 37200 w 59640"/>
                    <a:gd name="connsiteY0" fmla="*/ 0 h 84539"/>
                    <a:gd name="connsiteX1" fmla="*/ 15480 w 59640"/>
                    <a:gd name="connsiteY1" fmla="*/ 11460 h 84539"/>
                    <a:gd name="connsiteX2" fmla="*/ 15480 w 59640"/>
                    <a:gd name="connsiteY2" fmla="*/ 1620 h 84539"/>
                    <a:gd name="connsiteX3" fmla="*/ 0 w 59640"/>
                    <a:gd name="connsiteY3" fmla="*/ 1620 h 84539"/>
                    <a:gd name="connsiteX4" fmla="*/ 0 w 59640"/>
                    <a:gd name="connsiteY4" fmla="*/ 2400 h 84539"/>
                    <a:gd name="connsiteX5" fmla="*/ 840 w 59640"/>
                    <a:gd name="connsiteY5" fmla="*/ 19260 h 84539"/>
                    <a:gd name="connsiteX6" fmla="*/ 840 w 59640"/>
                    <a:gd name="connsiteY6" fmla="*/ 84480 h 84539"/>
                    <a:gd name="connsiteX7" fmla="*/ 15480 w 59640"/>
                    <a:gd name="connsiteY7" fmla="*/ 84480 h 84539"/>
                    <a:gd name="connsiteX8" fmla="*/ 15480 w 59640"/>
                    <a:gd name="connsiteY8" fmla="*/ 35640 h 84539"/>
                    <a:gd name="connsiteX9" fmla="*/ 31381 w 59640"/>
                    <a:gd name="connsiteY9" fmla="*/ 12300 h 84539"/>
                    <a:gd name="connsiteX10" fmla="*/ 45000 w 59640"/>
                    <a:gd name="connsiteY10" fmla="*/ 27420 h 84539"/>
                    <a:gd name="connsiteX11" fmla="*/ 45000 w 59640"/>
                    <a:gd name="connsiteY11" fmla="*/ 84540 h 84539"/>
                    <a:gd name="connsiteX12" fmla="*/ 59640 w 59640"/>
                    <a:gd name="connsiteY12" fmla="*/ 84540 h 84539"/>
                    <a:gd name="connsiteX13" fmla="*/ 59640 w 59640"/>
                    <a:gd name="connsiteY13" fmla="*/ 27420 h 84539"/>
                    <a:gd name="connsiteX14" fmla="*/ 37200 w 59640"/>
                    <a:gd name="connsiteY14" fmla="*/ 60 h 8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9640" h="84539">
                      <a:moveTo>
                        <a:pt x="37200" y="0"/>
                      </a:moveTo>
                      <a:cubicBezTo>
                        <a:pt x="26460" y="0"/>
                        <a:pt x="20460" y="3240"/>
                        <a:pt x="15480" y="11460"/>
                      </a:cubicBezTo>
                      <a:lnTo>
                        <a:pt x="15480" y="1620"/>
                      </a:lnTo>
                      <a:lnTo>
                        <a:pt x="0" y="1620"/>
                      </a:lnTo>
                      <a:lnTo>
                        <a:pt x="0" y="2400"/>
                      </a:lnTo>
                      <a:cubicBezTo>
                        <a:pt x="601" y="8700"/>
                        <a:pt x="840" y="14280"/>
                        <a:pt x="840" y="19260"/>
                      </a:cubicBezTo>
                      <a:lnTo>
                        <a:pt x="840" y="84480"/>
                      </a:lnTo>
                      <a:lnTo>
                        <a:pt x="15480" y="84480"/>
                      </a:lnTo>
                      <a:lnTo>
                        <a:pt x="15480" y="35640"/>
                      </a:lnTo>
                      <a:cubicBezTo>
                        <a:pt x="15480" y="24720"/>
                        <a:pt x="17280" y="12300"/>
                        <a:pt x="31381" y="12300"/>
                      </a:cubicBezTo>
                      <a:cubicBezTo>
                        <a:pt x="40740" y="12300"/>
                        <a:pt x="45000" y="17100"/>
                        <a:pt x="45000" y="27420"/>
                      </a:cubicBezTo>
                      <a:lnTo>
                        <a:pt x="45000" y="84540"/>
                      </a:lnTo>
                      <a:lnTo>
                        <a:pt x="59640" y="84540"/>
                      </a:lnTo>
                      <a:lnTo>
                        <a:pt x="59640" y="27420"/>
                      </a:lnTo>
                      <a:cubicBezTo>
                        <a:pt x="59640" y="13920"/>
                        <a:pt x="57000" y="60"/>
                        <a:pt x="37200" y="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6ACF7C1E-E408-35EC-D474-F63F5272435A}"/>
                    </a:ext>
                  </a:extLst>
                </p:cNvPr>
                <p:cNvSpPr/>
                <p:nvPr/>
              </p:nvSpPr>
              <p:spPr>
                <a:xfrm>
                  <a:off x="7753379" y="3695820"/>
                  <a:ext cx="59460" cy="115320"/>
                </a:xfrm>
                <a:custGeom>
                  <a:avLst/>
                  <a:gdLst>
                    <a:gd name="connsiteX0" fmla="*/ 44760 w 59460"/>
                    <a:gd name="connsiteY0" fmla="*/ 10380 h 115320"/>
                    <a:gd name="connsiteX1" fmla="*/ 26160 w 59460"/>
                    <a:gd name="connsiteY1" fmla="*/ 0 h 115320"/>
                    <a:gd name="connsiteX2" fmla="*/ 0 w 59460"/>
                    <a:gd name="connsiteY2" fmla="*/ 40500 h 115320"/>
                    <a:gd name="connsiteX3" fmla="*/ 27120 w 59460"/>
                    <a:gd name="connsiteY3" fmla="*/ 84480 h 115320"/>
                    <a:gd name="connsiteX4" fmla="*/ 44760 w 59460"/>
                    <a:gd name="connsiteY4" fmla="*/ 75120 h 115320"/>
                    <a:gd name="connsiteX5" fmla="*/ 44760 w 59460"/>
                    <a:gd name="connsiteY5" fmla="*/ 90540 h 115320"/>
                    <a:gd name="connsiteX6" fmla="*/ 31320 w 59460"/>
                    <a:gd name="connsiteY6" fmla="*/ 103860 h 115320"/>
                    <a:gd name="connsiteX7" fmla="*/ 19620 w 59460"/>
                    <a:gd name="connsiteY7" fmla="*/ 92760 h 115320"/>
                    <a:gd name="connsiteX8" fmla="*/ 19620 w 59460"/>
                    <a:gd name="connsiteY8" fmla="*/ 92100 h 115320"/>
                    <a:gd name="connsiteX9" fmla="*/ 3420 w 59460"/>
                    <a:gd name="connsiteY9" fmla="*/ 92100 h 115320"/>
                    <a:gd name="connsiteX10" fmla="*/ 3420 w 59460"/>
                    <a:gd name="connsiteY10" fmla="*/ 92760 h 115320"/>
                    <a:gd name="connsiteX11" fmla="*/ 8160 w 59460"/>
                    <a:gd name="connsiteY11" fmla="*/ 107760 h 115320"/>
                    <a:gd name="connsiteX12" fmla="*/ 28680 w 59460"/>
                    <a:gd name="connsiteY12" fmla="*/ 115320 h 115320"/>
                    <a:gd name="connsiteX13" fmla="*/ 59460 w 59460"/>
                    <a:gd name="connsiteY13" fmla="*/ 92040 h 115320"/>
                    <a:gd name="connsiteX14" fmla="*/ 59460 w 59460"/>
                    <a:gd name="connsiteY14" fmla="*/ 1680 h 115320"/>
                    <a:gd name="connsiteX15" fmla="*/ 44760 w 59460"/>
                    <a:gd name="connsiteY15" fmla="*/ 1680 h 115320"/>
                    <a:gd name="connsiteX16" fmla="*/ 44760 w 59460"/>
                    <a:gd name="connsiteY16" fmla="*/ 10440 h 115320"/>
                    <a:gd name="connsiteX17" fmla="*/ 39660 w 59460"/>
                    <a:gd name="connsiteY17" fmla="*/ 15900 h 115320"/>
                    <a:gd name="connsiteX18" fmla="*/ 45180 w 59460"/>
                    <a:gd name="connsiteY18" fmla="*/ 41040 h 115320"/>
                    <a:gd name="connsiteX19" fmla="*/ 45180 w 59460"/>
                    <a:gd name="connsiteY19" fmla="*/ 43620 h 115320"/>
                    <a:gd name="connsiteX20" fmla="*/ 39540 w 59460"/>
                    <a:gd name="connsiteY20" fmla="*/ 68700 h 115320"/>
                    <a:gd name="connsiteX21" fmla="*/ 30300 w 59460"/>
                    <a:gd name="connsiteY21" fmla="*/ 72120 h 115320"/>
                    <a:gd name="connsiteX22" fmla="*/ 15300 w 59460"/>
                    <a:gd name="connsiteY22" fmla="*/ 40560 h 115320"/>
                    <a:gd name="connsiteX23" fmla="*/ 30060 w 59460"/>
                    <a:gd name="connsiteY23" fmla="*/ 12420 h 115320"/>
                    <a:gd name="connsiteX24" fmla="*/ 39660 w 59460"/>
                    <a:gd name="connsiteY24" fmla="*/ 15960 h 11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9460" h="115320">
                      <a:moveTo>
                        <a:pt x="44760" y="10380"/>
                      </a:moveTo>
                      <a:cubicBezTo>
                        <a:pt x="40980" y="3720"/>
                        <a:pt x="34620" y="0"/>
                        <a:pt x="26160" y="0"/>
                      </a:cubicBezTo>
                      <a:cubicBezTo>
                        <a:pt x="16380" y="0"/>
                        <a:pt x="0" y="5280"/>
                        <a:pt x="0" y="40500"/>
                      </a:cubicBezTo>
                      <a:cubicBezTo>
                        <a:pt x="0" y="62280"/>
                        <a:pt x="3180" y="84480"/>
                        <a:pt x="27120" y="84480"/>
                      </a:cubicBezTo>
                      <a:cubicBezTo>
                        <a:pt x="34320" y="84480"/>
                        <a:pt x="41160" y="80760"/>
                        <a:pt x="44760" y="75120"/>
                      </a:cubicBezTo>
                      <a:lnTo>
                        <a:pt x="44760" y="90540"/>
                      </a:lnTo>
                      <a:cubicBezTo>
                        <a:pt x="44760" y="98880"/>
                        <a:pt x="39720" y="103860"/>
                        <a:pt x="31320" y="103860"/>
                      </a:cubicBezTo>
                      <a:cubicBezTo>
                        <a:pt x="24120" y="103860"/>
                        <a:pt x="19740" y="99720"/>
                        <a:pt x="19620" y="92760"/>
                      </a:cubicBezTo>
                      <a:lnTo>
                        <a:pt x="19620" y="92100"/>
                      </a:lnTo>
                      <a:lnTo>
                        <a:pt x="3420" y="92100"/>
                      </a:lnTo>
                      <a:lnTo>
                        <a:pt x="3420" y="92760"/>
                      </a:lnTo>
                      <a:cubicBezTo>
                        <a:pt x="2940" y="98820"/>
                        <a:pt x="4500" y="103920"/>
                        <a:pt x="8160" y="107760"/>
                      </a:cubicBezTo>
                      <a:cubicBezTo>
                        <a:pt x="12600" y="112560"/>
                        <a:pt x="20100" y="115320"/>
                        <a:pt x="28680" y="115320"/>
                      </a:cubicBezTo>
                      <a:cubicBezTo>
                        <a:pt x="43860" y="115320"/>
                        <a:pt x="59460" y="112560"/>
                        <a:pt x="59460" y="92040"/>
                      </a:cubicBezTo>
                      <a:lnTo>
                        <a:pt x="59460" y="1680"/>
                      </a:lnTo>
                      <a:lnTo>
                        <a:pt x="44760" y="1680"/>
                      </a:lnTo>
                      <a:lnTo>
                        <a:pt x="44760" y="10440"/>
                      </a:lnTo>
                      <a:close/>
                      <a:moveTo>
                        <a:pt x="39660" y="15900"/>
                      </a:moveTo>
                      <a:cubicBezTo>
                        <a:pt x="45180" y="21420"/>
                        <a:pt x="45180" y="32760"/>
                        <a:pt x="45180" y="41040"/>
                      </a:cubicBezTo>
                      <a:lnTo>
                        <a:pt x="45180" y="43620"/>
                      </a:lnTo>
                      <a:cubicBezTo>
                        <a:pt x="45180" y="51780"/>
                        <a:pt x="45180" y="63060"/>
                        <a:pt x="39540" y="68700"/>
                      </a:cubicBezTo>
                      <a:cubicBezTo>
                        <a:pt x="37260" y="70980"/>
                        <a:pt x="34200" y="72120"/>
                        <a:pt x="30300" y="72120"/>
                      </a:cubicBezTo>
                      <a:cubicBezTo>
                        <a:pt x="21240" y="72120"/>
                        <a:pt x="15300" y="66720"/>
                        <a:pt x="15300" y="40560"/>
                      </a:cubicBezTo>
                      <a:cubicBezTo>
                        <a:pt x="15300" y="31440"/>
                        <a:pt x="15300" y="12420"/>
                        <a:pt x="30060" y="12420"/>
                      </a:cubicBezTo>
                      <a:cubicBezTo>
                        <a:pt x="34200" y="12420"/>
                        <a:pt x="37260" y="13620"/>
                        <a:pt x="39660" y="159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B228CF07-0BD4-BFF2-5BF4-704FFB16AF47}"/>
                    </a:ext>
                  </a:extLst>
                </p:cNvPr>
                <p:cNvSpPr/>
                <p:nvPr/>
              </p:nvSpPr>
              <p:spPr>
                <a:xfrm>
                  <a:off x="7833960" y="3695820"/>
                  <a:ext cx="59579" cy="115320"/>
                </a:xfrm>
                <a:custGeom>
                  <a:avLst/>
                  <a:gdLst>
                    <a:gd name="connsiteX0" fmla="*/ 44820 w 59579"/>
                    <a:gd name="connsiteY0" fmla="*/ 10380 h 115320"/>
                    <a:gd name="connsiteX1" fmla="*/ 26220 w 59579"/>
                    <a:gd name="connsiteY1" fmla="*/ 0 h 115320"/>
                    <a:gd name="connsiteX2" fmla="*/ 0 w 59579"/>
                    <a:gd name="connsiteY2" fmla="*/ 40500 h 115320"/>
                    <a:gd name="connsiteX3" fmla="*/ 27179 w 59579"/>
                    <a:gd name="connsiteY3" fmla="*/ 84480 h 115320"/>
                    <a:gd name="connsiteX4" fmla="*/ 44880 w 59579"/>
                    <a:gd name="connsiteY4" fmla="*/ 75120 h 115320"/>
                    <a:gd name="connsiteX5" fmla="*/ 44880 w 59579"/>
                    <a:gd name="connsiteY5" fmla="*/ 90540 h 115320"/>
                    <a:gd name="connsiteX6" fmla="*/ 31440 w 59579"/>
                    <a:gd name="connsiteY6" fmla="*/ 103860 h 115320"/>
                    <a:gd name="connsiteX7" fmla="*/ 19740 w 59579"/>
                    <a:gd name="connsiteY7" fmla="*/ 92760 h 115320"/>
                    <a:gd name="connsiteX8" fmla="*/ 19740 w 59579"/>
                    <a:gd name="connsiteY8" fmla="*/ 92100 h 115320"/>
                    <a:gd name="connsiteX9" fmla="*/ 3480 w 59579"/>
                    <a:gd name="connsiteY9" fmla="*/ 92100 h 115320"/>
                    <a:gd name="connsiteX10" fmla="*/ 3480 w 59579"/>
                    <a:gd name="connsiteY10" fmla="*/ 92760 h 115320"/>
                    <a:gd name="connsiteX11" fmla="*/ 8220 w 59579"/>
                    <a:gd name="connsiteY11" fmla="*/ 107760 h 115320"/>
                    <a:gd name="connsiteX12" fmla="*/ 28860 w 59579"/>
                    <a:gd name="connsiteY12" fmla="*/ 115320 h 115320"/>
                    <a:gd name="connsiteX13" fmla="*/ 59580 w 59579"/>
                    <a:gd name="connsiteY13" fmla="*/ 92040 h 115320"/>
                    <a:gd name="connsiteX14" fmla="*/ 59580 w 59579"/>
                    <a:gd name="connsiteY14" fmla="*/ 1680 h 115320"/>
                    <a:gd name="connsiteX15" fmla="*/ 44880 w 59579"/>
                    <a:gd name="connsiteY15" fmla="*/ 1680 h 115320"/>
                    <a:gd name="connsiteX16" fmla="*/ 44880 w 59579"/>
                    <a:gd name="connsiteY16" fmla="*/ 10440 h 115320"/>
                    <a:gd name="connsiteX17" fmla="*/ 39660 w 59579"/>
                    <a:gd name="connsiteY17" fmla="*/ 15900 h 115320"/>
                    <a:gd name="connsiteX18" fmla="*/ 45179 w 59579"/>
                    <a:gd name="connsiteY18" fmla="*/ 40980 h 115320"/>
                    <a:gd name="connsiteX19" fmla="*/ 45179 w 59579"/>
                    <a:gd name="connsiteY19" fmla="*/ 43560 h 115320"/>
                    <a:gd name="connsiteX20" fmla="*/ 39600 w 59579"/>
                    <a:gd name="connsiteY20" fmla="*/ 68640 h 115320"/>
                    <a:gd name="connsiteX21" fmla="*/ 30420 w 59579"/>
                    <a:gd name="connsiteY21" fmla="*/ 72060 h 115320"/>
                    <a:gd name="connsiteX22" fmla="*/ 15300 w 59579"/>
                    <a:gd name="connsiteY22" fmla="*/ 40500 h 115320"/>
                    <a:gd name="connsiteX23" fmla="*/ 30060 w 59579"/>
                    <a:gd name="connsiteY23" fmla="*/ 12360 h 115320"/>
                    <a:gd name="connsiteX24" fmla="*/ 39660 w 59579"/>
                    <a:gd name="connsiteY24" fmla="*/ 15900 h 11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9579" h="115320">
                      <a:moveTo>
                        <a:pt x="44820" y="10380"/>
                      </a:moveTo>
                      <a:cubicBezTo>
                        <a:pt x="41040" y="3720"/>
                        <a:pt x="34679" y="0"/>
                        <a:pt x="26220" y="0"/>
                      </a:cubicBezTo>
                      <a:cubicBezTo>
                        <a:pt x="16440" y="0"/>
                        <a:pt x="0" y="5280"/>
                        <a:pt x="0" y="40500"/>
                      </a:cubicBezTo>
                      <a:cubicBezTo>
                        <a:pt x="0" y="62280"/>
                        <a:pt x="3240" y="84480"/>
                        <a:pt x="27179" y="84480"/>
                      </a:cubicBezTo>
                      <a:cubicBezTo>
                        <a:pt x="34440" y="84480"/>
                        <a:pt x="41280" y="80760"/>
                        <a:pt x="44880" y="75120"/>
                      </a:cubicBezTo>
                      <a:lnTo>
                        <a:pt x="44880" y="90540"/>
                      </a:lnTo>
                      <a:cubicBezTo>
                        <a:pt x="44880" y="98880"/>
                        <a:pt x="39900" y="103860"/>
                        <a:pt x="31440" y="103860"/>
                      </a:cubicBezTo>
                      <a:cubicBezTo>
                        <a:pt x="24240" y="103860"/>
                        <a:pt x="19920" y="99720"/>
                        <a:pt x="19740" y="92760"/>
                      </a:cubicBezTo>
                      <a:lnTo>
                        <a:pt x="19740" y="92100"/>
                      </a:lnTo>
                      <a:lnTo>
                        <a:pt x="3480" y="92100"/>
                      </a:lnTo>
                      <a:lnTo>
                        <a:pt x="3480" y="92760"/>
                      </a:lnTo>
                      <a:cubicBezTo>
                        <a:pt x="3000" y="98820"/>
                        <a:pt x="4620" y="103920"/>
                        <a:pt x="8220" y="107760"/>
                      </a:cubicBezTo>
                      <a:cubicBezTo>
                        <a:pt x="12780" y="112560"/>
                        <a:pt x="20100" y="115320"/>
                        <a:pt x="28860" y="115320"/>
                      </a:cubicBezTo>
                      <a:cubicBezTo>
                        <a:pt x="44040" y="115320"/>
                        <a:pt x="59580" y="112560"/>
                        <a:pt x="59580" y="92040"/>
                      </a:cubicBezTo>
                      <a:lnTo>
                        <a:pt x="59580" y="1680"/>
                      </a:lnTo>
                      <a:lnTo>
                        <a:pt x="44880" y="1680"/>
                      </a:lnTo>
                      <a:lnTo>
                        <a:pt x="44880" y="10440"/>
                      </a:lnTo>
                      <a:close/>
                      <a:moveTo>
                        <a:pt x="39660" y="15900"/>
                      </a:moveTo>
                      <a:cubicBezTo>
                        <a:pt x="45240" y="21420"/>
                        <a:pt x="45179" y="32760"/>
                        <a:pt x="45179" y="40980"/>
                      </a:cubicBezTo>
                      <a:lnTo>
                        <a:pt x="45179" y="43560"/>
                      </a:lnTo>
                      <a:cubicBezTo>
                        <a:pt x="45179" y="51720"/>
                        <a:pt x="45179" y="63000"/>
                        <a:pt x="39600" y="68640"/>
                      </a:cubicBezTo>
                      <a:cubicBezTo>
                        <a:pt x="37320" y="70920"/>
                        <a:pt x="34260" y="72060"/>
                        <a:pt x="30420" y="72060"/>
                      </a:cubicBezTo>
                      <a:cubicBezTo>
                        <a:pt x="21360" y="72060"/>
                        <a:pt x="15300" y="66660"/>
                        <a:pt x="15300" y="40500"/>
                      </a:cubicBezTo>
                      <a:cubicBezTo>
                        <a:pt x="15300" y="31380"/>
                        <a:pt x="15300" y="12360"/>
                        <a:pt x="30060" y="12360"/>
                      </a:cubicBezTo>
                      <a:cubicBezTo>
                        <a:pt x="34140" y="12360"/>
                        <a:pt x="37320" y="13560"/>
                        <a:pt x="39660" y="159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" name="자유형: 도형 20">
                  <a:extLst>
                    <a:ext uri="{FF2B5EF4-FFF2-40B4-BE49-F238E27FC236}">
                      <a16:creationId xmlns:a16="http://schemas.microsoft.com/office/drawing/2014/main" id="{971C9D68-ADB5-869F-5462-2D4ADC630325}"/>
                    </a:ext>
                  </a:extLst>
                </p:cNvPr>
                <p:cNvSpPr/>
                <p:nvPr/>
              </p:nvSpPr>
              <p:spPr>
                <a:xfrm>
                  <a:off x="7916039" y="3697439"/>
                  <a:ext cx="14640" cy="82860"/>
                </a:xfrm>
                <a:custGeom>
                  <a:avLst/>
                  <a:gdLst>
                    <a:gd name="connsiteX0" fmla="*/ 0 w 14640"/>
                    <a:gd name="connsiteY0" fmla="*/ 0 h 82860"/>
                    <a:gd name="connsiteX1" fmla="*/ 0 w 14640"/>
                    <a:gd name="connsiteY1" fmla="*/ 82860 h 82860"/>
                    <a:gd name="connsiteX2" fmla="*/ 14640 w 14640"/>
                    <a:gd name="connsiteY2" fmla="*/ 82860 h 82860"/>
                    <a:gd name="connsiteX3" fmla="*/ 14640 w 14640"/>
                    <a:gd name="connsiteY3" fmla="*/ 0 h 82860"/>
                    <a:gd name="connsiteX4" fmla="*/ 13980 w 14640"/>
                    <a:gd name="connsiteY4" fmla="*/ 0 h 82860"/>
                    <a:gd name="connsiteX5" fmla="*/ 0 w 14640"/>
                    <a:gd name="connsiteY5" fmla="*/ 0 h 8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640" h="82860">
                      <a:moveTo>
                        <a:pt x="0" y="0"/>
                      </a:moveTo>
                      <a:lnTo>
                        <a:pt x="0" y="82860"/>
                      </a:lnTo>
                      <a:lnTo>
                        <a:pt x="14640" y="82860"/>
                      </a:lnTo>
                      <a:lnTo>
                        <a:pt x="14640" y="0"/>
                      </a:lnTo>
                      <a:lnTo>
                        <a:pt x="1398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92DEAA16-1A6A-6BFA-89C3-08D001EB2298}"/>
                    </a:ext>
                  </a:extLst>
                </p:cNvPr>
                <p:cNvSpPr/>
                <p:nvPr/>
              </p:nvSpPr>
              <p:spPr>
                <a:xfrm>
                  <a:off x="7915260" y="3662460"/>
                  <a:ext cx="16260" cy="15659"/>
                </a:xfrm>
                <a:custGeom>
                  <a:avLst/>
                  <a:gdLst>
                    <a:gd name="connsiteX0" fmla="*/ 0 w 16260"/>
                    <a:gd name="connsiteY0" fmla="*/ 0 h 15659"/>
                    <a:gd name="connsiteX1" fmla="*/ 16260 w 16260"/>
                    <a:gd name="connsiteY1" fmla="*/ 0 h 15659"/>
                    <a:gd name="connsiteX2" fmla="*/ 16260 w 16260"/>
                    <a:gd name="connsiteY2" fmla="*/ 15660 h 15659"/>
                    <a:gd name="connsiteX3" fmla="*/ 0 w 16260"/>
                    <a:gd name="connsiteY3" fmla="*/ 15660 h 1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60" h="15659">
                      <a:moveTo>
                        <a:pt x="0" y="0"/>
                      </a:moveTo>
                      <a:lnTo>
                        <a:pt x="16260" y="0"/>
                      </a:lnTo>
                      <a:lnTo>
                        <a:pt x="16260" y="15660"/>
                      </a:lnTo>
                      <a:lnTo>
                        <a:pt x="0" y="15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10551F9F-281E-5151-8758-60CF7F2C45CB}"/>
                    </a:ext>
                  </a:extLst>
                </p:cNvPr>
                <p:cNvSpPr/>
                <p:nvPr/>
              </p:nvSpPr>
              <p:spPr>
                <a:xfrm>
                  <a:off x="7989180" y="3662460"/>
                  <a:ext cx="71459" cy="117839"/>
                </a:xfrm>
                <a:custGeom>
                  <a:avLst/>
                  <a:gdLst>
                    <a:gd name="connsiteX0" fmla="*/ 67080 w 71459"/>
                    <a:gd name="connsiteY0" fmla="*/ 86640 h 117839"/>
                    <a:gd name="connsiteX1" fmla="*/ 49860 w 71459"/>
                    <a:gd name="connsiteY1" fmla="*/ 56460 h 117839"/>
                    <a:gd name="connsiteX2" fmla="*/ 69360 w 71459"/>
                    <a:gd name="connsiteY2" fmla="*/ 29760 h 117839"/>
                    <a:gd name="connsiteX3" fmla="*/ 40800 w 71459"/>
                    <a:gd name="connsiteY3" fmla="*/ 0 h 117839"/>
                    <a:gd name="connsiteX4" fmla="*/ 0 w 71459"/>
                    <a:gd name="connsiteY4" fmla="*/ 0 h 117839"/>
                    <a:gd name="connsiteX5" fmla="*/ 0 w 71459"/>
                    <a:gd name="connsiteY5" fmla="*/ 117840 h 117839"/>
                    <a:gd name="connsiteX6" fmla="*/ 16260 w 71459"/>
                    <a:gd name="connsiteY6" fmla="*/ 117840 h 117839"/>
                    <a:gd name="connsiteX7" fmla="*/ 16260 w 71459"/>
                    <a:gd name="connsiteY7" fmla="*/ 64320 h 117839"/>
                    <a:gd name="connsiteX8" fmla="*/ 32940 w 71459"/>
                    <a:gd name="connsiteY8" fmla="*/ 64320 h 117839"/>
                    <a:gd name="connsiteX9" fmla="*/ 49800 w 71459"/>
                    <a:gd name="connsiteY9" fmla="*/ 78540 h 117839"/>
                    <a:gd name="connsiteX10" fmla="*/ 50520 w 71459"/>
                    <a:gd name="connsiteY10" fmla="*/ 91800 h 117839"/>
                    <a:gd name="connsiteX11" fmla="*/ 54360 w 71459"/>
                    <a:gd name="connsiteY11" fmla="*/ 117480 h 117839"/>
                    <a:gd name="connsiteX12" fmla="*/ 54600 w 71459"/>
                    <a:gd name="connsiteY12" fmla="*/ 117840 h 117839"/>
                    <a:gd name="connsiteX13" fmla="*/ 71459 w 71459"/>
                    <a:gd name="connsiteY13" fmla="*/ 117840 h 117839"/>
                    <a:gd name="connsiteX14" fmla="*/ 71220 w 71459"/>
                    <a:gd name="connsiteY14" fmla="*/ 116940 h 117839"/>
                    <a:gd name="connsiteX15" fmla="*/ 67200 w 71459"/>
                    <a:gd name="connsiteY15" fmla="*/ 86640 h 117839"/>
                    <a:gd name="connsiteX16" fmla="*/ 16140 w 71459"/>
                    <a:gd name="connsiteY16" fmla="*/ 14280 h 117839"/>
                    <a:gd name="connsiteX17" fmla="*/ 37800 w 71459"/>
                    <a:gd name="connsiteY17" fmla="*/ 14280 h 117839"/>
                    <a:gd name="connsiteX18" fmla="*/ 52740 w 71459"/>
                    <a:gd name="connsiteY18" fmla="*/ 31380 h 117839"/>
                    <a:gd name="connsiteX19" fmla="*/ 37680 w 71459"/>
                    <a:gd name="connsiteY19" fmla="*/ 49920 h 117839"/>
                    <a:gd name="connsiteX20" fmla="*/ 16140 w 71459"/>
                    <a:gd name="connsiteY20" fmla="*/ 49920 h 117839"/>
                    <a:gd name="connsiteX21" fmla="*/ 16140 w 71459"/>
                    <a:gd name="connsiteY21" fmla="*/ 14280 h 11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1459" h="117839">
                      <a:moveTo>
                        <a:pt x="67080" y="86640"/>
                      </a:moveTo>
                      <a:cubicBezTo>
                        <a:pt x="66300" y="64500"/>
                        <a:pt x="61800" y="58800"/>
                        <a:pt x="49860" y="56460"/>
                      </a:cubicBezTo>
                      <a:cubicBezTo>
                        <a:pt x="61920" y="53280"/>
                        <a:pt x="69360" y="43380"/>
                        <a:pt x="69360" y="29760"/>
                      </a:cubicBezTo>
                      <a:cubicBezTo>
                        <a:pt x="69360" y="22800"/>
                        <a:pt x="67320" y="0"/>
                        <a:pt x="40800" y="0"/>
                      </a:cubicBezTo>
                      <a:lnTo>
                        <a:pt x="0" y="0"/>
                      </a:lnTo>
                      <a:lnTo>
                        <a:pt x="0" y="117840"/>
                      </a:lnTo>
                      <a:lnTo>
                        <a:pt x="16260" y="117840"/>
                      </a:lnTo>
                      <a:lnTo>
                        <a:pt x="16260" y="64320"/>
                      </a:lnTo>
                      <a:lnTo>
                        <a:pt x="32940" y="64320"/>
                      </a:lnTo>
                      <a:cubicBezTo>
                        <a:pt x="36840" y="64320"/>
                        <a:pt x="48600" y="64320"/>
                        <a:pt x="49800" y="78540"/>
                      </a:cubicBezTo>
                      <a:lnTo>
                        <a:pt x="50520" y="91800"/>
                      </a:lnTo>
                      <a:cubicBezTo>
                        <a:pt x="50940" y="102480"/>
                        <a:pt x="51300" y="111660"/>
                        <a:pt x="54360" y="117480"/>
                      </a:cubicBezTo>
                      <a:lnTo>
                        <a:pt x="54600" y="117840"/>
                      </a:lnTo>
                      <a:lnTo>
                        <a:pt x="71459" y="117840"/>
                      </a:lnTo>
                      <a:lnTo>
                        <a:pt x="71220" y="116940"/>
                      </a:lnTo>
                      <a:cubicBezTo>
                        <a:pt x="69000" y="109860"/>
                        <a:pt x="67380" y="91680"/>
                        <a:pt x="67200" y="86640"/>
                      </a:cubicBezTo>
                      <a:close/>
                      <a:moveTo>
                        <a:pt x="16140" y="14280"/>
                      </a:moveTo>
                      <a:lnTo>
                        <a:pt x="37800" y="14280"/>
                      </a:lnTo>
                      <a:cubicBezTo>
                        <a:pt x="48840" y="14280"/>
                        <a:pt x="52740" y="23460"/>
                        <a:pt x="52740" y="31380"/>
                      </a:cubicBezTo>
                      <a:cubicBezTo>
                        <a:pt x="52740" y="39960"/>
                        <a:pt x="48840" y="49920"/>
                        <a:pt x="37680" y="49920"/>
                      </a:cubicBezTo>
                      <a:lnTo>
                        <a:pt x="16140" y="49920"/>
                      </a:lnTo>
                      <a:lnTo>
                        <a:pt x="16140" y="142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871F39B2-E994-0782-AA0B-F5B8FB1F64ED}"/>
                    </a:ext>
                  </a:extLst>
                </p:cNvPr>
                <p:cNvSpPr/>
                <p:nvPr/>
              </p:nvSpPr>
              <p:spPr>
                <a:xfrm>
                  <a:off x="8076300" y="3695820"/>
                  <a:ext cx="61379" cy="86099"/>
                </a:xfrm>
                <a:custGeom>
                  <a:avLst/>
                  <a:gdLst>
                    <a:gd name="connsiteX0" fmla="*/ 31679 w 61379"/>
                    <a:gd name="connsiteY0" fmla="*/ 0 h 86099"/>
                    <a:gd name="connsiteX1" fmla="*/ 0 w 61379"/>
                    <a:gd name="connsiteY1" fmla="*/ 44280 h 86099"/>
                    <a:gd name="connsiteX2" fmla="*/ 31679 w 61379"/>
                    <a:gd name="connsiteY2" fmla="*/ 86100 h 86099"/>
                    <a:gd name="connsiteX3" fmla="*/ 60839 w 61379"/>
                    <a:gd name="connsiteY3" fmla="*/ 59100 h 86099"/>
                    <a:gd name="connsiteX4" fmla="*/ 60839 w 61379"/>
                    <a:gd name="connsiteY4" fmla="*/ 58440 h 86099"/>
                    <a:gd name="connsiteX5" fmla="*/ 44880 w 61379"/>
                    <a:gd name="connsiteY5" fmla="*/ 58440 h 86099"/>
                    <a:gd name="connsiteX6" fmla="*/ 44880 w 61379"/>
                    <a:gd name="connsiteY6" fmla="*/ 59040 h 86099"/>
                    <a:gd name="connsiteX7" fmla="*/ 31380 w 61379"/>
                    <a:gd name="connsiteY7" fmla="*/ 73860 h 86099"/>
                    <a:gd name="connsiteX8" fmla="*/ 15660 w 61379"/>
                    <a:gd name="connsiteY8" fmla="*/ 48120 h 86099"/>
                    <a:gd name="connsiteX9" fmla="*/ 61380 w 61379"/>
                    <a:gd name="connsiteY9" fmla="*/ 48120 h 86099"/>
                    <a:gd name="connsiteX10" fmla="*/ 61380 w 61379"/>
                    <a:gd name="connsiteY10" fmla="*/ 40440 h 86099"/>
                    <a:gd name="connsiteX11" fmla="*/ 31679 w 61379"/>
                    <a:gd name="connsiteY11" fmla="*/ 60 h 86099"/>
                    <a:gd name="connsiteX12" fmla="*/ 30420 w 61379"/>
                    <a:gd name="connsiteY12" fmla="*/ 11460 h 86099"/>
                    <a:gd name="connsiteX13" fmla="*/ 45959 w 61379"/>
                    <a:gd name="connsiteY13" fmla="*/ 36600 h 86099"/>
                    <a:gd name="connsiteX14" fmla="*/ 15720 w 61379"/>
                    <a:gd name="connsiteY14" fmla="*/ 36600 h 86099"/>
                    <a:gd name="connsiteX15" fmla="*/ 30420 w 61379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79" h="86099">
                      <a:moveTo>
                        <a:pt x="31679" y="0"/>
                      </a:moveTo>
                      <a:cubicBezTo>
                        <a:pt x="2459" y="0"/>
                        <a:pt x="0" y="20940"/>
                        <a:pt x="0" y="44280"/>
                      </a:cubicBezTo>
                      <a:cubicBezTo>
                        <a:pt x="0" y="79020"/>
                        <a:pt x="12720" y="86100"/>
                        <a:pt x="31679" y="86100"/>
                      </a:cubicBezTo>
                      <a:cubicBezTo>
                        <a:pt x="50640" y="86100"/>
                        <a:pt x="60660" y="76500"/>
                        <a:pt x="60839" y="59100"/>
                      </a:cubicBezTo>
                      <a:lnTo>
                        <a:pt x="60839" y="58440"/>
                      </a:lnTo>
                      <a:lnTo>
                        <a:pt x="44880" y="58440"/>
                      </a:lnTo>
                      <a:lnTo>
                        <a:pt x="44880" y="59040"/>
                      </a:lnTo>
                      <a:cubicBezTo>
                        <a:pt x="44459" y="65880"/>
                        <a:pt x="40679" y="73860"/>
                        <a:pt x="31380" y="73860"/>
                      </a:cubicBezTo>
                      <a:cubicBezTo>
                        <a:pt x="21480" y="73860"/>
                        <a:pt x="15780" y="69600"/>
                        <a:pt x="15660" y="48120"/>
                      </a:cubicBezTo>
                      <a:lnTo>
                        <a:pt x="61380" y="48120"/>
                      </a:lnTo>
                      <a:lnTo>
                        <a:pt x="61380" y="40440"/>
                      </a:lnTo>
                      <a:cubicBezTo>
                        <a:pt x="61380" y="14880"/>
                        <a:pt x="56580" y="60"/>
                        <a:pt x="31679" y="60"/>
                      </a:cubicBezTo>
                      <a:close/>
                      <a:moveTo>
                        <a:pt x="30420" y="11460"/>
                      </a:moveTo>
                      <a:cubicBezTo>
                        <a:pt x="39119" y="11460"/>
                        <a:pt x="45780" y="13440"/>
                        <a:pt x="45959" y="36600"/>
                      </a:cubicBezTo>
                      <a:lnTo>
                        <a:pt x="15720" y="36600"/>
                      </a:lnTo>
                      <a:cubicBezTo>
                        <a:pt x="16020" y="14580"/>
                        <a:pt x="22920" y="11460"/>
                        <a:pt x="3042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5" name="자유형: 도형 24">
                  <a:extLst>
                    <a:ext uri="{FF2B5EF4-FFF2-40B4-BE49-F238E27FC236}">
                      <a16:creationId xmlns:a16="http://schemas.microsoft.com/office/drawing/2014/main" id="{1D807C6F-D5C6-27F2-1ADD-EA2C670BDD3E}"/>
                    </a:ext>
                  </a:extLst>
                </p:cNvPr>
                <p:cNvSpPr/>
                <p:nvPr/>
              </p:nvSpPr>
              <p:spPr>
                <a:xfrm>
                  <a:off x="8154222" y="3695759"/>
                  <a:ext cx="57917" cy="86160"/>
                </a:xfrm>
                <a:custGeom>
                  <a:avLst/>
                  <a:gdLst>
                    <a:gd name="connsiteX0" fmla="*/ 33018 w 57917"/>
                    <a:gd name="connsiteY0" fmla="*/ 34680 h 86160"/>
                    <a:gd name="connsiteX1" fmla="*/ 17238 w 57917"/>
                    <a:gd name="connsiteY1" fmla="*/ 21720 h 86160"/>
                    <a:gd name="connsiteX2" fmla="*/ 29058 w 57917"/>
                    <a:gd name="connsiteY2" fmla="*/ 11520 h 86160"/>
                    <a:gd name="connsiteX3" fmla="*/ 38178 w 57917"/>
                    <a:gd name="connsiteY3" fmla="*/ 14580 h 86160"/>
                    <a:gd name="connsiteX4" fmla="*/ 41118 w 57917"/>
                    <a:gd name="connsiteY4" fmla="*/ 23820 h 86160"/>
                    <a:gd name="connsiteX5" fmla="*/ 41118 w 57917"/>
                    <a:gd name="connsiteY5" fmla="*/ 24540 h 86160"/>
                    <a:gd name="connsiteX6" fmla="*/ 57197 w 57917"/>
                    <a:gd name="connsiteY6" fmla="*/ 24540 h 86160"/>
                    <a:gd name="connsiteX7" fmla="*/ 57197 w 57917"/>
                    <a:gd name="connsiteY7" fmla="*/ 23820 h 86160"/>
                    <a:gd name="connsiteX8" fmla="*/ 52158 w 57917"/>
                    <a:gd name="connsiteY8" fmla="*/ 7680 h 86160"/>
                    <a:gd name="connsiteX9" fmla="*/ 30678 w 57917"/>
                    <a:gd name="connsiteY9" fmla="*/ 0 h 86160"/>
                    <a:gd name="connsiteX10" fmla="*/ 1938 w 57917"/>
                    <a:gd name="connsiteY10" fmla="*/ 22980 h 86160"/>
                    <a:gd name="connsiteX11" fmla="*/ 26538 w 57917"/>
                    <a:gd name="connsiteY11" fmla="*/ 48780 h 86160"/>
                    <a:gd name="connsiteX12" fmla="*/ 42618 w 57917"/>
                    <a:gd name="connsiteY12" fmla="*/ 62160 h 86160"/>
                    <a:gd name="connsiteX13" fmla="*/ 29238 w 57917"/>
                    <a:gd name="connsiteY13" fmla="*/ 73860 h 86160"/>
                    <a:gd name="connsiteX14" fmla="*/ 16458 w 57917"/>
                    <a:gd name="connsiteY14" fmla="*/ 58980 h 86160"/>
                    <a:gd name="connsiteX15" fmla="*/ 16458 w 57917"/>
                    <a:gd name="connsiteY15" fmla="*/ 58260 h 86160"/>
                    <a:gd name="connsiteX16" fmla="*/ 18 w 57917"/>
                    <a:gd name="connsiteY16" fmla="*/ 58260 h 86160"/>
                    <a:gd name="connsiteX17" fmla="*/ 18 w 57917"/>
                    <a:gd name="connsiteY17" fmla="*/ 58980 h 86160"/>
                    <a:gd name="connsiteX18" fmla="*/ 6378 w 57917"/>
                    <a:gd name="connsiteY18" fmla="*/ 78720 h 86160"/>
                    <a:gd name="connsiteX19" fmla="*/ 28818 w 57917"/>
                    <a:gd name="connsiteY19" fmla="*/ 86160 h 86160"/>
                    <a:gd name="connsiteX20" fmla="*/ 57917 w 57917"/>
                    <a:gd name="connsiteY20" fmla="*/ 60600 h 86160"/>
                    <a:gd name="connsiteX21" fmla="*/ 33078 w 57917"/>
                    <a:gd name="connsiteY21" fmla="*/ 34680 h 86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7917" h="86160">
                      <a:moveTo>
                        <a:pt x="33018" y="34680"/>
                      </a:moveTo>
                      <a:cubicBezTo>
                        <a:pt x="24558" y="30780"/>
                        <a:pt x="17238" y="27540"/>
                        <a:pt x="17238" y="21720"/>
                      </a:cubicBezTo>
                      <a:cubicBezTo>
                        <a:pt x="17238" y="15540"/>
                        <a:pt x="21858" y="11520"/>
                        <a:pt x="29058" y="11520"/>
                      </a:cubicBezTo>
                      <a:cubicBezTo>
                        <a:pt x="33078" y="11520"/>
                        <a:pt x="36138" y="12540"/>
                        <a:pt x="38178" y="14580"/>
                      </a:cubicBezTo>
                      <a:cubicBezTo>
                        <a:pt x="40218" y="16680"/>
                        <a:pt x="41238" y="19800"/>
                        <a:pt x="41118" y="23820"/>
                      </a:cubicBezTo>
                      <a:lnTo>
                        <a:pt x="41118" y="24540"/>
                      </a:lnTo>
                      <a:lnTo>
                        <a:pt x="57197" y="24540"/>
                      </a:lnTo>
                      <a:lnTo>
                        <a:pt x="57197" y="23820"/>
                      </a:lnTo>
                      <a:cubicBezTo>
                        <a:pt x="57678" y="17220"/>
                        <a:pt x="55998" y="11760"/>
                        <a:pt x="52158" y="7680"/>
                      </a:cubicBezTo>
                      <a:cubicBezTo>
                        <a:pt x="47538" y="2760"/>
                        <a:pt x="39917" y="0"/>
                        <a:pt x="30678" y="0"/>
                      </a:cubicBezTo>
                      <a:cubicBezTo>
                        <a:pt x="3318" y="0"/>
                        <a:pt x="1938" y="19140"/>
                        <a:pt x="1938" y="22980"/>
                      </a:cubicBezTo>
                      <a:cubicBezTo>
                        <a:pt x="1938" y="37200"/>
                        <a:pt x="15018" y="43380"/>
                        <a:pt x="26538" y="48780"/>
                      </a:cubicBezTo>
                      <a:cubicBezTo>
                        <a:pt x="35118" y="52860"/>
                        <a:pt x="42618" y="56340"/>
                        <a:pt x="42618" y="62160"/>
                      </a:cubicBezTo>
                      <a:cubicBezTo>
                        <a:pt x="42618" y="69480"/>
                        <a:pt x="37638" y="73860"/>
                        <a:pt x="29238" y="73860"/>
                      </a:cubicBezTo>
                      <a:cubicBezTo>
                        <a:pt x="16458" y="73860"/>
                        <a:pt x="16458" y="63480"/>
                        <a:pt x="16458" y="58980"/>
                      </a:cubicBezTo>
                      <a:lnTo>
                        <a:pt x="16458" y="58260"/>
                      </a:lnTo>
                      <a:lnTo>
                        <a:pt x="18" y="58260"/>
                      </a:lnTo>
                      <a:lnTo>
                        <a:pt x="18" y="58980"/>
                      </a:lnTo>
                      <a:cubicBezTo>
                        <a:pt x="-222" y="67440"/>
                        <a:pt x="1938" y="74160"/>
                        <a:pt x="6378" y="78720"/>
                      </a:cubicBezTo>
                      <a:cubicBezTo>
                        <a:pt x="11178" y="83700"/>
                        <a:pt x="18738" y="86160"/>
                        <a:pt x="28818" y="86160"/>
                      </a:cubicBezTo>
                      <a:cubicBezTo>
                        <a:pt x="47538" y="86160"/>
                        <a:pt x="57917" y="77160"/>
                        <a:pt x="57917" y="60600"/>
                      </a:cubicBezTo>
                      <a:cubicBezTo>
                        <a:pt x="57917" y="46020"/>
                        <a:pt x="44778" y="40020"/>
                        <a:pt x="33078" y="346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6" name="자유형: 도형 25">
                  <a:extLst>
                    <a:ext uri="{FF2B5EF4-FFF2-40B4-BE49-F238E27FC236}">
                      <a16:creationId xmlns:a16="http://schemas.microsoft.com/office/drawing/2014/main" id="{BDFCA0C0-EF89-C108-9670-7C0320D152EC}"/>
                    </a:ext>
                  </a:extLst>
                </p:cNvPr>
                <p:cNvSpPr/>
                <p:nvPr/>
              </p:nvSpPr>
              <p:spPr>
                <a:xfrm>
                  <a:off x="8228520" y="3695820"/>
                  <a:ext cx="61500" cy="86099"/>
                </a:xfrm>
                <a:custGeom>
                  <a:avLst/>
                  <a:gdLst>
                    <a:gd name="connsiteX0" fmla="*/ 31679 w 61500"/>
                    <a:gd name="connsiteY0" fmla="*/ 0 h 86099"/>
                    <a:gd name="connsiteX1" fmla="*/ 0 w 61500"/>
                    <a:gd name="connsiteY1" fmla="*/ 44280 h 86099"/>
                    <a:gd name="connsiteX2" fmla="*/ 31679 w 61500"/>
                    <a:gd name="connsiteY2" fmla="*/ 86100 h 86099"/>
                    <a:gd name="connsiteX3" fmla="*/ 60780 w 61500"/>
                    <a:gd name="connsiteY3" fmla="*/ 59100 h 86099"/>
                    <a:gd name="connsiteX4" fmla="*/ 60780 w 61500"/>
                    <a:gd name="connsiteY4" fmla="*/ 58440 h 86099"/>
                    <a:gd name="connsiteX5" fmla="*/ 44940 w 61500"/>
                    <a:gd name="connsiteY5" fmla="*/ 58440 h 86099"/>
                    <a:gd name="connsiteX6" fmla="*/ 44940 w 61500"/>
                    <a:gd name="connsiteY6" fmla="*/ 59040 h 86099"/>
                    <a:gd name="connsiteX7" fmla="*/ 31440 w 61500"/>
                    <a:gd name="connsiteY7" fmla="*/ 73860 h 86099"/>
                    <a:gd name="connsiteX8" fmla="*/ 15720 w 61500"/>
                    <a:gd name="connsiteY8" fmla="*/ 48120 h 86099"/>
                    <a:gd name="connsiteX9" fmla="*/ 61500 w 61500"/>
                    <a:gd name="connsiteY9" fmla="*/ 48120 h 86099"/>
                    <a:gd name="connsiteX10" fmla="*/ 61500 w 61500"/>
                    <a:gd name="connsiteY10" fmla="*/ 40440 h 86099"/>
                    <a:gd name="connsiteX11" fmla="*/ 31679 w 61500"/>
                    <a:gd name="connsiteY11" fmla="*/ 60 h 86099"/>
                    <a:gd name="connsiteX12" fmla="*/ 30420 w 61500"/>
                    <a:gd name="connsiteY12" fmla="*/ 11460 h 86099"/>
                    <a:gd name="connsiteX13" fmla="*/ 45959 w 61500"/>
                    <a:gd name="connsiteY13" fmla="*/ 36600 h 86099"/>
                    <a:gd name="connsiteX14" fmla="*/ 15720 w 61500"/>
                    <a:gd name="connsiteY14" fmla="*/ 36600 h 86099"/>
                    <a:gd name="connsiteX15" fmla="*/ 30420 w 61500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500" h="86099">
                      <a:moveTo>
                        <a:pt x="31679" y="0"/>
                      </a:moveTo>
                      <a:cubicBezTo>
                        <a:pt x="2459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679" y="86100"/>
                      </a:cubicBezTo>
                      <a:cubicBezTo>
                        <a:pt x="50700" y="86100"/>
                        <a:pt x="60600" y="76500"/>
                        <a:pt x="60780" y="59100"/>
                      </a:cubicBezTo>
                      <a:lnTo>
                        <a:pt x="60780" y="58440"/>
                      </a:lnTo>
                      <a:lnTo>
                        <a:pt x="44940" y="58440"/>
                      </a:lnTo>
                      <a:lnTo>
                        <a:pt x="44940" y="59040"/>
                      </a:lnTo>
                      <a:cubicBezTo>
                        <a:pt x="44520" y="65880"/>
                        <a:pt x="40679" y="73860"/>
                        <a:pt x="31440" y="73860"/>
                      </a:cubicBezTo>
                      <a:cubicBezTo>
                        <a:pt x="21600" y="73860"/>
                        <a:pt x="15840" y="69600"/>
                        <a:pt x="15720" y="48120"/>
                      </a:cubicBezTo>
                      <a:lnTo>
                        <a:pt x="61500" y="48120"/>
                      </a:lnTo>
                      <a:lnTo>
                        <a:pt x="61500" y="40440"/>
                      </a:lnTo>
                      <a:cubicBezTo>
                        <a:pt x="61500" y="14880"/>
                        <a:pt x="56640" y="60"/>
                        <a:pt x="31679" y="60"/>
                      </a:cubicBezTo>
                      <a:close/>
                      <a:moveTo>
                        <a:pt x="30420" y="11460"/>
                      </a:moveTo>
                      <a:cubicBezTo>
                        <a:pt x="39179" y="11460"/>
                        <a:pt x="45840" y="13440"/>
                        <a:pt x="45959" y="36600"/>
                      </a:cubicBezTo>
                      <a:lnTo>
                        <a:pt x="15720" y="36600"/>
                      </a:lnTo>
                      <a:cubicBezTo>
                        <a:pt x="16020" y="14580"/>
                        <a:pt x="23040" y="11460"/>
                        <a:pt x="3042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7" name="자유형: 도형 26">
                  <a:extLst>
                    <a:ext uri="{FF2B5EF4-FFF2-40B4-BE49-F238E27FC236}">
                      <a16:creationId xmlns:a16="http://schemas.microsoft.com/office/drawing/2014/main" id="{CBC38597-FFAE-5629-5D50-67151D0D19A0}"/>
                    </a:ext>
                  </a:extLst>
                </p:cNvPr>
                <p:cNvSpPr/>
                <p:nvPr/>
              </p:nvSpPr>
              <p:spPr>
                <a:xfrm>
                  <a:off x="8309400" y="3695820"/>
                  <a:ext cx="59099" cy="86099"/>
                </a:xfrm>
                <a:custGeom>
                  <a:avLst/>
                  <a:gdLst>
                    <a:gd name="connsiteX0" fmla="*/ 57300 w 59099"/>
                    <a:gd name="connsiteY0" fmla="*/ 64380 h 86099"/>
                    <a:gd name="connsiteX1" fmla="*/ 57300 w 59099"/>
                    <a:gd name="connsiteY1" fmla="*/ 25200 h 86099"/>
                    <a:gd name="connsiteX2" fmla="*/ 30120 w 59099"/>
                    <a:gd name="connsiteY2" fmla="*/ 0 h 86099"/>
                    <a:gd name="connsiteX3" fmla="*/ 1800 w 59099"/>
                    <a:gd name="connsiteY3" fmla="*/ 25200 h 86099"/>
                    <a:gd name="connsiteX4" fmla="*/ 1800 w 59099"/>
                    <a:gd name="connsiteY4" fmla="*/ 25980 h 86099"/>
                    <a:gd name="connsiteX5" fmla="*/ 17640 w 59099"/>
                    <a:gd name="connsiteY5" fmla="*/ 25980 h 86099"/>
                    <a:gd name="connsiteX6" fmla="*/ 17640 w 59099"/>
                    <a:gd name="connsiteY6" fmla="*/ 25140 h 86099"/>
                    <a:gd name="connsiteX7" fmla="*/ 20400 w 59099"/>
                    <a:gd name="connsiteY7" fmla="*/ 14940 h 86099"/>
                    <a:gd name="connsiteX8" fmla="*/ 29640 w 59099"/>
                    <a:gd name="connsiteY8" fmla="*/ 11400 h 86099"/>
                    <a:gd name="connsiteX9" fmla="*/ 39060 w 59099"/>
                    <a:gd name="connsiteY9" fmla="*/ 14640 h 86099"/>
                    <a:gd name="connsiteX10" fmla="*/ 42720 w 59099"/>
                    <a:gd name="connsiteY10" fmla="*/ 28620 h 86099"/>
                    <a:gd name="connsiteX11" fmla="*/ 42720 w 59099"/>
                    <a:gd name="connsiteY11" fmla="*/ 32520 h 86099"/>
                    <a:gd name="connsiteX12" fmla="*/ 6480 w 59099"/>
                    <a:gd name="connsiteY12" fmla="*/ 41040 h 86099"/>
                    <a:gd name="connsiteX13" fmla="*/ 0 w 59099"/>
                    <a:gd name="connsiteY13" fmla="*/ 58620 h 86099"/>
                    <a:gd name="connsiteX14" fmla="*/ 22920 w 59099"/>
                    <a:gd name="connsiteY14" fmla="*/ 86100 h 86099"/>
                    <a:gd name="connsiteX15" fmla="*/ 43020 w 59099"/>
                    <a:gd name="connsiteY15" fmla="*/ 74100 h 86099"/>
                    <a:gd name="connsiteX16" fmla="*/ 43020 w 59099"/>
                    <a:gd name="connsiteY16" fmla="*/ 84480 h 86099"/>
                    <a:gd name="connsiteX17" fmla="*/ 59100 w 59099"/>
                    <a:gd name="connsiteY17" fmla="*/ 84480 h 86099"/>
                    <a:gd name="connsiteX18" fmla="*/ 58920 w 59099"/>
                    <a:gd name="connsiteY18" fmla="*/ 83700 h 86099"/>
                    <a:gd name="connsiteX19" fmla="*/ 57300 w 59099"/>
                    <a:gd name="connsiteY19" fmla="*/ 64440 h 86099"/>
                    <a:gd name="connsiteX20" fmla="*/ 42720 w 59099"/>
                    <a:gd name="connsiteY20" fmla="*/ 47760 h 86099"/>
                    <a:gd name="connsiteX21" fmla="*/ 36660 w 59099"/>
                    <a:gd name="connsiteY21" fmla="*/ 69780 h 86099"/>
                    <a:gd name="connsiteX22" fmla="*/ 26580 w 59099"/>
                    <a:gd name="connsiteY22" fmla="*/ 73800 h 86099"/>
                    <a:gd name="connsiteX23" fmla="*/ 14520 w 59099"/>
                    <a:gd name="connsiteY23" fmla="*/ 59580 h 86099"/>
                    <a:gd name="connsiteX24" fmla="*/ 40800 w 59099"/>
                    <a:gd name="connsiteY24" fmla="*/ 43980 h 86099"/>
                    <a:gd name="connsiteX25" fmla="*/ 42660 w 59099"/>
                    <a:gd name="connsiteY25" fmla="*/ 43980 h 86099"/>
                    <a:gd name="connsiteX26" fmla="*/ 42660 w 59099"/>
                    <a:gd name="connsiteY26" fmla="*/ 477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9099" h="86099">
                      <a:moveTo>
                        <a:pt x="57300" y="64380"/>
                      </a:moveTo>
                      <a:lnTo>
                        <a:pt x="57300" y="25200"/>
                      </a:lnTo>
                      <a:cubicBezTo>
                        <a:pt x="57300" y="8280"/>
                        <a:pt x="48420" y="0"/>
                        <a:pt x="30120" y="0"/>
                      </a:cubicBezTo>
                      <a:cubicBezTo>
                        <a:pt x="11820" y="0"/>
                        <a:pt x="2400" y="7800"/>
                        <a:pt x="1800" y="25200"/>
                      </a:cubicBezTo>
                      <a:lnTo>
                        <a:pt x="1800" y="25980"/>
                      </a:lnTo>
                      <a:cubicBezTo>
                        <a:pt x="1800" y="25980"/>
                        <a:pt x="17640" y="25980"/>
                        <a:pt x="17640" y="25980"/>
                      </a:cubicBezTo>
                      <a:lnTo>
                        <a:pt x="17640" y="25140"/>
                      </a:lnTo>
                      <a:cubicBezTo>
                        <a:pt x="17160" y="20940"/>
                        <a:pt x="18180" y="17460"/>
                        <a:pt x="20400" y="14940"/>
                      </a:cubicBezTo>
                      <a:cubicBezTo>
                        <a:pt x="22440" y="12600"/>
                        <a:pt x="25680" y="11400"/>
                        <a:pt x="29640" y="11400"/>
                      </a:cubicBezTo>
                      <a:cubicBezTo>
                        <a:pt x="33780" y="11400"/>
                        <a:pt x="36900" y="12420"/>
                        <a:pt x="39060" y="14640"/>
                      </a:cubicBezTo>
                      <a:cubicBezTo>
                        <a:pt x="42120" y="17820"/>
                        <a:pt x="42720" y="23220"/>
                        <a:pt x="42720" y="28620"/>
                      </a:cubicBezTo>
                      <a:cubicBezTo>
                        <a:pt x="42720" y="29940"/>
                        <a:pt x="42720" y="31320"/>
                        <a:pt x="42720" y="32520"/>
                      </a:cubicBezTo>
                      <a:cubicBezTo>
                        <a:pt x="28680" y="32220"/>
                        <a:pt x="14640" y="33120"/>
                        <a:pt x="6480" y="41040"/>
                      </a:cubicBezTo>
                      <a:cubicBezTo>
                        <a:pt x="2160" y="45300"/>
                        <a:pt x="0" y="51180"/>
                        <a:pt x="0" y="58620"/>
                      </a:cubicBezTo>
                      <a:cubicBezTo>
                        <a:pt x="0" y="77340"/>
                        <a:pt x="7320" y="86100"/>
                        <a:pt x="22920" y="86100"/>
                      </a:cubicBezTo>
                      <a:cubicBezTo>
                        <a:pt x="32640" y="86100"/>
                        <a:pt x="38820" y="82320"/>
                        <a:pt x="43020" y="74100"/>
                      </a:cubicBezTo>
                      <a:lnTo>
                        <a:pt x="43020" y="84480"/>
                      </a:lnTo>
                      <a:lnTo>
                        <a:pt x="59100" y="84480"/>
                      </a:lnTo>
                      <a:lnTo>
                        <a:pt x="58920" y="83700"/>
                      </a:lnTo>
                      <a:cubicBezTo>
                        <a:pt x="57900" y="76740"/>
                        <a:pt x="57300" y="70320"/>
                        <a:pt x="57300" y="64440"/>
                      </a:cubicBezTo>
                      <a:close/>
                      <a:moveTo>
                        <a:pt x="42720" y="47760"/>
                      </a:moveTo>
                      <a:cubicBezTo>
                        <a:pt x="42720" y="58140"/>
                        <a:pt x="40740" y="65580"/>
                        <a:pt x="36660" y="69780"/>
                      </a:cubicBezTo>
                      <a:cubicBezTo>
                        <a:pt x="34140" y="72480"/>
                        <a:pt x="30720" y="73800"/>
                        <a:pt x="26580" y="73800"/>
                      </a:cubicBezTo>
                      <a:cubicBezTo>
                        <a:pt x="17700" y="73800"/>
                        <a:pt x="14520" y="66480"/>
                        <a:pt x="14520" y="59580"/>
                      </a:cubicBezTo>
                      <a:cubicBezTo>
                        <a:pt x="14520" y="44160"/>
                        <a:pt x="28440" y="44100"/>
                        <a:pt x="40800" y="43980"/>
                      </a:cubicBezTo>
                      <a:lnTo>
                        <a:pt x="42660" y="43980"/>
                      </a:lnTo>
                      <a:cubicBezTo>
                        <a:pt x="42660" y="45300"/>
                        <a:pt x="42660" y="46560"/>
                        <a:pt x="42660" y="477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8" name="자유형: 도형 27">
                  <a:extLst>
                    <a:ext uri="{FF2B5EF4-FFF2-40B4-BE49-F238E27FC236}">
                      <a16:creationId xmlns:a16="http://schemas.microsoft.com/office/drawing/2014/main" id="{64E00D29-16EF-095B-24D1-483FEAAC0BBE}"/>
                    </a:ext>
                  </a:extLst>
                </p:cNvPr>
                <p:cNvSpPr/>
                <p:nvPr/>
              </p:nvSpPr>
              <p:spPr>
                <a:xfrm>
                  <a:off x="8391539" y="3695820"/>
                  <a:ext cx="40140" cy="84480"/>
                </a:xfrm>
                <a:custGeom>
                  <a:avLst/>
                  <a:gdLst>
                    <a:gd name="connsiteX0" fmla="*/ 40140 w 40140"/>
                    <a:gd name="connsiteY0" fmla="*/ 0 h 84480"/>
                    <a:gd name="connsiteX1" fmla="*/ 39420 w 40140"/>
                    <a:gd name="connsiteY1" fmla="*/ 0 h 84480"/>
                    <a:gd name="connsiteX2" fmla="*/ 14640 w 40140"/>
                    <a:gd name="connsiteY2" fmla="*/ 12240 h 84480"/>
                    <a:gd name="connsiteX3" fmla="*/ 14640 w 40140"/>
                    <a:gd name="connsiteY3" fmla="*/ 1620 h 84480"/>
                    <a:gd name="connsiteX4" fmla="*/ 0 w 40140"/>
                    <a:gd name="connsiteY4" fmla="*/ 1620 h 84480"/>
                    <a:gd name="connsiteX5" fmla="*/ 0 w 40140"/>
                    <a:gd name="connsiteY5" fmla="*/ 84480 h 84480"/>
                    <a:gd name="connsiteX6" fmla="*/ 14640 w 40140"/>
                    <a:gd name="connsiteY6" fmla="*/ 84480 h 84480"/>
                    <a:gd name="connsiteX7" fmla="*/ 14640 w 40140"/>
                    <a:gd name="connsiteY7" fmla="*/ 35760 h 84480"/>
                    <a:gd name="connsiteX8" fmla="*/ 32340 w 40140"/>
                    <a:gd name="connsiteY8" fmla="*/ 14340 h 84480"/>
                    <a:gd name="connsiteX9" fmla="*/ 37380 w 40140"/>
                    <a:gd name="connsiteY9" fmla="*/ 14880 h 84480"/>
                    <a:gd name="connsiteX10" fmla="*/ 40140 w 40140"/>
                    <a:gd name="connsiteY10" fmla="*/ 15300 h 84480"/>
                    <a:gd name="connsiteX11" fmla="*/ 40140 w 40140"/>
                    <a:gd name="connsiteY11" fmla="*/ 60 h 84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140" h="84480">
                      <a:moveTo>
                        <a:pt x="40140" y="0"/>
                      </a:moveTo>
                      <a:lnTo>
                        <a:pt x="39420" y="0"/>
                      </a:lnTo>
                      <a:cubicBezTo>
                        <a:pt x="26520" y="0"/>
                        <a:pt x="19920" y="1860"/>
                        <a:pt x="14640" y="12240"/>
                      </a:cubicBezTo>
                      <a:lnTo>
                        <a:pt x="14640" y="1620"/>
                      </a:lnTo>
                      <a:lnTo>
                        <a:pt x="0" y="1620"/>
                      </a:lnTo>
                      <a:lnTo>
                        <a:pt x="0" y="84480"/>
                      </a:lnTo>
                      <a:lnTo>
                        <a:pt x="14640" y="84480"/>
                      </a:lnTo>
                      <a:lnTo>
                        <a:pt x="14640" y="35760"/>
                      </a:lnTo>
                      <a:cubicBezTo>
                        <a:pt x="14640" y="21540"/>
                        <a:pt x="20580" y="14340"/>
                        <a:pt x="32340" y="14340"/>
                      </a:cubicBezTo>
                      <a:lnTo>
                        <a:pt x="37380" y="14880"/>
                      </a:lnTo>
                      <a:lnTo>
                        <a:pt x="40140" y="15300"/>
                      </a:lnTo>
                      <a:lnTo>
                        <a:pt x="40140" y="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9DDF9090-FC14-1C9F-5A83-CDB656C7F2CA}"/>
                    </a:ext>
                  </a:extLst>
                </p:cNvPr>
                <p:cNvSpPr/>
                <p:nvPr/>
              </p:nvSpPr>
              <p:spPr>
                <a:xfrm>
                  <a:off x="8445060" y="3695759"/>
                  <a:ext cx="58143" cy="86099"/>
                </a:xfrm>
                <a:custGeom>
                  <a:avLst/>
                  <a:gdLst>
                    <a:gd name="connsiteX0" fmla="*/ 42720 w 58143"/>
                    <a:gd name="connsiteY0" fmla="*/ 55980 h 86099"/>
                    <a:gd name="connsiteX1" fmla="*/ 42720 w 58143"/>
                    <a:gd name="connsiteY1" fmla="*/ 56700 h 86099"/>
                    <a:gd name="connsiteX2" fmla="*/ 38520 w 58143"/>
                    <a:gd name="connsiteY2" fmla="*/ 70500 h 86099"/>
                    <a:gd name="connsiteX3" fmla="*/ 31740 w 58143"/>
                    <a:gd name="connsiteY3" fmla="*/ 73860 h 86099"/>
                    <a:gd name="connsiteX4" fmla="*/ 15300 w 58143"/>
                    <a:gd name="connsiteY4" fmla="*/ 38700 h 86099"/>
                    <a:gd name="connsiteX5" fmla="*/ 31740 w 58143"/>
                    <a:gd name="connsiteY5" fmla="*/ 12300 h 86099"/>
                    <a:gd name="connsiteX6" fmla="*/ 38400 w 58143"/>
                    <a:gd name="connsiteY6" fmla="*/ 15120 h 86099"/>
                    <a:gd name="connsiteX7" fmla="*/ 42240 w 58143"/>
                    <a:gd name="connsiteY7" fmla="*/ 28500 h 86099"/>
                    <a:gd name="connsiteX8" fmla="*/ 42240 w 58143"/>
                    <a:gd name="connsiteY8" fmla="*/ 29220 h 86099"/>
                    <a:gd name="connsiteX9" fmla="*/ 57360 w 58143"/>
                    <a:gd name="connsiteY9" fmla="*/ 29220 h 86099"/>
                    <a:gd name="connsiteX10" fmla="*/ 57360 w 58143"/>
                    <a:gd name="connsiteY10" fmla="*/ 28500 h 86099"/>
                    <a:gd name="connsiteX11" fmla="*/ 50880 w 58143"/>
                    <a:gd name="connsiteY11" fmla="*/ 7020 h 86099"/>
                    <a:gd name="connsiteX12" fmla="*/ 31740 w 58143"/>
                    <a:gd name="connsiteY12" fmla="*/ 0 h 86099"/>
                    <a:gd name="connsiteX13" fmla="*/ 0 w 58143"/>
                    <a:gd name="connsiteY13" fmla="*/ 44280 h 86099"/>
                    <a:gd name="connsiteX14" fmla="*/ 31740 w 58143"/>
                    <a:gd name="connsiteY14" fmla="*/ 86100 h 86099"/>
                    <a:gd name="connsiteX15" fmla="*/ 50640 w 58143"/>
                    <a:gd name="connsiteY15" fmla="*/ 78300 h 86099"/>
                    <a:gd name="connsiteX16" fmla="*/ 58140 w 58143"/>
                    <a:gd name="connsiteY16" fmla="*/ 56700 h 86099"/>
                    <a:gd name="connsiteX17" fmla="*/ 58020 w 58143"/>
                    <a:gd name="connsiteY17" fmla="*/ 55980 h 86099"/>
                    <a:gd name="connsiteX18" fmla="*/ 42720 w 58143"/>
                    <a:gd name="connsiteY18" fmla="*/ 5598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143" h="86099">
                      <a:moveTo>
                        <a:pt x="42720" y="55980"/>
                      </a:moveTo>
                      <a:lnTo>
                        <a:pt x="42720" y="56700"/>
                      </a:lnTo>
                      <a:cubicBezTo>
                        <a:pt x="42900" y="62640"/>
                        <a:pt x="41460" y="67440"/>
                        <a:pt x="38520" y="70500"/>
                      </a:cubicBezTo>
                      <a:cubicBezTo>
                        <a:pt x="36000" y="73200"/>
                        <a:pt x="33000" y="73860"/>
                        <a:pt x="31740" y="73860"/>
                      </a:cubicBezTo>
                      <a:cubicBezTo>
                        <a:pt x="19020" y="73860"/>
                        <a:pt x="15300" y="66000"/>
                        <a:pt x="15300" y="38700"/>
                      </a:cubicBezTo>
                      <a:cubicBezTo>
                        <a:pt x="15300" y="16800"/>
                        <a:pt x="21840" y="12300"/>
                        <a:pt x="31740" y="12300"/>
                      </a:cubicBezTo>
                      <a:cubicBezTo>
                        <a:pt x="33180" y="12300"/>
                        <a:pt x="36060" y="12660"/>
                        <a:pt x="38400" y="15120"/>
                      </a:cubicBezTo>
                      <a:cubicBezTo>
                        <a:pt x="41100" y="17880"/>
                        <a:pt x="42420" y="22380"/>
                        <a:pt x="42240" y="28500"/>
                      </a:cubicBezTo>
                      <a:lnTo>
                        <a:pt x="42240" y="29220"/>
                      </a:lnTo>
                      <a:cubicBezTo>
                        <a:pt x="42240" y="29220"/>
                        <a:pt x="57360" y="29220"/>
                        <a:pt x="57360" y="29220"/>
                      </a:cubicBezTo>
                      <a:lnTo>
                        <a:pt x="57360" y="28500"/>
                      </a:lnTo>
                      <a:cubicBezTo>
                        <a:pt x="57840" y="19200"/>
                        <a:pt x="55620" y="12000"/>
                        <a:pt x="50880" y="7020"/>
                      </a:cubicBezTo>
                      <a:cubicBezTo>
                        <a:pt x="46440" y="2340"/>
                        <a:pt x="39960" y="0"/>
                        <a:pt x="31740" y="0"/>
                      </a:cubicBezTo>
                      <a:cubicBezTo>
                        <a:pt x="2400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740" y="86100"/>
                      </a:cubicBezTo>
                      <a:cubicBezTo>
                        <a:pt x="37140" y="86100"/>
                        <a:pt x="45000" y="84060"/>
                        <a:pt x="50640" y="78300"/>
                      </a:cubicBezTo>
                      <a:cubicBezTo>
                        <a:pt x="55740" y="73080"/>
                        <a:pt x="58260" y="65820"/>
                        <a:pt x="58140" y="56700"/>
                      </a:cubicBezTo>
                      <a:lnTo>
                        <a:pt x="58020" y="55980"/>
                      </a:lnTo>
                      <a:lnTo>
                        <a:pt x="42720" y="559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0" name="자유형: 도형 29">
                  <a:extLst>
                    <a:ext uri="{FF2B5EF4-FFF2-40B4-BE49-F238E27FC236}">
                      <a16:creationId xmlns:a16="http://schemas.microsoft.com/office/drawing/2014/main" id="{F0DF0932-2C99-E493-9A2A-8E1A82BC19B5}"/>
                    </a:ext>
                  </a:extLst>
                </p:cNvPr>
                <p:cNvSpPr/>
                <p:nvPr/>
              </p:nvSpPr>
              <p:spPr>
                <a:xfrm>
                  <a:off x="8525219" y="3662460"/>
                  <a:ext cx="58919" cy="117839"/>
                </a:xfrm>
                <a:custGeom>
                  <a:avLst/>
                  <a:gdLst>
                    <a:gd name="connsiteX0" fmla="*/ 36660 w 58919"/>
                    <a:gd name="connsiteY0" fmla="*/ 33360 h 117839"/>
                    <a:gd name="connsiteX1" fmla="*/ 14640 w 58919"/>
                    <a:gd name="connsiteY1" fmla="*/ 44820 h 117839"/>
                    <a:gd name="connsiteX2" fmla="*/ 14640 w 58919"/>
                    <a:gd name="connsiteY2" fmla="*/ 0 h 117839"/>
                    <a:gd name="connsiteX3" fmla="*/ 0 w 58919"/>
                    <a:gd name="connsiteY3" fmla="*/ 0 h 117839"/>
                    <a:gd name="connsiteX4" fmla="*/ 0 w 58919"/>
                    <a:gd name="connsiteY4" fmla="*/ 117840 h 117839"/>
                    <a:gd name="connsiteX5" fmla="*/ 14640 w 58919"/>
                    <a:gd name="connsiteY5" fmla="*/ 117840 h 117839"/>
                    <a:gd name="connsiteX6" fmla="*/ 14640 w 58919"/>
                    <a:gd name="connsiteY6" fmla="*/ 69240 h 117839"/>
                    <a:gd name="connsiteX7" fmla="*/ 30480 w 58919"/>
                    <a:gd name="connsiteY7" fmla="*/ 45600 h 117839"/>
                    <a:gd name="connsiteX8" fmla="*/ 44280 w 58919"/>
                    <a:gd name="connsiteY8" fmla="*/ 61980 h 117839"/>
                    <a:gd name="connsiteX9" fmla="*/ 44280 w 58919"/>
                    <a:gd name="connsiteY9" fmla="*/ 117840 h 117839"/>
                    <a:gd name="connsiteX10" fmla="*/ 58920 w 58919"/>
                    <a:gd name="connsiteY10" fmla="*/ 117840 h 117839"/>
                    <a:gd name="connsiteX11" fmla="*/ 58920 w 58919"/>
                    <a:gd name="connsiteY11" fmla="*/ 59400 h 117839"/>
                    <a:gd name="connsiteX12" fmla="*/ 36600 w 58919"/>
                    <a:gd name="connsiteY12" fmla="*/ 33360 h 11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8919" h="117839">
                      <a:moveTo>
                        <a:pt x="36660" y="33360"/>
                      </a:moveTo>
                      <a:cubicBezTo>
                        <a:pt x="25500" y="33360"/>
                        <a:pt x="19680" y="36480"/>
                        <a:pt x="14640" y="44820"/>
                      </a:cubicBezTo>
                      <a:lnTo>
                        <a:pt x="14640" y="0"/>
                      </a:lnTo>
                      <a:lnTo>
                        <a:pt x="0" y="0"/>
                      </a:lnTo>
                      <a:lnTo>
                        <a:pt x="0" y="117840"/>
                      </a:lnTo>
                      <a:lnTo>
                        <a:pt x="14640" y="117840"/>
                      </a:lnTo>
                      <a:lnTo>
                        <a:pt x="14640" y="69240"/>
                      </a:lnTo>
                      <a:cubicBezTo>
                        <a:pt x="14640" y="52920"/>
                        <a:pt x="19500" y="45600"/>
                        <a:pt x="30480" y="45600"/>
                      </a:cubicBezTo>
                      <a:cubicBezTo>
                        <a:pt x="40020" y="45600"/>
                        <a:pt x="44280" y="50640"/>
                        <a:pt x="44280" y="61980"/>
                      </a:cubicBezTo>
                      <a:lnTo>
                        <a:pt x="44280" y="117840"/>
                      </a:lnTo>
                      <a:lnTo>
                        <a:pt x="58920" y="117840"/>
                      </a:lnTo>
                      <a:lnTo>
                        <a:pt x="58920" y="59400"/>
                      </a:lnTo>
                      <a:cubicBezTo>
                        <a:pt x="58920" y="41640"/>
                        <a:pt x="51840" y="33360"/>
                        <a:pt x="36600" y="333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자유형: 도형 30">
                  <a:extLst>
                    <a:ext uri="{FF2B5EF4-FFF2-40B4-BE49-F238E27FC236}">
                      <a16:creationId xmlns:a16="http://schemas.microsoft.com/office/drawing/2014/main" id="{9D8B7817-EB4A-7FBD-2596-67620D77F886}"/>
                    </a:ext>
                  </a:extLst>
                </p:cNvPr>
                <p:cNvSpPr/>
                <p:nvPr/>
              </p:nvSpPr>
              <p:spPr>
                <a:xfrm>
                  <a:off x="8640360" y="3662460"/>
                  <a:ext cx="16320" cy="117840"/>
                </a:xfrm>
                <a:custGeom>
                  <a:avLst/>
                  <a:gdLst>
                    <a:gd name="connsiteX0" fmla="*/ 0 w 16320"/>
                    <a:gd name="connsiteY0" fmla="*/ 0 h 117840"/>
                    <a:gd name="connsiteX1" fmla="*/ 16320 w 16320"/>
                    <a:gd name="connsiteY1" fmla="*/ 0 h 117840"/>
                    <a:gd name="connsiteX2" fmla="*/ 16320 w 16320"/>
                    <a:gd name="connsiteY2" fmla="*/ 117840 h 117840"/>
                    <a:gd name="connsiteX3" fmla="*/ 0 w 16320"/>
                    <a:gd name="connsiteY3" fmla="*/ 117840 h 117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320" h="117840">
                      <a:moveTo>
                        <a:pt x="0" y="0"/>
                      </a:moveTo>
                      <a:lnTo>
                        <a:pt x="16320" y="0"/>
                      </a:lnTo>
                      <a:lnTo>
                        <a:pt x="16320" y="117840"/>
                      </a:lnTo>
                      <a:lnTo>
                        <a:pt x="0" y="11784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FB4A8762-A820-EF29-8072-EF03F8FC66F4}"/>
                    </a:ext>
                  </a:extLst>
                </p:cNvPr>
                <p:cNvSpPr/>
                <p:nvPr/>
              </p:nvSpPr>
              <p:spPr>
                <a:xfrm>
                  <a:off x="8680979" y="3695820"/>
                  <a:ext cx="59640" cy="84539"/>
                </a:xfrm>
                <a:custGeom>
                  <a:avLst/>
                  <a:gdLst>
                    <a:gd name="connsiteX0" fmla="*/ 37200 w 59640"/>
                    <a:gd name="connsiteY0" fmla="*/ 0 h 84539"/>
                    <a:gd name="connsiteX1" fmla="*/ 15541 w 59640"/>
                    <a:gd name="connsiteY1" fmla="*/ 11460 h 84539"/>
                    <a:gd name="connsiteX2" fmla="*/ 15541 w 59640"/>
                    <a:gd name="connsiteY2" fmla="*/ 1620 h 84539"/>
                    <a:gd name="connsiteX3" fmla="*/ 0 w 59640"/>
                    <a:gd name="connsiteY3" fmla="*/ 1620 h 84539"/>
                    <a:gd name="connsiteX4" fmla="*/ 0 w 59640"/>
                    <a:gd name="connsiteY4" fmla="*/ 2400 h 84539"/>
                    <a:gd name="connsiteX5" fmla="*/ 840 w 59640"/>
                    <a:gd name="connsiteY5" fmla="*/ 19260 h 84539"/>
                    <a:gd name="connsiteX6" fmla="*/ 840 w 59640"/>
                    <a:gd name="connsiteY6" fmla="*/ 84480 h 84539"/>
                    <a:gd name="connsiteX7" fmla="*/ 15541 w 59640"/>
                    <a:gd name="connsiteY7" fmla="*/ 84480 h 84539"/>
                    <a:gd name="connsiteX8" fmla="*/ 15541 w 59640"/>
                    <a:gd name="connsiteY8" fmla="*/ 35640 h 84539"/>
                    <a:gd name="connsiteX9" fmla="*/ 31440 w 59640"/>
                    <a:gd name="connsiteY9" fmla="*/ 12300 h 84539"/>
                    <a:gd name="connsiteX10" fmla="*/ 45060 w 59640"/>
                    <a:gd name="connsiteY10" fmla="*/ 27420 h 84539"/>
                    <a:gd name="connsiteX11" fmla="*/ 45060 w 59640"/>
                    <a:gd name="connsiteY11" fmla="*/ 84540 h 84539"/>
                    <a:gd name="connsiteX12" fmla="*/ 59640 w 59640"/>
                    <a:gd name="connsiteY12" fmla="*/ 84540 h 84539"/>
                    <a:gd name="connsiteX13" fmla="*/ 59640 w 59640"/>
                    <a:gd name="connsiteY13" fmla="*/ 27420 h 84539"/>
                    <a:gd name="connsiteX14" fmla="*/ 37200 w 59640"/>
                    <a:gd name="connsiteY14" fmla="*/ 60 h 8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9640" h="84539">
                      <a:moveTo>
                        <a:pt x="37200" y="0"/>
                      </a:moveTo>
                      <a:cubicBezTo>
                        <a:pt x="26460" y="0"/>
                        <a:pt x="20460" y="3240"/>
                        <a:pt x="15541" y="11460"/>
                      </a:cubicBezTo>
                      <a:lnTo>
                        <a:pt x="15541" y="1620"/>
                      </a:lnTo>
                      <a:lnTo>
                        <a:pt x="0" y="1620"/>
                      </a:lnTo>
                      <a:lnTo>
                        <a:pt x="0" y="2400"/>
                      </a:lnTo>
                      <a:cubicBezTo>
                        <a:pt x="541" y="8700"/>
                        <a:pt x="840" y="14280"/>
                        <a:pt x="840" y="19260"/>
                      </a:cubicBezTo>
                      <a:lnTo>
                        <a:pt x="840" y="84480"/>
                      </a:lnTo>
                      <a:lnTo>
                        <a:pt x="15541" y="84480"/>
                      </a:lnTo>
                      <a:lnTo>
                        <a:pt x="15541" y="35640"/>
                      </a:lnTo>
                      <a:cubicBezTo>
                        <a:pt x="15541" y="24720"/>
                        <a:pt x="17340" y="12300"/>
                        <a:pt x="31440" y="12300"/>
                      </a:cubicBezTo>
                      <a:cubicBezTo>
                        <a:pt x="40740" y="12300"/>
                        <a:pt x="45060" y="17100"/>
                        <a:pt x="45060" y="27420"/>
                      </a:cubicBezTo>
                      <a:lnTo>
                        <a:pt x="45060" y="84540"/>
                      </a:lnTo>
                      <a:lnTo>
                        <a:pt x="59640" y="84540"/>
                      </a:lnTo>
                      <a:lnTo>
                        <a:pt x="59640" y="27420"/>
                      </a:lnTo>
                      <a:cubicBezTo>
                        <a:pt x="59640" y="13920"/>
                        <a:pt x="57000" y="60"/>
                        <a:pt x="37200" y="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자유형: 도형 32">
                  <a:extLst>
                    <a:ext uri="{FF2B5EF4-FFF2-40B4-BE49-F238E27FC236}">
                      <a16:creationId xmlns:a16="http://schemas.microsoft.com/office/drawing/2014/main" id="{EE4C7D27-FD54-22ED-34D4-CCE7C755E6A1}"/>
                    </a:ext>
                  </a:extLst>
                </p:cNvPr>
                <p:cNvSpPr/>
                <p:nvPr/>
              </p:nvSpPr>
              <p:spPr>
                <a:xfrm>
                  <a:off x="8758489" y="3695759"/>
                  <a:ext cx="57910" cy="86160"/>
                </a:xfrm>
                <a:custGeom>
                  <a:avLst/>
                  <a:gdLst>
                    <a:gd name="connsiteX0" fmla="*/ 32951 w 57910"/>
                    <a:gd name="connsiteY0" fmla="*/ 34680 h 86160"/>
                    <a:gd name="connsiteX1" fmla="*/ 17171 w 57910"/>
                    <a:gd name="connsiteY1" fmla="*/ 21720 h 86160"/>
                    <a:gd name="connsiteX2" fmla="*/ 28990 w 57910"/>
                    <a:gd name="connsiteY2" fmla="*/ 11520 h 86160"/>
                    <a:gd name="connsiteX3" fmla="*/ 38111 w 57910"/>
                    <a:gd name="connsiteY3" fmla="*/ 14580 h 86160"/>
                    <a:gd name="connsiteX4" fmla="*/ 41111 w 57910"/>
                    <a:gd name="connsiteY4" fmla="*/ 23820 h 86160"/>
                    <a:gd name="connsiteX5" fmla="*/ 41111 w 57910"/>
                    <a:gd name="connsiteY5" fmla="*/ 24540 h 86160"/>
                    <a:gd name="connsiteX6" fmla="*/ 57131 w 57910"/>
                    <a:gd name="connsiteY6" fmla="*/ 24540 h 86160"/>
                    <a:gd name="connsiteX7" fmla="*/ 57131 w 57910"/>
                    <a:gd name="connsiteY7" fmla="*/ 23820 h 86160"/>
                    <a:gd name="connsiteX8" fmla="*/ 52150 w 57910"/>
                    <a:gd name="connsiteY8" fmla="*/ 7680 h 86160"/>
                    <a:gd name="connsiteX9" fmla="*/ 30671 w 57910"/>
                    <a:gd name="connsiteY9" fmla="*/ 0 h 86160"/>
                    <a:gd name="connsiteX10" fmla="*/ 1930 w 57910"/>
                    <a:gd name="connsiteY10" fmla="*/ 22980 h 86160"/>
                    <a:gd name="connsiteX11" fmla="*/ 26591 w 57910"/>
                    <a:gd name="connsiteY11" fmla="*/ 48780 h 86160"/>
                    <a:gd name="connsiteX12" fmla="*/ 42611 w 57910"/>
                    <a:gd name="connsiteY12" fmla="*/ 62160 h 86160"/>
                    <a:gd name="connsiteX13" fmla="*/ 29291 w 57910"/>
                    <a:gd name="connsiteY13" fmla="*/ 73860 h 86160"/>
                    <a:gd name="connsiteX14" fmla="*/ 16391 w 57910"/>
                    <a:gd name="connsiteY14" fmla="*/ 58980 h 86160"/>
                    <a:gd name="connsiteX15" fmla="*/ 16391 w 57910"/>
                    <a:gd name="connsiteY15" fmla="*/ 58260 h 86160"/>
                    <a:gd name="connsiteX16" fmla="*/ 11 w 57910"/>
                    <a:gd name="connsiteY16" fmla="*/ 58260 h 86160"/>
                    <a:gd name="connsiteX17" fmla="*/ 11 w 57910"/>
                    <a:gd name="connsiteY17" fmla="*/ 58980 h 86160"/>
                    <a:gd name="connsiteX18" fmla="*/ 6371 w 57910"/>
                    <a:gd name="connsiteY18" fmla="*/ 78720 h 86160"/>
                    <a:gd name="connsiteX19" fmla="*/ 28811 w 57910"/>
                    <a:gd name="connsiteY19" fmla="*/ 86160 h 86160"/>
                    <a:gd name="connsiteX20" fmla="*/ 57911 w 57910"/>
                    <a:gd name="connsiteY20" fmla="*/ 60600 h 86160"/>
                    <a:gd name="connsiteX21" fmla="*/ 33071 w 57910"/>
                    <a:gd name="connsiteY21" fmla="*/ 34680 h 86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7910" h="86160">
                      <a:moveTo>
                        <a:pt x="32951" y="34680"/>
                      </a:moveTo>
                      <a:cubicBezTo>
                        <a:pt x="24490" y="30780"/>
                        <a:pt x="17171" y="27540"/>
                        <a:pt x="17171" y="21720"/>
                      </a:cubicBezTo>
                      <a:cubicBezTo>
                        <a:pt x="17171" y="15540"/>
                        <a:pt x="21851" y="11520"/>
                        <a:pt x="28990" y="11520"/>
                      </a:cubicBezTo>
                      <a:cubicBezTo>
                        <a:pt x="33011" y="11520"/>
                        <a:pt x="36071" y="12540"/>
                        <a:pt x="38111" y="14580"/>
                      </a:cubicBezTo>
                      <a:cubicBezTo>
                        <a:pt x="40091" y="16680"/>
                        <a:pt x="41111" y="19800"/>
                        <a:pt x="41111" y="23820"/>
                      </a:cubicBezTo>
                      <a:lnTo>
                        <a:pt x="41111" y="24540"/>
                      </a:lnTo>
                      <a:cubicBezTo>
                        <a:pt x="41111" y="24540"/>
                        <a:pt x="57131" y="24540"/>
                        <a:pt x="57131" y="24540"/>
                      </a:cubicBezTo>
                      <a:lnTo>
                        <a:pt x="57131" y="23820"/>
                      </a:lnTo>
                      <a:cubicBezTo>
                        <a:pt x="57671" y="17220"/>
                        <a:pt x="55930" y="11760"/>
                        <a:pt x="52150" y="7680"/>
                      </a:cubicBezTo>
                      <a:cubicBezTo>
                        <a:pt x="47531" y="2760"/>
                        <a:pt x="39911" y="0"/>
                        <a:pt x="30671" y="0"/>
                      </a:cubicBezTo>
                      <a:cubicBezTo>
                        <a:pt x="3311" y="0"/>
                        <a:pt x="1930" y="19140"/>
                        <a:pt x="1930" y="22980"/>
                      </a:cubicBezTo>
                      <a:cubicBezTo>
                        <a:pt x="1930" y="37200"/>
                        <a:pt x="15071" y="43380"/>
                        <a:pt x="26591" y="48780"/>
                      </a:cubicBezTo>
                      <a:cubicBezTo>
                        <a:pt x="35171" y="52860"/>
                        <a:pt x="42611" y="56340"/>
                        <a:pt x="42611" y="62160"/>
                      </a:cubicBezTo>
                      <a:cubicBezTo>
                        <a:pt x="42611" y="69480"/>
                        <a:pt x="37631" y="73860"/>
                        <a:pt x="29291" y="73860"/>
                      </a:cubicBezTo>
                      <a:cubicBezTo>
                        <a:pt x="16391" y="73860"/>
                        <a:pt x="16391" y="63480"/>
                        <a:pt x="16391" y="58980"/>
                      </a:cubicBezTo>
                      <a:lnTo>
                        <a:pt x="16391" y="58260"/>
                      </a:lnTo>
                      <a:lnTo>
                        <a:pt x="11" y="58260"/>
                      </a:lnTo>
                      <a:lnTo>
                        <a:pt x="11" y="58980"/>
                      </a:lnTo>
                      <a:cubicBezTo>
                        <a:pt x="-170" y="67440"/>
                        <a:pt x="1930" y="74160"/>
                        <a:pt x="6371" y="78720"/>
                      </a:cubicBezTo>
                      <a:cubicBezTo>
                        <a:pt x="11231" y="83700"/>
                        <a:pt x="18731" y="86160"/>
                        <a:pt x="28811" y="86160"/>
                      </a:cubicBezTo>
                      <a:cubicBezTo>
                        <a:pt x="47591" y="86160"/>
                        <a:pt x="57911" y="77160"/>
                        <a:pt x="57911" y="60600"/>
                      </a:cubicBezTo>
                      <a:cubicBezTo>
                        <a:pt x="57911" y="46020"/>
                        <a:pt x="44770" y="40020"/>
                        <a:pt x="33071" y="346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자유형: 도형 33">
                  <a:extLst>
                    <a:ext uri="{FF2B5EF4-FFF2-40B4-BE49-F238E27FC236}">
                      <a16:creationId xmlns:a16="http://schemas.microsoft.com/office/drawing/2014/main" id="{245FF305-A075-3E85-EDDD-155E448F1186}"/>
                    </a:ext>
                  </a:extLst>
                </p:cNvPr>
                <p:cNvSpPr/>
                <p:nvPr/>
              </p:nvSpPr>
              <p:spPr>
                <a:xfrm>
                  <a:off x="8822159" y="3675419"/>
                  <a:ext cx="46140" cy="105839"/>
                </a:xfrm>
                <a:custGeom>
                  <a:avLst/>
                  <a:gdLst>
                    <a:gd name="connsiteX0" fmla="*/ 39360 w 46140"/>
                    <a:gd name="connsiteY0" fmla="*/ 93660 h 105839"/>
                    <a:gd name="connsiteX1" fmla="*/ 27960 w 46140"/>
                    <a:gd name="connsiteY1" fmla="*/ 82560 h 105839"/>
                    <a:gd name="connsiteX2" fmla="*/ 27960 w 46140"/>
                    <a:gd name="connsiteY2" fmla="*/ 33480 h 105839"/>
                    <a:gd name="connsiteX3" fmla="*/ 45720 w 46140"/>
                    <a:gd name="connsiteY3" fmla="*/ 33480 h 105839"/>
                    <a:gd name="connsiteX4" fmla="*/ 45720 w 46140"/>
                    <a:gd name="connsiteY4" fmla="*/ 22020 h 105839"/>
                    <a:gd name="connsiteX5" fmla="*/ 27960 w 46140"/>
                    <a:gd name="connsiteY5" fmla="*/ 22020 h 105839"/>
                    <a:gd name="connsiteX6" fmla="*/ 27960 w 46140"/>
                    <a:gd name="connsiteY6" fmla="*/ 0 h 105839"/>
                    <a:gd name="connsiteX7" fmla="*/ 13320 w 46140"/>
                    <a:gd name="connsiteY7" fmla="*/ 6660 h 105839"/>
                    <a:gd name="connsiteX8" fmla="*/ 13320 w 46140"/>
                    <a:gd name="connsiteY8" fmla="*/ 22020 h 105839"/>
                    <a:gd name="connsiteX9" fmla="*/ 0 w 46140"/>
                    <a:gd name="connsiteY9" fmla="*/ 22020 h 105839"/>
                    <a:gd name="connsiteX10" fmla="*/ 0 w 46140"/>
                    <a:gd name="connsiteY10" fmla="*/ 33480 h 105839"/>
                    <a:gd name="connsiteX11" fmla="*/ 13320 w 46140"/>
                    <a:gd name="connsiteY11" fmla="*/ 33480 h 105839"/>
                    <a:gd name="connsiteX12" fmla="*/ 13320 w 46140"/>
                    <a:gd name="connsiteY12" fmla="*/ 90660 h 105839"/>
                    <a:gd name="connsiteX13" fmla="*/ 32280 w 46140"/>
                    <a:gd name="connsiteY13" fmla="*/ 105840 h 105839"/>
                    <a:gd name="connsiteX14" fmla="*/ 40260 w 46140"/>
                    <a:gd name="connsiteY14" fmla="*/ 105180 h 105839"/>
                    <a:gd name="connsiteX15" fmla="*/ 46140 w 46140"/>
                    <a:gd name="connsiteY15" fmla="*/ 104520 h 105839"/>
                    <a:gd name="connsiteX16" fmla="*/ 46140 w 46140"/>
                    <a:gd name="connsiteY16" fmla="*/ 103860 h 105839"/>
                    <a:gd name="connsiteX17" fmla="*/ 46140 w 46140"/>
                    <a:gd name="connsiteY17" fmla="*/ 92880 h 105839"/>
                    <a:gd name="connsiteX18" fmla="*/ 42480 w 46140"/>
                    <a:gd name="connsiteY18" fmla="*/ 93300 h 105839"/>
                    <a:gd name="connsiteX19" fmla="*/ 39420 w 46140"/>
                    <a:gd name="connsiteY19" fmla="*/ 9360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6140" h="105839">
                      <a:moveTo>
                        <a:pt x="39360" y="93660"/>
                      </a:moveTo>
                      <a:cubicBezTo>
                        <a:pt x="27960" y="93660"/>
                        <a:pt x="27960" y="87780"/>
                        <a:pt x="27960" y="82560"/>
                      </a:cubicBezTo>
                      <a:lnTo>
                        <a:pt x="27960" y="33480"/>
                      </a:lnTo>
                      <a:lnTo>
                        <a:pt x="45720" y="33480"/>
                      </a:lnTo>
                      <a:lnTo>
                        <a:pt x="45720" y="22020"/>
                      </a:lnTo>
                      <a:lnTo>
                        <a:pt x="27960" y="22020"/>
                      </a:lnTo>
                      <a:lnTo>
                        <a:pt x="27960" y="0"/>
                      </a:lnTo>
                      <a:lnTo>
                        <a:pt x="13320" y="6660"/>
                      </a:lnTo>
                      <a:lnTo>
                        <a:pt x="13320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20" y="33480"/>
                      </a:lnTo>
                      <a:lnTo>
                        <a:pt x="13320" y="90660"/>
                      </a:lnTo>
                      <a:cubicBezTo>
                        <a:pt x="13320" y="100740"/>
                        <a:pt x="19680" y="105840"/>
                        <a:pt x="32280" y="105840"/>
                      </a:cubicBezTo>
                      <a:lnTo>
                        <a:pt x="40260" y="105180"/>
                      </a:lnTo>
                      <a:lnTo>
                        <a:pt x="46140" y="104520"/>
                      </a:lnTo>
                      <a:lnTo>
                        <a:pt x="46140" y="103860"/>
                      </a:lnTo>
                      <a:cubicBezTo>
                        <a:pt x="46140" y="103860"/>
                        <a:pt x="46140" y="92880"/>
                        <a:pt x="46140" y="92880"/>
                      </a:cubicBezTo>
                      <a:lnTo>
                        <a:pt x="42480" y="93300"/>
                      </a:lnTo>
                      <a:lnTo>
                        <a:pt x="39420" y="936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46FD6400-3FEC-8C8D-7A25-0D7A9B9A2A37}"/>
                    </a:ext>
                  </a:extLst>
                </p:cNvPr>
                <p:cNvSpPr/>
                <p:nvPr/>
              </p:nvSpPr>
              <p:spPr>
                <a:xfrm>
                  <a:off x="8878620" y="3697440"/>
                  <a:ext cx="14580" cy="82860"/>
                </a:xfrm>
                <a:custGeom>
                  <a:avLst/>
                  <a:gdLst>
                    <a:gd name="connsiteX0" fmla="*/ 0 w 14580"/>
                    <a:gd name="connsiteY0" fmla="*/ 0 h 82860"/>
                    <a:gd name="connsiteX1" fmla="*/ 14580 w 14580"/>
                    <a:gd name="connsiteY1" fmla="*/ 0 h 82860"/>
                    <a:gd name="connsiteX2" fmla="*/ 14580 w 14580"/>
                    <a:gd name="connsiteY2" fmla="*/ 82860 h 82860"/>
                    <a:gd name="connsiteX3" fmla="*/ 0 w 14580"/>
                    <a:gd name="connsiteY3" fmla="*/ 82860 h 8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80" h="82860">
                      <a:moveTo>
                        <a:pt x="0" y="0"/>
                      </a:moveTo>
                      <a:lnTo>
                        <a:pt x="14580" y="0"/>
                      </a:lnTo>
                      <a:lnTo>
                        <a:pt x="14580" y="82860"/>
                      </a:lnTo>
                      <a:lnTo>
                        <a:pt x="0" y="828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65C9B58A-66C2-32E3-2608-C7FD6A523F7F}"/>
                    </a:ext>
                  </a:extLst>
                </p:cNvPr>
                <p:cNvSpPr/>
                <p:nvPr/>
              </p:nvSpPr>
              <p:spPr>
                <a:xfrm>
                  <a:off x="8877780" y="3662460"/>
                  <a:ext cx="16260" cy="15659"/>
                </a:xfrm>
                <a:custGeom>
                  <a:avLst/>
                  <a:gdLst>
                    <a:gd name="connsiteX0" fmla="*/ 0 w 16260"/>
                    <a:gd name="connsiteY0" fmla="*/ 0 h 15659"/>
                    <a:gd name="connsiteX1" fmla="*/ 16260 w 16260"/>
                    <a:gd name="connsiteY1" fmla="*/ 0 h 15659"/>
                    <a:gd name="connsiteX2" fmla="*/ 16260 w 16260"/>
                    <a:gd name="connsiteY2" fmla="*/ 15660 h 15659"/>
                    <a:gd name="connsiteX3" fmla="*/ 0 w 16260"/>
                    <a:gd name="connsiteY3" fmla="*/ 15660 h 1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60" h="15659">
                      <a:moveTo>
                        <a:pt x="0" y="0"/>
                      </a:moveTo>
                      <a:lnTo>
                        <a:pt x="16260" y="0"/>
                      </a:lnTo>
                      <a:lnTo>
                        <a:pt x="16260" y="15660"/>
                      </a:lnTo>
                      <a:lnTo>
                        <a:pt x="0" y="15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7" name="자유형: 도형 36">
                  <a:extLst>
                    <a:ext uri="{FF2B5EF4-FFF2-40B4-BE49-F238E27FC236}">
                      <a16:creationId xmlns:a16="http://schemas.microsoft.com/office/drawing/2014/main" id="{E773383E-322A-D709-F759-85BFF1C8B5E2}"/>
                    </a:ext>
                  </a:extLst>
                </p:cNvPr>
                <p:cNvSpPr/>
                <p:nvPr/>
              </p:nvSpPr>
              <p:spPr>
                <a:xfrm>
                  <a:off x="8902680" y="3675419"/>
                  <a:ext cx="46139" cy="105839"/>
                </a:xfrm>
                <a:custGeom>
                  <a:avLst/>
                  <a:gdLst>
                    <a:gd name="connsiteX0" fmla="*/ 39480 w 46139"/>
                    <a:gd name="connsiteY0" fmla="*/ 93660 h 105839"/>
                    <a:gd name="connsiteX1" fmla="*/ 28080 w 46139"/>
                    <a:gd name="connsiteY1" fmla="*/ 82560 h 105839"/>
                    <a:gd name="connsiteX2" fmla="*/ 28080 w 46139"/>
                    <a:gd name="connsiteY2" fmla="*/ 33480 h 105839"/>
                    <a:gd name="connsiteX3" fmla="*/ 45780 w 46139"/>
                    <a:gd name="connsiteY3" fmla="*/ 33480 h 105839"/>
                    <a:gd name="connsiteX4" fmla="*/ 45780 w 46139"/>
                    <a:gd name="connsiteY4" fmla="*/ 22020 h 105839"/>
                    <a:gd name="connsiteX5" fmla="*/ 28080 w 46139"/>
                    <a:gd name="connsiteY5" fmla="*/ 22020 h 105839"/>
                    <a:gd name="connsiteX6" fmla="*/ 28080 w 46139"/>
                    <a:gd name="connsiteY6" fmla="*/ 0 h 105839"/>
                    <a:gd name="connsiteX7" fmla="*/ 13380 w 46139"/>
                    <a:gd name="connsiteY7" fmla="*/ 6660 h 105839"/>
                    <a:gd name="connsiteX8" fmla="*/ 13380 w 46139"/>
                    <a:gd name="connsiteY8" fmla="*/ 22020 h 105839"/>
                    <a:gd name="connsiteX9" fmla="*/ 0 w 46139"/>
                    <a:gd name="connsiteY9" fmla="*/ 22020 h 105839"/>
                    <a:gd name="connsiteX10" fmla="*/ 0 w 46139"/>
                    <a:gd name="connsiteY10" fmla="*/ 33480 h 105839"/>
                    <a:gd name="connsiteX11" fmla="*/ 13380 w 46139"/>
                    <a:gd name="connsiteY11" fmla="*/ 33480 h 105839"/>
                    <a:gd name="connsiteX12" fmla="*/ 13380 w 46139"/>
                    <a:gd name="connsiteY12" fmla="*/ 90660 h 105839"/>
                    <a:gd name="connsiteX13" fmla="*/ 32340 w 46139"/>
                    <a:gd name="connsiteY13" fmla="*/ 105840 h 105839"/>
                    <a:gd name="connsiteX14" fmla="*/ 40260 w 46139"/>
                    <a:gd name="connsiteY14" fmla="*/ 105180 h 105839"/>
                    <a:gd name="connsiteX15" fmla="*/ 46140 w 46139"/>
                    <a:gd name="connsiteY15" fmla="*/ 104520 h 105839"/>
                    <a:gd name="connsiteX16" fmla="*/ 46140 w 46139"/>
                    <a:gd name="connsiteY16" fmla="*/ 103860 h 105839"/>
                    <a:gd name="connsiteX17" fmla="*/ 46140 w 46139"/>
                    <a:gd name="connsiteY17" fmla="*/ 92880 h 105839"/>
                    <a:gd name="connsiteX18" fmla="*/ 42540 w 46139"/>
                    <a:gd name="connsiteY18" fmla="*/ 93300 h 105839"/>
                    <a:gd name="connsiteX19" fmla="*/ 39480 w 46139"/>
                    <a:gd name="connsiteY19" fmla="*/ 9360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6139" h="105839">
                      <a:moveTo>
                        <a:pt x="39480" y="93660"/>
                      </a:moveTo>
                      <a:cubicBezTo>
                        <a:pt x="28080" y="93660"/>
                        <a:pt x="28080" y="87780"/>
                        <a:pt x="28080" y="82560"/>
                      </a:cubicBezTo>
                      <a:lnTo>
                        <a:pt x="28080" y="33480"/>
                      </a:lnTo>
                      <a:lnTo>
                        <a:pt x="45780" y="33480"/>
                      </a:lnTo>
                      <a:lnTo>
                        <a:pt x="45780" y="22020"/>
                      </a:lnTo>
                      <a:lnTo>
                        <a:pt x="28080" y="22020"/>
                      </a:lnTo>
                      <a:lnTo>
                        <a:pt x="28080" y="0"/>
                      </a:lnTo>
                      <a:lnTo>
                        <a:pt x="13380" y="6660"/>
                      </a:lnTo>
                      <a:lnTo>
                        <a:pt x="13380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80" y="33480"/>
                      </a:lnTo>
                      <a:lnTo>
                        <a:pt x="13380" y="90660"/>
                      </a:lnTo>
                      <a:cubicBezTo>
                        <a:pt x="13380" y="100740"/>
                        <a:pt x="19800" y="105840"/>
                        <a:pt x="32340" y="105840"/>
                      </a:cubicBezTo>
                      <a:lnTo>
                        <a:pt x="40260" y="105180"/>
                      </a:lnTo>
                      <a:lnTo>
                        <a:pt x="46140" y="104520"/>
                      </a:lnTo>
                      <a:lnTo>
                        <a:pt x="46140" y="103860"/>
                      </a:lnTo>
                      <a:cubicBezTo>
                        <a:pt x="46140" y="103860"/>
                        <a:pt x="46140" y="92880"/>
                        <a:pt x="46140" y="92880"/>
                      </a:cubicBezTo>
                      <a:lnTo>
                        <a:pt x="42540" y="93300"/>
                      </a:lnTo>
                      <a:lnTo>
                        <a:pt x="39480" y="936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8" name="자유형: 도형 37">
                  <a:extLst>
                    <a:ext uri="{FF2B5EF4-FFF2-40B4-BE49-F238E27FC236}">
                      <a16:creationId xmlns:a16="http://schemas.microsoft.com/office/drawing/2014/main" id="{8060E2A4-D6B1-80CF-97EF-024ED4337D64}"/>
                    </a:ext>
                  </a:extLst>
                </p:cNvPr>
                <p:cNvSpPr/>
                <p:nvPr/>
              </p:nvSpPr>
              <p:spPr>
                <a:xfrm>
                  <a:off x="8960039" y="3697380"/>
                  <a:ext cx="58560" cy="84479"/>
                </a:xfrm>
                <a:custGeom>
                  <a:avLst/>
                  <a:gdLst>
                    <a:gd name="connsiteX0" fmla="*/ 57660 w 58560"/>
                    <a:gd name="connsiteY0" fmla="*/ 65280 h 84479"/>
                    <a:gd name="connsiteX1" fmla="*/ 57660 w 58560"/>
                    <a:gd name="connsiteY1" fmla="*/ 60 h 84479"/>
                    <a:gd name="connsiteX2" fmla="*/ 43020 w 58560"/>
                    <a:gd name="connsiteY2" fmla="*/ 60 h 84479"/>
                    <a:gd name="connsiteX3" fmla="*/ 43020 w 58560"/>
                    <a:gd name="connsiteY3" fmla="*/ 54780 h 84479"/>
                    <a:gd name="connsiteX4" fmla="*/ 27780 w 58560"/>
                    <a:gd name="connsiteY4" fmla="*/ 72840 h 84479"/>
                    <a:gd name="connsiteX5" fmla="*/ 14640 w 58560"/>
                    <a:gd name="connsiteY5" fmla="*/ 57120 h 84479"/>
                    <a:gd name="connsiteX6" fmla="*/ 14640 w 58560"/>
                    <a:gd name="connsiteY6" fmla="*/ 0 h 84479"/>
                    <a:gd name="connsiteX7" fmla="*/ 0 w 58560"/>
                    <a:gd name="connsiteY7" fmla="*/ 0 h 84479"/>
                    <a:gd name="connsiteX8" fmla="*/ 0 w 58560"/>
                    <a:gd name="connsiteY8" fmla="*/ 62760 h 84479"/>
                    <a:gd name="connsiteX9" fmla="*/ 22680 w 58560"/>
                    <a:gd name="connsiteY9" fmla="*/ 84480 h 84479"/>
                    <a:gd name="connsiteX10" fmla="*/ 43080 w 58560"/>
                    <a:gd name="connsiteY10" fmla="*/ 73740 h 84479"/>
                    <a:gd name="connsiteX11" fmla="*/ 43080 w 58560"/>
                    <a:gd name="connsiteY11" fmla="*/ 82860 h 84479"/>
                    <a:gd name="connsiteX12" fmla="*/ 58560 w 58560"/>
                    <a:gd name="connsiteY12" fmla="*/ 82860 h 84479"/>
                    <a:gd name="connsiteX13" fmla="*/ 58560 w 58560"/>
                    <a:gd name="connsiteY13" fmla="*/ 82080 h 84479"/>
                    <a:gd name="connsiteX14" fmla="*/ 57720 w 58560"/>
                    <a:gd name="connsiteY14" fmla="*/ 65280 h 84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560" h="84479">
                      <a:moveTo>
                        <a:pt x="57660" y="65280"/>
                      </a:moveTo>
                      <a:lnTo>
                        <a:pt x="57660" y="60"/>
                      </a:lnTo>
                      <a:lnTo>
                        <a:pt x="43020" y="60"/>
                      </a:lnTo>
                      <a:lnTo>
                        <a:pt x="43020" y="54780"/>
                      </a:lnTo>
                      <a:cubicBezTo>
                        <a:pt x="43020" y="67260"/>
                        <a:pt x="35160" y="72840"/>
                        <a:pt x="27780" y="72840"/>
                      </a:cubicBezTo>
                      <a:cubicBezTo>
                        <a:pt x="16321" y="72840"/>
                        <a:pt x="14640" y="63060"/>
                        <a:pt x="14640" y="57120"/>
                      </a:cubicBezTo>
                      <a:lnTo>
                        <a:pt x="14640" y="0"/>
                      </a:lnTo>
                      <a:lnTo>
                        <a:pt x="0" y="0"/>
                      </a:lnTo>
                      <a:lnTo>
                        <a:pt x="0" y="62760"/>
                      </a:lnTo>
                      <a:cubicBezTo>
                        <a:pt x="0" y="76980"/>
                        <a:pt x="7800" y="84480"/>
                        <a:pt x="22680" y="84480"/>
                      </a:cubicBezTo>
                      <a:cubicBezTo>
                        <a:pt x="31140" y="84480"/>
                        <a:pt x="38640" y="80460"/>
                        <a:pt x="43080" y="73740"/>
                      </a:cubicBezTo>
                      <a:lnTo>
                        <a:pt x="43080" y="82860"/>
                      </a:lnTo>
                      <a:lnTo>
                        <a:pt x="58560" y="82860"/>
                      </a:lnTo>
                      <a:lnTo>
                        <a:pt x="58560" y="82080"/>
                      </a:lnTo>
                      <a:cubicBezTo>
                        <a:pt x="57960" y="75780"/>
                        <a:pt x="57720" y="70260"/>
                        <a:pt x="57720" y="652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9" name="자유형: 도형 38">
                  <a:extLst>
                    <a:ext uri="{FF2B5EF4-FFF2-40B4-BE49-F238E27FC236}">
                      <a16:creationId xmlns:a16="http://schemas.microsoft.com/office/drawing/2014/main" id="{B55F2BF7-303C-E2B4-1F77-83B0089CF8A4}"/>
                    </a:ext>
                  </a:extLst>
                </p:cNvPr>
                <p:cNvSpPr/>
                <p:nvPr/>
              </p:nvSpPr>
              <p:spPr>
                <a:xfrm>
                  <a:off x="9028199" y="3675419"/>
                  <a:ext cx="46080" cy="105839"/>
                </a:xfrm>
                <a:custGeom>
                  <a:avLst/>
                  <a:gdLst>
                    <a:gd name="connsiteX0" fmla="*/ 39420 w 46080"/>
                    <a:gd name="connsiteY0" fmla="*/ 93660 h 105839"/>
                    <a:gd name="connsiteX1" fmla="*/ 28080 w 46080"/>
                    <a:gd name="connsiteY1" fmla="*/ 82560 h 105839"/>
                    <a:gd name="connsiteX2" fmla="*/ 28080 w 46080"/>
                    <a:gd name="connsiteY2" fmla="*/ 33480 h 105839"/>
                    <a:gd name="connsiteX3" fmla="*/ 45780 w 46080"/>
                    <a:gd name="connsiteY3" fmla="*/ 33480 h 105839"/>
                    <a:gd name="connsiteX4" fmla="*/ 45780 w 46080"/>
                    <a:gd name="connsiteY4" fmla="*/ 22020 h 105839"/>
                    <a:gd name="connsiteX5" fmla="*/ 28080 w 46080"/>
                    <a:gd name="connsiteY5" fmla="*/ 22020 h 105839"/>
                    <a:gd name="connsiteX6" fmla="*/ 28080 w 46080"/>
                    <a:gd name="connsiteY6" fmla="*/ 0 h 105839"/>
                    <a:gd name="connsiteX7" fmla="*/ 13381 w 46080"/>
                    <a:gd name="connsiteY7" fmla="*/ 6660 h 105839"/>
                    <a:gd name="connsiteX8" fmla="*/ 13381 w 46080"/>
                    <a:gd name="connsiteY8" fmla="*/ 22020 h 105839"/>
                    <a:gd name="connsiteX9" fmla="*/ 0 w 46080"/>
                    <a:gd name="connsiteY9" fmla="*/ 22020 h 105839"/>
                    <a:gd name="connsiteX10" fmla="*/ 0 w 46080"/>
                    <a:gd name="connsiteY10" fmla="*/ 33480 h 105839"/>
                    <a:gd name="connsiteX11" fmla="*/ 13381 w 46080"/>
                    <a:gd name="connsiteY11" fmla="*/ 33480 h 105839"/>
                    <a:gd name="connsiteX12" fmla="*/ 13381 w 46080"/>
                    <a:gd name="connsiteY12" fmla="*/ 90660 h 105839"/>
                    <a:gd name="connsiteX13" fmla="*/ 32280 w 46080"/>
                    <a:gd name="connsiteY13" fmla="*/ 105840 h 105839"/>
                    <a:gd name="connsiteX14" fmla="*/ 40200 w 46080"/>
                    <a:gd name="connsiteY14" fmla="*/ 105180 h 105839"/>
                    <a:gd name="connsiteX15" fmla="*/ 46080 w 46080"/>
                    <a:gd name="connsiteY15" fmla="*/ 104520 h 105839"/>
                    <a:gd name="connsiteX16" fmla="*/ 46080 w 46080"/>
                    <a:gd name="connsiteY16" fmla="*/ 92940 h 105839"/>
                    <a:gd name="connsiteX17" fmla="*/ 42480 w 46080"/>
                    <a:gd name="connsiteY17" fmla="*/ 93360 h 105839"/>
                    <a:gd name="connsiteX18" fmla="*/ 39420 w 46080"/>
                    <a:gd name="connsiteY18" fmla="*/ 9366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6080" h="105839">
                      <a:moveTo>
                        <a:pt x="39420" y="93660"/>
                      </a:moveTo>
                      <a:cubicBezTo>
                        <a:pt x="28080" y="93660"/>
                        <a:pt x="28080" y="87780"/>
                        <a:pt x="28080" y="82560"/>
                      </a:cubicBezTo>
                      <a:lnTo>
                        <a:pt x="28080" y="33480"/>
                      </a:lnTo>
                      <a:lnTo>
                        <a:pt x="45780" y="33480"/>
                      </a:lnTo>
                      <a:lnTo>
                        <a:pt x="45780" y="22020"/>
                      </a:lnTo>
                      <a:lnTo>
                        <a:pt x="28080" y="22020"/>
                      </a:lnTo>
                      <a:lnTo>
                        <a:pt x="28080" y="0"/>
                      </a:lnTo>
                      <a:lnTo>
                        <a:pt x="13381" y="6660"/>
                      </a:lnTo>
                      <a:lnTo>
                        <a:pt x="13381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81" y="33480"/>
                      </a:lnTo>
                      <a:lnTo>
                        <a:pt x="13381" y="90660"/>
                      </a:lnTo>
                      <a:cubicBezTo>
                        <a:pt x="13381" y="100740"/>
                        <a:pt x="19800" y="105840"/>
                        <a:pt x="32280" y="105840"/>
                      </a:cubicBezTo>
                      <a:lnTo>
                        <a:pt x="40200" y="105180"/>
                      </a:lnTo>
                      <a:lnTo>
                        <a:pt x="46080" y="104520"/>
                      </a:lnTo>
                      <a:lnTo>
                        <a:pt x="46080" y="92940"/>
                      </a:lnTo>
                      <a:lnTo>
                        <a:pt x="42480" y="93360"/>
                      </a:lnTo>
                      <a:lnTo>
                        <a:pt x="39420" y="93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0" name="자유형: 도형 39">
                  <a:extLst>
                    <a:ext uri="{FF2B5EF4-FFF2-40B4-BE49-F238E27FC236}">
                      <a16:creationId xmlns:a16="http://schemas.microsoft.com/office/drawing/2014/main" id="{8FCA8BE2-2587-235B-E08D-CF5F4886C7D1}"/>
                    </a:ext>
                  </a:extLst>
                </p:cNvPr>
                <p:cNvSpPr/>
                <p:nvPr/>
              </p:nvSpPr>
              <p:spPr>
                <a:xfrm>
                  <a:off x="9083699" y="3695820"/>
                  <a:ext cx="61380" cy="86099"/>
                </a:xfrm>
                <a:custGeom>
                  <a:avLst/>
                  <a:gdLst>
                    <a:gd name="connsiteX0" fmla="*/ 61381 w 61380"/>
                    <a:gd name="connsiteY0" fmla="*/ 40380 h 86099"/>
                    <a:gd name="connsiteX1" fmla="*/ 31620 w 61380"/>
                    <a:gd name="connsiteY1" fmla="*/ 0 h 86099"/>
                    <a:gd name="connsiteX2" fmla="*/ 0 w 61380"/>
                    <a:gd name="connsiteY2" fmla="*/ 44280 h 86099"/>
                    <a:gd name="connsiteX3" fmla="*/ 31620 w 61380"/>
                    <a:gd name="connsiteY3" fmla="*/ 86100 h 86099"/>
                    <a:gd name="connsiteX4" fmla="*/ 60780 w 61380"/>
                    <a:gd name="connsiteY4" fmla="*/ 59100 h 86099"/>
                    <a:gd name="connsiteX5" fmla="*/ 60780 w 61380"/>
                    <a:gd name="connsiteY5" fmla="*/ 58440 h 86099"/>
                    <a:gd name="connsiteX6" fmla="*/ 44821 w 61380"/>
                    <a:gd name="connsiteY6" fmla="*/ 58440 h 86099"/>
                    <a:gd name="connsiteX7" fmla="*/ 44821 w 61380"/>
                    <a:gd name="connsiteY7" fmla="*/ 59040 h 86099"/>
                    <a:gd name="connsiteX8" fmla="*/ 31321 w 61380"/>
                    <a:gd name="connsiteY8" fmla="*/ 73860 h 86099"/>
                    <a:gd name="connsiteX9" fmla="*/ 15601 w 61380"/>
                    <a:gd name="connsiteY9" fmla="*/ 48120 h 86099"/>
                    <a:gd name="connsiteX10" fmla="*/ 61321 w 61380"/>
                    <a:gd name="connsiteY10" fmla="*/ 48120 h 86099"/>
                    <a:gd name="connsiteX11" fmla="*/ 61321 w 61380"/>
                    <a:gd name="connsiteY11" fmla="*/ 40440 h 86099"/>
                    <a:gd name="connsiteX12" fmla="*/ 30360 w 61380"/>
                    <a:gd name="connsiteY12" fmla="*/ 11460 h 86099"/>
                    <a:gd name="connsiteX13" fmla="*/ 45900 w 61380"/>
                    <a:gd name="connsiteY13" fmla="*/ 36600 h 86099"/>
                    <a:gd name="connsiteX14" fmla="*/ 15601 w 61380"/>
                    <a:gd name="connsiteY14" fmla="*/ 36600 h 86099"/>
                    <a:gd name="connsiteX15" fmla="*/ 30300 w 61380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80" h="86099">
                      <a:moveTo>
                        <a:pt x="61381" y="40380"/>
                      </a:moveTo>
                      <a:cubicBezTo>
                        <a:pt x="61381" y="14820"/>
                        <a:pt x="56520" y="0"/>
                        <a:pt x="31620" y="0"/>
                      </a:cubicBezTo>
                      <a:cubicBezTo>
                        <a:pt x="2340" y="0"/>
                        <a:pt x="0" y="20940"/>
                        <a:pt x="0" y="44280"/>
                      </a:cubicBezTo>
                      <a:cubicBezTo>
                        <a:pt x="0" y="79020"/>
                        <a:pt x="12661" y="86100"/>
                        <a:pt x="31620" y="86100"/>
                      </a:cubicBezTo>
                      <a:cubicBezTo>
                        <a:pt x="50580" y="86100"/>
                        <a:pt x="60541" y="76500"/>
                        <a:pt x="60780" y="59100"/>
                      </a:cubicBezTo>
                      <a:lnTo>
                        <a:pt x="60780" y="58440"/>
                      </a:lnTo>
                      <a:lnTo>
                        <a:pt x="44821" y="58440"/>
                      </a:lnTo>
                      <a:lnTo>
                        <a:pt x="44821" y="59040"/>
                      </a:lnTo>
                      <a:cubicBezTo>
                        <a:pt x="44400" y="65880"/>
                        <a:pt x="40620" y="73860"/>
                        <a:pt x="31321" y="73860"/>
                      </a:cubicBezTo>
                      <a:cubicBezTo>
                        <a:pt x="21480" y="73860"/>
                        <a:pt x="15720" y="69600"/>
                        <a:pt x="15601" y="48120"/>
                      </a:cubicBezTo>
                      <a:lnTo>
                        <a:pt x="61321" y="48120"/>
                      </a:lnTo>
                      <a:lnTo>
                        <a:pt x="61321" y="40440"/>
                      </a:lnTo>
                      <a:close/>
                      <a:moveTo>
                        <a:pt x="30360" y="11460"/>
                      </a:moveTo>
                      <a:cubicBezTo>
                        <a:pt x="39060" y="11460"/>
                        <a:pt x="45780" y="13440"/>
                        <a:pt x="45900" y="36600"/>
                      </a:cubicBezTo>
                      <a:lnTo>
                        <a:pt x="15601" y="36600"/>
                      </a:lnTo>
                      <a:cubicBezTo>
                        <a:pt x="15900" y="14580"/>
                        <a:pt x="22860" y="11460"/>
                        <a:pt x="3030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BF9F904-68D4-F9CB-148E-DA573997A4BF}"/>
              </a:ext>
            </a:extLst>
          </p:cNvPr>
          <p:cNvGrpSpPr/>
          <p:nvPr userDrawn="1"/>
        </p:nvGrpSpPr>
        <p:grpSpPr>
          <a:xfrm>
            <a:off x="-708836" y="3006611"/>
            <a:ext cx="500606" cy="4456853"/>
            <a:chOff x="-228602" y="1"/>
            <a:chExt cx="161858" cy="108072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46ED20E-EE49-1B7B-7287-F81BA77CB1CC}"/>
                </a:ext>
              </a:extLst>
            </p:cNvPr>
            <p:cNvSpPr/>
            <p:nvPr/>
          </p:nvSpPr>
          <p:spPr>
            <a:xfrm>
              <a:off x="-228602" y="365013"/>
              <a:ext cx="161858" cy="161858"/>
            </a:xfrm>
            <a:prstGeom prst="rect">
              <a:avLst/>
            </a:prstGeom>
            <a:solidFill>
              <a:srgbClr val="007BC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796C6CB-DABF-BEF6-3EEC-9C4DFAC7B5EA}"/>
                </a:ext>
              </a:extLst>
            </p:cNvPr>
            <p:cNvSpPr/>
            <p:nvPr/>
          </p:nvSpPr>
          <p:spPr>
            <a:xfrm>
              <a:off x="-228602" y="547519"/>
              <a:ext cx="161858" cy="161858"/>
            </a:xfrm>
            <a:prstGeom prst="rect">
              <a:avLst/>
            </a:prstGeom>
            <a:solidFill>
              <a:srgbClr val="0095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60957DD-1363-2AA5-B22E-9C513D4B96E9}"/>
                </a:ext>
              </a:extLst>
            </p:cNvPr>
            <p:cNvSpPr/>
            <p:nvPr/>
          </p:nvSpPr>
          <p:spPr>
            <a:xfrm>
              <a:off x="-228602" y="730025"/>
              <a:ext cx="161858" cy="1618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3FB0D3D-F869-BBFF-783E-186FF85066DD}"/>
                </a:ext>
              </a:extLst>
            </p:cNvPr>
            <p:cNvSpPr/>
            <p:nvPr/>
          </p:nvSpPr>
          <p:spPr>
            <a:xfrm>
              <a:off x="-228602" y="1"/>
              <a:ext cx="161858" cy="161858"/>
            </a:xfrm>
            <a:prstGeom prst="rect">
              <a:avLst/>
            </a:prstGeom>
            <a:solidFill>
              <a:srgbClr val="003B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61CF224-3782-DE3E-E4F6-98102B75DB0E}"/>
                </a:ext>
              </a:extLst>
            </p:cNvPr>
            <p:cNvSpPr/>
            <p:nvPr/>
          </p:nvSpPr>
          <p:spPr>
            <a:xfrm>
              <a:off x="-228602" y="182507"/>
              <a:ext cx="161858" cy="161858"/>
            </a:xfrm>
            <a:prstGeom prst="rect">
              <a:avLst/>
            </a:prstGeom>
            <a:solidFill>
              <a:srgbClr val="004A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D1BF601-72DE-4D36-5CB3-5A5A2408A1D9}"/>
                </a:ext>
              </a:extLst>
            </p:cNvPr>
            <p:cNvSpPr/>
            <p:nvPr/>
          </p:nvSpPr>
          <p:spPr>
            <a:xfrm>
              <a:off x="-228602" y="918868"/>
              <a:ext cx="161858" cy="161858"/>
            </a:xfrm>
            <a:prstGeom prst="rect">
              <a:avLst/>
            </a:prstGeom>
            <a:solidFill>
              <a:srgbClr val="F6B2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</p:grpSp>
    </p:spTree>
    <p:extLst>
      <p:ext uri="{BB962C8B-B14F-4D97-AF65-F5344CB8AC3E}">
        <p14:creationId xmlns:p14="http://schemas.microsoft.com/office/powerpoint/2010/main" val="15766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xStyles>
    <p:titleStyle>
      <a:lvl1pPr algn="l" defTabSz="2167402" rtl="0" eaLnBrk="1" latinLnBrk="1" hangingPunct="1">
        <a:lnSpc>
          <a:spcPct val="90000"/>
        </a:lnSpc>
        <a:spcBef>
          <a:spcPct val="0"/>
        </a:spcBef>
        <a:buNone/>
        <a:defRPr sz="10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1851" indent="-541851" algn="l" defTabSz="2167402" rtl="0" eaLnBrk="1" latinLnBrk="1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6637" kern="1200">
          <a:solidFill>
            <a:schemeClr val="tx1"/>
          </a:solidFill>
          <a:latin typeface="+mn-lt"/>
          <a:ea typeface="+mn-ea"/>
          <a:cs typeface="+mn-cs"/>
        </a:defRPr>
      </a:lvl1pPr>
      <a:lvl2pPr marL="1625552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2pPr>
      <a:lvl3pPr marL="2709253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741" kern="1200">
          <a:solidFill>
            <a:schemeClr val="tx1"/>
          </a:solidFill>
          <a:latin typeface="+mn-lt"/>
          <a:ea typeface="+mn-ea"/>
          <a:cs typeface="+mn-cs"/>
        </a:defRPr>
      </a:lvl3pPr>
      <a:lvl4pPr marL="3792954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876655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960356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7044058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8127759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9211460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1083701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167402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251103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334805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418506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6502207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7585908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8669609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20" userDrawn="1">
          <p15:clr>
            <a:srgbClr val="F26B43"/>
          </p15:clr>
        </p15:guide>
        <p15:guide id="2" pos="6827" userDrawn="1">
          <p15:clr>
            <a:srgbClr val="F26B43"/>
          </p15:clr>
        </p15:guide>
        <p15:guide id="3" pos="617" userDrawn="1">
          <p15:clr>
            <a:srgbClr val="F26B43"/>
          </p15:clr>
        </p15:guide>
        <p15:guide id="4" pos="13038" userDrawn="1">
          <p15:clr>
            <a:srgbClr val="F26B43"/>
          </p15:clr>
        </p15:guide>
        <p15:guide id="5" orient="horz" pos="9259" userDrawn="1">
          <p15:clr>
            <a:srgbClr val="F26B43"/>
          </p15:clr>
        </p15:guide>
        <p15:guide id="6" orient="horz" pos="1893" userDrawn="1">
          <p15:clr>
            <a:srgbClr val="F26B43"/>
          </p15:clr>
        </p15:guide>
        <p15:guide id="7" orient="horz" pos="1411" userDrawn="1">
          <p15:clr>
            <a:srgbClr val="F26B43"/>
          </p15:clr>
        </p15:guide>
        <p15:guide id="8" pos="1467" userDrawn="1">
          <p15:clr>
            <a:srgbClr val="F26B43"/>
          </p15:clr>
        </p15:guide>
        <p15:guide id="9" pos="1666" userDrawn="1">
          <p15:clr>
            <a:srgbClr val="F26B43"/>
          </p15:clr>
        </p15:guide>
        <p15:guide id="10" pos="2715" userDrawn="1">
          <p15:clr>
            <a:srgbClr val="F26B43"/>
          </p15:clr>
        </p15:guide>
        <p15:guide id="11" pos="2512" userDrawn="1">
          <p15:clr>
            <a:srgbClr val="F26B43"/>
          </p15:clr>
        </p15:guide>
        <p15:guide id="12" pos="3561" userDrawn="1">
          <p15:clr>
            <a:srgbClr val="F26B43"/>
          </p15:clr>
        </p15:guide>
        <p15:guide id="13" pos="3762" userDrawn="1">
          <p15:clr>
            <a:srgbClr val="F26B43"/>
          </p15:clr>
        </p15:guide>
        <p15:guide id="14" pos="4611" userDrawn="1">
          <p15:clr>
            <a:srgbClr val="F26B43"/>
          </p15:clr>
        </p15:guide>
        <p15:guide id="15" pos="4811" userDrawn="1">
          <p15:clr>
            <a:srgbClr val="F26B43"/>
          </p15:clr>
        </p15:guide>
        <p15:guide id="16" pos="5657" userDrawn="1">
          <p15:clr>
            <a:srgbClr val="F26B43"/>
          </p15:clr>
        </p15:guide>
        <p15:guide id="17" pos="5859" userDrawn="1">
          <p15:clr>
            <a:srgbClr val="F26B43"/>
          </p15:clr>
        </p15:guide>
        <p15:guide id="18" pos="6905" userDrawn="1">
          <p15:clr>
            <a:srgbClr val="F26B43"/>
          </p15:clr>
        </p15:guide>
        <p15:guide id="19" pos="6707" userDrawn="1">
          <p15:clr>
            <a:srgbClr val="F26B43"/>
          </p15:clr>
        </p15:guide>
        <p15:guide id="20" pos="7756" userDrawn="1">
          <p15:clr>
            <a:srgbClr val="F26B43"/>
          </p15:clr>
        </p15:guide>
        <p15:guide id="21" pos="7955" userDrawn="1">
          <p15:clr>
            <a:srgbClr val="F26B43"/>
          </p15:clr>
        </p15:guide>
        <p15:guide id="22" pos="8802" userDrawn="1">
          <p15:clr>
            <a:srgbClr val="F26B43"/>
          </p15:clr>
        </p15:guide>
        <p15:guide id="23" pos="9043" userDrawn="1">
          <p15:clr>
            <a:srgbClr val="F26B43"/>
          </p15:clr>
        </p15:guide>
        <p15:guide id="24" pos="9850" userDrawn="1">
          <p15:clr>
            <a:srgbClr val="F26B43"/>
          </p15:clr>
        </p15:guide>
        <p15:guide id="25" pos="10092" userDrawn="1">
          <p15:clr>
            <a:srgbClr val="F26B43"/>
          </p15:clr>
        </p15:guide>
        <p15:guide id="26" pos="10899" userDrawn="1">
          <p15:clr>
            <a:srgbClr val="F26B43"/>
          </p15:clr>
        </p15:guide>
        <p15:guide id="27" pos="11141" userDrawn="1">
          <p15:clr>
            <a:srgbClr val="F26B43"/>
          </p15:clr>
        </p15:guide>
        <p15:guide id="28" pos="11987" userDrawn="1">
          <p15:clr>
            <a:srgbClr val="F26B43"/>
          </p15:clr>
        </p15:guide>
        <p15:guide id="29" pos="121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charts.apache.org/examples/en/editor.html?c=bar-race-country" TargetMode="External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hyperlink" Target="https://www.safekorea.go.kr/idsiSFK/neo/sfk/cs/sfc/tot/toteaiList.jsp?emgPage=Y&amp;menuSeq=886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echarts.apache.org/examples/en/editor.html?c=line-stac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charts.apache.org/examples/en/editor.html?c=mix-line-bar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ihe.seoul.go.kr/datas/ghg-monitoring-status" TargetMode="External"/><Relationship Id="rId13" Type="http://schemas.openxmlformats.org/officeDocument/2006/relationships/image" Target="../media/image15.png"/><Relationship Id="rId3" Type="http://schemas.microsoft.com/office/2018/10/relationships/comments" Target="../comments/modernComment_147_F2AFDAF7.xml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png"/><Relationship Id="rId5" Type="http://schemas.openxmlformats.org/officeDocument/2006/relationships/hyperlink" Target="https://echarts.apache.org/examples/en/editor.html?c=line-race" TargetMode="Externa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83" y="2168905"/>
            <a:ext cx="20126171" cy="11138794"/>
          </a:xfrm>
          <a:prstGeom prst="rect">
            <a:avLst/>
          </a:prstGeom>
        </p:spPr>
      </p:pic>
      <p:sp>
        <p:nvSpPr>
          <p:cNvPr id="3" name="텍스트 상자 1"/>
          <p:cNvSpPr txBox="1">
            <a:spLocks/>
          </p:cNvSpPr>
          <p:nvPr/>
        </p:nvSpPr>
        <p:spPr>
          <a:xfrm>
            <a:off x="1717123" y="4195794"/>
            <a:ext cx="4908759" cy="709168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4000" b="1" spc="-15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경기도 기후변화 현황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1717124" y="4996910"/>
            <a:ext cx="6737665" cy="193494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기후 변화는 일정한 지역에서 화석연료 사용</a:t>
            </a: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,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온실가스 배출</a:t>
            </a: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,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화산 폭발</a:t>
            </a: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,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태양에너지 변화와 같은 요인들로 인해 다년간 오랜 기간에 걸쳐 나타나는 날씨 패턴 변화를 말합니다</a:t>
            </a: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. </a:t>
            </a:r>
          </a:p>
          <a:p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경기도의 기후변화를 보다 정확한 데이터로 분석하기 위해 과거 </a:t>
            </a: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2000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년 이후의 경기도의 기온과 강수량의 변화를 살펴보았으며</a:t>
            </a: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, </a:t>
            </a:r>
            <a:r>
              <a:rPr lang="ko-KR" altLang="en-US" sz="1600" b="1" dirty="0">
                <a:solidFill>
                  <a:schemeClr val="bg1">
                    <a:lumMod val="9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경기도를 대상으로 미래 기후변화를 예측한 시나리오를 통해 경기도의 기후변화 현황을 소개합니다</a:t>
            </a:r>
            <a:r>
              <a:rPr lang="en-US" altLang="ko-KR" sz="1600" b="1" dirty="0">
                <a:solidFill>
                  <a:schemeClr val="bg1">
                    <a:lumMod val="9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.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26217" y="293239"/>
            <a:ext cx="20221704" cy="719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포털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–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기후위기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-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기후위기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특성안내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–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경기도 기후변화 현황 소개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endParaRPr lang="ko-KR" altLang="en-US" sz="2400" dirty="0">
              <a:latin typeface="Noto Sans KR" panose="020B0200000000000000" pitchFamily="50" charset="-127"/>
              <a:ea typeface="Noto Sans KR" panose="020B0200000000000000" pitchFamily="50" charset="-127"/>
              <a:cs typeface="Nirmala UI Semilight" panose="020B0402040204020203" pitchFamily="34" charset="0"/>
            </a:endParaRPr>
          </a:p>
        </p:txBody>
      </p:sp>
      <p:sp>
        <p:nvSpPr>
          <p:cNvPr id="6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>
            <a:off x="3321014" y="1259180"/>
            <a:ext cx="7516054" cy="817777"/>
          </a:xfrm>
          <a:prstGeom prst="wedgeRoundRectCallout">
            <a:avLst>
              <a:gd name="adj1" fmla="val -21645"/>
              <a:gd name="adj2" fmla="val 130467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경기 기후변화 현황 소개 페이지인데 내용이 많이 없어서 내용에 맞는 이미지가 들어가면 좋을 것 같아서 임시로 넣어봤습니다</a:t>
            </a:r>
            <a:r>
              <a:rPr kumimoji="1" lang="en-US" altLang="ko-KR" sz="1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. </a:t>
            </a:r>
            <a:r>
              <a:rPr kumimoji="1" lang="ko-KR" altLang="en-US" sz="1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현재 포털 디자인에 맞춰 제외하거나 다른 형태로 기획해주셔도 됩니다</a:t>
            </a:r>
            <a:r>
              <a:rPr kumimoji="1" lang="en-US" altLang="ko-KR" sz="1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D9E5ED-49BD-11C6-6695-489BB40A63E2}"/>
              </a:ext>
            </a:extLst>
          </p:cNvPr>
          <p:cNvSpPr txBox="1"/>
          <p:nvPr/>
        </p:nvSpPr>
        <p:spPr>
          <a:xfrm>
            <a:off x="3701143" y="14194971"/>
            <a:ext cx="14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그림 빼기</a:t>
            </a:r>
          </a:p>
        </p:txBody>
      </p:sp>
    </p:spTree>
    <p:extLst>
      <p:ext uri="{BB962C8B-B14F-4D97-AF65-F5344CB8AC3E}">
        <p14:creationId xmlns:p14="http://schemas.microsoft.com/office/powerpoint/2010/main" val="250020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5821E-3675-6890-D060-9ACA0C3C4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3597E5CA-4524-0D8D-C604-0A13C2663E10}"/>
              </a:ext>
            </a:extLst>
          </p:cNvPr>
          <p:cNvSpPr/>
          <p:nvPr/>
        </p:nvSpPr>
        <p:spPr>
          <a:xfrm>
            <a:off x="726217" y="293239"/>
            <a:ext cx="20221704" cy="719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포털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–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기후위기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-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기후위기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특성안내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–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경기도 기후변화 시나리오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DCC093F2-234A-9F52-3D9F-4FEC4586634C}"/>
              </a:ext>
            </a:extLst>
          </p:cNvPr>
          <p:cNvSpPr/>
          <p:nvPr/>
        </p:nvSpPr>
        <p:spPr>
          <a:xfrm>
            <a:off x="726217" y="1392073"/>
            <a:ext cx="20221704" cy="14683145"/>
          </a:xfrm>
          <a:prstGeom prst="roundRect">
            <a:avLst>
              <a:gd name="adj" fmla="val 2177"/>
            </a:avLst>
          </a:prstGeom>
          <a:solidFill>
            <a:srgbClr val="D5D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259E7C-ADC6-F8B9-041B-D266B1C42E28}"/>
              </a:ext>
            </a:extLst>
          </p:cNvPr>
          <p:cNvSpPr txBox="1"/>
          <p:nvPr/>
        </p:nvSpPr>
        <p:spPr>
          <a:xfrm>
            <a:off x="1119117" y="1692609"/>
            <a:ext cx="670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경기도 기후변화 시나리오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C3FFC285-3138-F86B-F9F8-CBDA8B221932}"/>
              </a:ext>
            </a:extLst>
          </p:cNvPr>
          <p:cNvSpPr/>
          <p:nvPr/>
        </p:nvSpPr>
        <p:spPr>
          <a:xfrm>
            <a:off x="1119116" y="2516364"/>
            <a:ext cx="19543594" cy="13225384"/>
          </a:xfrm>
          <a:prstGeom prst="roundRect">
            <a:avLst>
              <a:gd name="adj" fmla="val 1046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말풍선: 모서리가 둥근 사각형 14">
            <a:extLst>
              <a:ext uri="{FF2B5EF4-FFF2-40B4-BE49-F238E27FC236}">
                <a16:creationId xmlns:a16="http://schemas.microsoft.com/office/drawing/2014/main" id="{166F64B5-EB37-534D-F040-194DBCE4BFAD}"/>
              </a:ext>
            </a:extLst>
          </p:cNvPr>
          <p:cNvSpPr/>
          <p:nvPr/>
        </p:nvSpPr>
        <p:spPr>
          <a:xfrm>
            <a:off x="-3916188" y="721575"/>
            <a:ext cx="4642405" cy="1232644"/>
          </a:xfrm>
          <a:prstGeom prst="wedgeRoundRectCallout">
            <a:avLst>
              <a:gd name="adj1" fmla="val -21463"/>
              <a:gd name="adj2" fmla="val 96151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요소 선택 항목에 맞춰서 지도 및 차트 변경</a:t>
            </a:r>
            <a:endParaRPr lang="en-US" altLang="ko-KR" dirty="0"/>
          </a:p>
        </p:txBody>
      </p:sp>
      <p:pic>
        <p:nvPicPr>
          <p:cNvPr id="12" name="그림 11" descr="텍스트, 스크린샷, 직사각형, 디자인이(가) 표시된 사진&#10;&#10;자동 생성된 설명">
            <a:extLst>
              <a:ext uri="{FF2B5EF4-FFF2-40B4-BE49-F238E27FC236}">
                <a16:creationId xmlns:a16="http://schemas.microsoft.com/office/drawing/2014/main" id="{70063E34-31D0-4639-4F45-C35E526332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19"/>
          <a:stretch/>
        </p:blipFill>
        <p:spPr>
          <a:xfrm>
            <a:off x="11321566" y="5910035"/>
            <a:ext cx="9099278" cy="7829601"/>
          </a:xfrm>
          <a:prstGeom prst="rect">
            <a:avLst/>
          </a:prstGeom>
        </p:spPr>
      </p:pic>
      <p:pic>
        <p:nvPicPr>
          <p:cNvPr id="20" name="그림 19" descr="폰트, 로고, 그래픽, 텍스트이(가) 표시된 사진&#10;&#10;자동 생성된 설명">
            <a:extLst>
              <a:ext uri="{FF2B5EF4-FFF2-40B4-BE49-F238E27FC236}">
                <a16:creationId xmlns:a16="http://schemas.microsoft.com/office/drawing/2014/main" id="{9C104017-B0B2-DFF3-A97B-4988FEC5DF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299" y="5371720"/>
            <a:ext cx="2448267" cy="9050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220B15E-A2E4-718A-E458-25448590E539}"/>
              </a:ext>
            </a:extLst>
          </p:cNvPr>
          <p:cNvSpPr txBox="1"/>
          <p:nvPr/>
        </p:nvSpPr>
        <p:spPr>
          <a:xfrm>
            <a:off x="1572166" y="3240682"/>
            <a:ext cx="5400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경기도 행정구역별 순위 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2FC593B-684F-F2FA-7044-63D3F801F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546" y="3131629"/>
            <a:ext cx="7363853" cy="69542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604F056-C796-2EEE-06D7-5C3CB584B5AB}"/>
              </a:ext>
            </a:extLst>
          </p:cNvPr>
          <p:cNvSpPr txBox="1"/>
          <p:nvPr/>
        </p:nvSpPr>
        <p:spPr>
          <a:xfrm>
            <a:off x="3696387" y="4513534"/>
            <a:ext cx="15966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SSP1-2.6</a:t>
            </a:r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재생에너지 기술 발달로 화석연료 사용이 최소화되고 친환경적으로 지속 가능한 경제성장을 가정한 시나리오</a:t>
            </a:r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</a:t>
            </a:r>
            <a:r>
              <a:rPr lang="ko-KR" altLang="en-US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저탄소 시나리오</a:t>
            </a:r>
            <a:r>
              <a:rPr lang="en-US" altLang="ko-KR" sz="2000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sz="2000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pic>
        <p:nvPicPr>
          <p:cNvPr id="33" name="그림 32" descr="지도, 텍스트, 아틀라스이(가) 표시된 사진&#10;&#10;자동 생성된 설명">
            <a:extLst>
              <a:ext uri="{FF2B5EF4-FFF2-40B4-BE49-F238E27FC236}">
                <a16:creationId xmlns:a16="http://schemas.microsoft.com/office/drawing/2014/main" id="{49BBFEFE-670B-9915-DE40-044E60F619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637" y="6350813"/>
            <a:ext cx="7094525" cy="7025721"/>
          </a:xfrm>
          <a:prstGeom prst="rect">
            <a:avLst/>
          </a:prstGeom>
        </p:spPr>
      </p:pic>
      <p:pic>
        <p:nvPicPr>
          <p:cNvPr id="35" name="그림 34" descr="스크린샷, 텍스트, 라인, 폰트이(가) 표시된 사진&#10;&#10;자동 생성된 설명">
            <a:extLst>
              <a:ext uri="{FF2B5EF4-FFF2-40B4-BE49-F238E27FC236}">
                <a16:creationId xmlns:a16="http://schemas.microsoft.com/office/drawing/2014/main" id="{7FC52C11-E43B-00B0-C4D3-D82E766163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113" y="13758873"/>
            <a:ext cx="8106906" cy="110505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8DE5811-05F7-4105-B21C-187C5415F8A7}"/>
              </a:ext>
            </a:extLst>
          </p:cNvPr>
          <p:cNvSpPr txBox="1"/>
          <p:nvPr/>
        </p:nvSpPr>
        <p:spPr>
          <a:xfrm>
            <a:off x="5802019" y="14813703"/>
            <a:ext cx="4036295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hlinkClick r:id="rId8"/>
              </a:rPr>
              <a:t>**</a:t>
            </a:r>
            <a:r>
              <a:rPr lang="ko-KR" altLang="en-US" sz="2000" dirty="0">
                <a:hlinkClick r:id="rId8"/>
              </a:rPr>
              <a:t> 애니메이션 효과 샘플</a:t>
            </a:r>
            <a:r>
              <a:rPr lang="en-US" altLang="ko-KR" sz="2000" dirty="0">
                <a:hlinkClick r:id="rId8"/>
              </a:rPr>
              <a:t>(</a:t>
            </a:r>
            <a:r>
              <a:rPr lang="ko-KR" altLang="en-US" sz="2000" dirty="0">
                <a:hlinkClick r:id="rId8"/>
              </a:rPr>
              <a:t>그래프</a:t>
            </a:r>
            <a:r>
              <a:rPr lang="en-US" altLang="ko-KR" sz="2000" dirty="0">
                <a:hlinkClick r:id="rId8"/>
              </a:rPr>
              <a:t>)</a:t>
            </a:r>
          </a:p>
          <a:p>
            <a:r>
              <a:rPr lang="en-US" altLang="ko-KR" sz="2000" dirty="0">
                <a:hlinkClick r:id="rId8"/>
              </a:rPr>
              <a:t>Examples - Apache </a:t>
            </a:r>
            <a:r>
              <a:rPr lang="en-US" altLang="ko-KR" sz="2000" dirty="0" err="1">
                <a:hlinkClick r:id="rId8"/>
              </a:rPr>
              <a:t>ECharts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A2FB3D-7C16-5144-6876-C8DB526C7730}"/>
              </a:ext>
            </a:extLst>
          </p:cNvPr>
          <p:cNvSpPr txBox="1"/>
          <p:nvPr/>
        </p:nvSpPr>
        <p:spPr>
          <a:xfrm>
            <a:off x="13193612" y="2626722"/>
            <a:ext cx="4766048" cy="120032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latin typeface="+mn-ea"/>
              </a:defRPr>
            </a:lvl1pPr>
          </a:lstStyle>
          <a:p>
            <a:r>
              <a:rPr lang="ko-KR" altLang="en-US" dirty="0"/>
              <a:t>데이터 샘플</a:t>
            </a:r>
            <a:r>
              <a:rPr lang="en-US" altLang="ko-KR" dirty="0"/>
              <a:t>: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기상청 기후변화 상황지도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컬러링은 변경할 것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 err="1">
                <a:solidFill>
                  <a:srgbClr val="FF0000"/>
                </a:solidFill>
              </a:rPr>
              <a:t>그라데이션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099262-5E1E-74AB-6EBF-900E7BDE2BA1}"/>
              </a:ext>
            </a:extLst>
          </p:cNvPr>
          <p:cNvSpPr txBox="1"/>
          <p:nvPr/>
        </p:nvSpPr>
        <p:spPr>
          <a:xfrm>
            <a:off x="22129530" y="2821693"/>
            <a:ext cx="12794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>
                <a:latin typeface="KoPub돋움체 Bold" panose="00000800000000000000" pitchFamily="2" charset="-127"/>
                <a:ea typeface="KoPub돋움체 Bold" panose="00000800000000000000" pitchFamily="2" charset="-127"/>
              </a:defRPr>
            </a:lvl1pPr>
          </a:lstStyle>
          <a:p>
            <a:r>
              <a:rPr lang="en-US" altLang="ko-KR" dirty="0"/>
              <a:t>SSP2-4.5 </a:t>
            </a:r>
            <a:r>
              <a:rPr lang="ko-KR" altLang="en-US" dirty="0"/>
              <a:t>기후변화 완화 및 사회경제 발전 정도가 중간 단계를 가정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082A3-BF1B-83A4-4277-381C7C45DAFC}"/>
              </a:ext>
            </a:extLst>
          </p:cNvPr>
          <p:cNvSpPr txBox="1"/>
          <p:nvPr/>
        </p:nvSpPr>
        <p:spPr>
          <a:xfrm>
            <a:off x="2989768" y="4999962"/>
            <a:ext cx="5529078" cy="120032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latin typeface="+mn-ea"/>
              </a:defRPr>
            </a:lvl1pPr>
          </a:lstStyle>
          <a:p>
            <a:r>
              <a:rPr lang="ko-KR" altLang="en-US" dirty="0"/>
              <a:t>시나리오 설명 글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기상청 기후변화 상황지도</a:t>
            </a:r>
            <a:r>
              <a:rPr lang="en-US" altLang="ko-KR" dirty="0">
                <a:solidFill>
                  <a:srgbClr val="FF0000"/>
                </a:solidFill>
              </a:rPr>
              <a:t>” </a:t>
            </a:r>
            <a:r>
              <a:rPr lang="ko-KR" altLang="en-US" dirty="0">
                <a:solidFill>
                  <a:srgbClr val="FF0000"/>
                </a:solidFill>
              </a:rPr>
              <a:t>참고할 것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시나리오 선택마다 글 변경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066A43-7116-0707-D497-C84E2A4C2F93}"/>
              </a:ext>
            </a:extLst>
          </p:cNvPr>
          <p:cNvSpPr txBox="1"/>
          <p:nvPr/>
        </p:nvSpPr>
        <p:spPr>
          <a:xfrm>
            <a:off x="15193128" y="8288688"/>
            <a:ext cx="4572085" cy="83099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latin typeface="+mn-ea"/>
              </a:defRPr>
            </a:lvl1pPr>
          </a:lstStyle>
          <a:p>
            <a:r>
              <a:rPr lang="ko-KR" altLang="en-US" dirty="0" err="1"/>
              <a:t>라벨링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커서 </a:t>
            </a:r>
            <a:r>
              <a:rPr lang="ko-KR" altLang="en-US" dirty="0" err="1"/>
              <a:t>갖다대면</a:t>
            </a:r>
            <a:r>
              <a:rPr lang="ko-KR" altLang="en-US" dirty="0"/>
              <a:t> 수치 나오도록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34FEA-EFCB-7912-4F78-CB26BF16CFEA}"/>
              </a:ext>
            </a:extLst>
          </p:cNvPr>
          <p:cNvSpPr txBox="1"/>
          <p:nvPr/>
        </p:nvSpPr>
        <p:spPr>
          <a:xfrm>
            <a:off x="1549310" y="9134200"/>
            <a:ext cx="4666662" cy="120032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latin typeface="+mn-ea"/>
              </a:defRPr>
            </a:lvl1pPr>
          </a:lstStyle>
          <a:p>
            <a:r>
              <a:rPr lang="ko-KR" altLang="en-US" dirty="0" err="1"/>
              <a:t>라벨링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시군 이름 표시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커서 </a:t>
            </a:r>
            <a:r>
              <a:rPr lang="ko-KR" altLang="en-US" dirty="0" err="1"/>
              <a:t>갖다대면</a:t>
            </a:r>
            <a:r>
              <a:rPr lang="ko-KR" altLang="en-US" dirty="0"/>
              <a:t> 수치 나오도록</a:t>
            </a:r>
          </a:p>
        </p:txBody>
      </p:sp>
    </p:spTree>
    <p:extLst>
      <p:ext uri="{BB962C8B-B14F-4D97-AF65-F5344CB8AC3E}">
        <p14:creationId xmlns:p14="http://schemas.microsoft.com/office/powerpoint/2010/main" val="230284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726217" y="293239"/>
            <a:ext cx="20221704" cy="719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포털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–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기후위기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-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기후위기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특성안내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–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경기도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기후위기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실상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726217" y="1392073"/>
            <a:ext cx="20221704" cy="13797886"/>
          </a:xfrm>
          <a:prstGeom prst="roundRect">
            <a:avLst>
              <a:gd name="adj" fmla="val 2177"/>
            </a:avLst>
          </a:prstGeom>
          <a:solidFill>
            <a:srgbClr val="D5D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9117" y="1692609"/>
            <a:ext cx="670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경기도 </a:t>
            </a:r>
            <a:r>
              <a:rPr lang="ko-KR" alt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기후위기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실상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9117" y="2256773"/>
            <a:ext cx="19543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 ’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40cm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넘는 폭설’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’’12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년 만에 비상 대응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단계’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‘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경기 여주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40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도’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경기도의 여름과 겨울은 연일 기록을 갱신하고 있습니다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극심한 기후 변화에 따라 발생하는 대표적인 기후 위기 현상으로는 폭우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폭염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산사태가 있습니다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경기도의 과거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년 간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(2018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년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~ 2022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년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온열질환자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수는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14,647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명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누적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이며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2022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년 한 해에만 경기도 내에서 발생한 산사태 횟수는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19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회로 도민의 일상생활에 직간접적으로 영향을 끼치는 상황을 일컫습니다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119116" y="4264447"/>
            <a:ext cx="19543593" cy="9356021"/>
          </a:xfrm>
          <a:prstGeom prst="roundRect">
            <a:avLst>
              <a:gd name="adj" fmla="val 2063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19117" y="3513030"/>
            <a:ext cx="1132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4A8D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폭염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644781" y="3534717"/>
            <a:ext cx="74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폭우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1679" y="3513030"/>
            <a:ext cx="116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산사태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1160060" y="4027261"/>
            <a:ext cx="682387" cy="0"/>
          </a:xfrm>
          <a:prstGeom prst="line">
            <a:avLst/>
          </a:prstGeom>
          <a:ln w="38100">
            <a:solidFill>
              <a:srgbClr val="004A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7AF93B8-4D02-1404-5408-F381F3372E95}"/>
              </a:ext>
            </a:extLst>
          </p:cNvPr>
          <p:cNvSpPr txBox="1"/>
          <p:nvPr/>
        </p:nvSpPr>
        <p:spPr>
          <a:xfrm>
            <a:off x="1011429" y="4613072"/>
            <a:ext cx="187978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 fontAlgn="base" latinLnBrk="0">
              <a:spcBef>
                <a:spcPts val="1000"/>
              </a:spcBef>
              <a:spcAft>
                <a:spcPts val="500"/>
              </a:spcAft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ea typeface="Noto Sans KR" panose="020B0200000000000000" pitchFamily="50" charset="-127"/>
              </a:rPr>
              <a:t>	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ea typeface="Noto Sans KR" panose="020B0200000000000000" pitchFamily="50" charset="-127"/>
              </a:rPr>
              <a:t>최근에 폭염으로 인한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ea typeface="Noto Sans KR" panose="020B0200000000000000" pitchFamily="50" charset="-127"/>
              </a:rPr>
              <a:t>온열질환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ea typeface="Noto Sans KR" panose="020B0200000000000000" pitchFamily="50" charset="-127"/>
              </a:rPr>
              <a:t> 발생 증가와 인명피해가 증가하고 있습니다</a:t>
            </a:r>
            <a:r>
              <a:rPr lang="en-US" altLang="ko-KR" sz="2000">
                <a:solidFill>
                  <a:schemeClr val="bg1">
                    <a:lumMod val="50000"/>
                  </a:schemeClr>
                </a:solidFill>
                <a:ea typeface="Noto Sans KR" panose="020B0200000000000000" pitchFamily="50" charset="-127"/>
              </a:rPr>
              <a:t>.</a:t>
            </a:r>
            <a:r>
              <a:rPr lang="ko-KR" altLang="en-US" sz="2000">
                <a:solidFill>
                  <a:schemeClr val="bg1">
                    <a:lumMod val="50000"/>
                  </a:schemeClr>
                </a:solidFill>
                <a:ea typeface="Noto Sans KR" panose="020B0200000000000000" pitchFamily="50" charset="-127"/>
              </a:rPr>
              <a:t>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ea typeface="Noto Sans KR" panose="020B0200000000000000" pitchFamily="50" charset="-127"/>
              </a:rPr>
              <a:t>특히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ea typeface="Noto Sans KR" panose="020B0200000000000000" pitchFamily="50" charset="-127"/>
              </a:rPr>
              <a:t>2011~2022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ea typeface="Noto Sans KR" panose="020B0200000000000000" pitchFamily="50" charset="-127"/>
              </a:rPr>
              <a:t>년 사이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ea typeface="Noto Sans KR" panose="020B0200000000000000" pitchFamily="50" charset="-127"/>
              </a:rPr>
              <a:t>온열질환자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ea typeface="Noto Sans KR" panose="020B0200000000000000" pitchFamily="50" charset="-127"/>
              </a:rPr>
              <a:t> 연평균 증가율은 경기도 기준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ea typeface="Noto Sans KR" panose="020B0200000000000000" pitchFamily="50" charset="-127"/>
              </a:rPr>
              <a:t>3.5%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ea typeface="Noto Sans KR" panose="020B0200000000000000" pitchFamily="50" charset="-127"/>
              </a:rPr>
              <a:t>이며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ea typeface="Noto Sans KR" panose="020B0200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ea typeface="Noto Sans KR" panose="020B0200000000000000" pitchFamily="50" charset="-127"/>
              </a:rPr>
              <a:t>최근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ea typeface="Noto Sans KR" panose="020B0200000000000000" pitchFamily="50" charset="-127"/>
              </a:rPr>
              <a:t>3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ea typeface="Noto Sans KR" panose="020B0200000000000000" pitchFamily="50" charset="-127"/>
              </a:rPr>
              <a:t>년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ea typeface="Noto Sans KR" panose="020B0200000000000000" pitchFamily="50" charset="-127"/>
              </a:rPr>
              <a:t>(2020~2022)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ea typeface="Noto Sans KR" panose="020B0200000000000000" pitchFamily="50" charset="-127"/>
              </a:rPr>
              <a:t>의 연평균 증가율은 경기도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ea typeface="Noto Sans KR" panose="020B0200000000000000" pitchFamily="50" charset="-127"/>
              </a:rPr>
              <a:t>24.9%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ea typeface="Noto Sans KR" panose="020B0200000000000000" pitchFamily="50" charset="-127"/>
              </a:rPr>
              <a:t>로 급격하게 경기도 내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ea typeface="Noto Sans KR" panose="020B0200000000000000" pitchFamily="50" charset="-127"/>
              </a:rPr>
              <a:t>온열질환자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ea typeface="Noto Sans KR" panose="020B0200000000000000" pitchFamily="50" charset="-127"/>
              </a:rPr>
              <a:t> 수가 급증하고 있습니다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ea typeface="Noto Sans KR" panose="020B0200000000000000" pitchFamily="50" charset="-127"/>
              </a:rPr>
              <a:t>.</a:t>
            </a:r>
          </a:p>
        </p:txBody>
      </p:sp>
      <p:sp>
        <p:nvSpPr>
          <p:cNvPr id="5" name="말풍선: 모서리가 둥근 사각형 14">
            <a:extLst>
              <a:ext uri="{FF2B5EF4-FFF2-40B4-BE49-F238E27FC236}">
                <a16:creationId xmlns:a16="http://schemas.microsoft.com/office/drawing/2014/main" id="{335F8392-A1EA-54B3-D6CF-9640F64EFCAF}"/>
              </a:ext>
            </a:extLst>
          </p:cNvPr>
          <p:cNvSpPr/>
          <p:nvPr/>
        </p:nvSpPr>
        <p:spPr>
          <a:xfrm>
            <a:off x="1842447" y="6219690"/>
            <a:ext cx="10319343" cy="930639"/>
          </a:xfrm>
          <a:prstGeom prst="wedgeRoundRectCallout">
            <a:avLst>
              <a:gd name="adj1" fmla="val -27456"/>
              <a:gd name="adj2" fmla="val -12487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공공데이터포털에서</a:t>
            </a:r>
            <a:r>
              <a:rPr kumimoji="1" lang="ko-KR" altLang="en-US" sz="1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1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2010</a:t>
            </a:r>
            <a:r>
              <a:rPr kumimoji="1" lang="ko-KR" altLang="en-US" sz="1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년부터 </a:t>
            </a:r>
            <a:r>
              <a:rPr kumimoji="1" lang="en-US" altLang="ko-KR" sz="1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2023</a:t>
            </a:r>
            <a:r>
              <a:rPr kumimoji="1" lang="ko-KR" altLang="en-US" sz="1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년 사이 </a:t>
            </a:r>
            <a:r>
              <a:rPr kumimoji="1" lang="ko-KR" altLang="en-US" sz="1400" b="1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시군구별</a:t>
            </a:r>
            <a:r>
              <a:rPr kumimoji="1" lang="ko-KR" altLang="en-US" sz="1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1400" b="1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온열질환자</a:t>
            </a:r>
            <a:r>
              <a:rPr kumimoji="1" lang="ko-KR" altLang="en-US" sz="1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 수 데이터를 제공</a:t>
            </a:r>
            <a:endParaRPr kumimoji="1" lang="en-US" altLang="ko-KR" sz="14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" panose="02000503000000020004" pitchFamily="2" charset="-127"/>
            </a:endParaRPr>
          </a:p>
          <a:p>
            <a:pPr algn="ctr"/>
            <a:r>
              <a:rPr kumimoji="1" lang="en-US" altLang="ko-KR" sz="1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 https://www.data.go.kr/data/15122589/fileData.do</a:t>
            </a:r>
          </a:p>
        </p:txBody>
      </p:sp>
      <p:pic>
        <p:nvPicPr>
          <p:cNvPr id="7" name="그림 6" descr="텍스트, 스크린샷, 번호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756FE70-719A-C6C3-FC82-60FEC44C1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9170" y="5320958"/>
            <a:ext cx="6136809" cy="8113069"/>
          </a:xfrm>
          <a:prstGeom prst="rect">
            <a:avLst/>
          </a:prstGeom>
        </p:spPr>
      </p:pic>
      <p:sp>
        <p:nvSpPr>
          <p:cNvPr id="10" name="말풍선: 모서리가 둥근 사각형 14">
            <a:extLst>
              <a:ext uri="{FF2B5EF4-FFF2-40B4-BE49-F238E27FC236}">
                <a16:creationId xmlns:a16="http://schemas.microsoft.com/office/drawing/2014/main" id="{A26DD3F0-2DC6-8A39-508B-41FAE84B2501}"/>
              </a:ext>
            </a:extLst>
          </p:cNvPr>
          <p:cNvSpPr/>
          <p:nvPr/>
        </p:nvSpPr>
        <p:spPr>
          <a:xfrm>
            <a:off x="13860292" y="14143327"/>
            <a:ext cx="7206018" cy="817777"/>
          </a:xfrm>
          <a:prstGeom prst="wedgeRoundRectCallout">
            <a:avLst>
              <a:gd name="adj1" fmla="val -27456"/>
              <a:gd name="adj2" fmla="val -12487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기상청 </a:t>
            </a:r>
            <a:r>
              <a:rPr kumimoji="1" lang="ko-KR" altLang="en-US" sz="1400" b="1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기상자료개방포털에서</a:t>
            </a:r>
            <a:r>
              <a:rPr kumimoji="1" lang="ko-KR" altLang="en-US" sz="1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 과거 기상데이터 제공</a:t>
            </a:r>
            <a:endParaRPr kumimoji="1" lang="en-US" altLang="ko-KR" sz="14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" panose="02000503000000020004" pitchFamily="2" charset="-127"/>
            </a:endParaRPr>
          </a:p>
          <a:p>
            <a:pPr algn="ctr"/>
            <a:r>
              <a:rPr kumimoji="1" lang="en-US" altLang="ko-KR" sz="1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https://data.kma.go.kr/climate/RankState/selectRankStatisticsDivisionList.do?pgmNo=179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421A11-0AE2-44FE-9CC9-F1E4477DCE68}"/>
              </a:ext>
            </a:extLst>
          </p:cNvPr>
          <p:cNvSpPr txBox="1"/>
          <p:nvPr/>
        </p:nvSpPr>
        <p:spPr>
          <a:xfrm>
            <a:off x="965095" y="7638305"/>
            <a:ext cx="128488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 fontAlgn="base" latinLnBrk="0">
              <a:spcBef>
                <a:spcPts val="1000"/>
              </a:spcBef>
              <a:spcAft>
                <a:spcPts val="500"/>
              </a:spcAft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ea typeface="Noto Sans KR" panose="020B0200000000000000" pitchFamily="50" charset="-127"/>
              </a:rPr>
              <a:t>	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ea typeface="Noto Sans KR" panose="020B0200000000000000" pitchFamily="50" charset="-127"/>
              </a:rPr>
              <a:t>여름철 온도 변화 자료에 따르면 최근 ３년 사이에 최고기온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ea typeface="Noto Sans KR" panose="020B0200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ea typeface="Noto Sans KR" panose="020B0200000000000000" pitchFamily="50" charset="-127"/>
              </a:rPr>
              <a:t>평균기온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ea typeface="Noto Sans KR" panose="020B0200000000000000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ea typeface="Noto Sans KR" panose="020B0200000000000000" pitchFamily="50" charset="-127"/>
              </a:rPr>
              <a:t>최저기온 등이 지속적으로 상승하는 것을 확인할 수 있습니다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ea typeface="Noto Sans KR" panose="020B0200000000000000" pitchFamily="50" charset="-127"/>
              </a:rPr>
              <a:t>.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ea typeface="Noto Sans KR" panose="020B0200000000000000" pitchFamily="50" charset="-127"/>
              </a:rPr>
              <a:t> 특히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ea typeface="Noto Sans KR" panose="020B0200000000000000" pitchFamily="50" charset="-127"/>
              </a:rPr>
              <a:t>2018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ea typeface="Noto Sans KR" panose="020B0200000000000000" pitchFamily="50" charset="-127"/>
              </a:rPr>
              <a:t>년과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ea typeface="Noto Sans KR" panose="020B0200000000000000" pitchFamily="50" charset="-127"/>
              </a:rPr>
              <a:t>2024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ea typeface="Noto Sans KR" panose="020B0200000000000000" pitchFamily="50" charset="-127"/>
              </a:rPr>
              <a:t>년에는 기온이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ea typeface="Noto Sans KR" panose="020B0200000000000000" pitchFamily="50" charset="-127"/>
              </a:rPr>
              <a:t>40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ea typeface="Noto Sans KR" panose="020B0200000000000000" pitchFamily="50" charset="-127"/>
              </a:rPr>
              <a:t>도를 넘는 곳들이 경기도에서 확인되었습니다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ea typeface="Noto Sans KR" panose="020B0200000000000000" pitchFamily="50" charset="-127"/>
              </a:rPr>
              <a:t>.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ea typeface="Noto Sans KR" panose="020B0200000000000000" pitchFamily="50" charset="-127"/>
              </a:rPr>
              <a:t> 따라서 폭염에 대응하기 위한 기후위기 적응대책 수립이 필요합니다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ea typeface="Noto Sans KR" panose="020B0200000000000000" pitchFamily="50" charset="-127"/>
              </a:rPr>
              <a:t>.</a:t>
            </a:r>
          </a:p>
        </p:txBody>
      </p:sp>
      <p:pic>
        <p:nvPicPr>
          <p:cNvPr id="14" name="그림 13" descr="텍스트, 스크린샷, 도표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571B016-E0E8-7BB3-7110-523033F6B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167" y="8922033"/>
            <a:ext cx="5011983" cy="4326382"/>
          </a:xfrm>
          <a:prstGeom prst="rect">
            <a:avLst/>
          </a:prstGeom>
        </p:spPr>
      </p:pic>
      <p:sp>
        <p:nvSpPr>
          <p:cNvPr id="17" name="말풍선: 모서리가 둥근 사각형 14">
            <a:extLst>
              <a:ext uri="{FF2B5EF4-FFF2-40B4-BE49-F238E27FC236}">
                <a16:creationId xmlns:a16="http://schemas.microsoft.com/office/drawing/2014/main" id="{1074F01D-90AA-D07B-5E6B-99399DC51883}"/>
              </a:ext>
            </a:extLst>
          </p:cNvPr>
          <p:cNvSpPr/>
          <p:nvPr/>
        </p:nvSpPr>
        <p:spPr>
          <a:xfrm>
            <a:off x="6165264" y="14143327"/>
            <a:ext cx="7206018" cy="817777"/>
          </a:xfrm>
          <a:prstGeom prst="wedgeRoundRectCallout">
            <a:avLst>
              <a:gd name="adj1" fmla="val -27456"/>
              <a:gd name="adj2" fmla="val -12487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여름에 ４０도가 넘는 지역들이 발생한 점을 강조</a:t>
            </a:r>
            <a:endParaRPr kumimoji="1" lang="en-US" altLang="ko-KR" sz="14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" panose="02000503000000020004" pitchFamily="2" charset="-127"/>
            </a:endParaRPr>
          </a:p>
          <a:p>
            <a:pPr algn="ctr"/>
            <a:r>
              <a:rPr kumimoji="1" lang="en-US" altLang="ko-KR" sz="1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https://www.yna.co.kr/view/GYH20240805000500044</a:t>
            </a:r>
          </a:p>
        </p:txBody>
      </p:sp>
    </p:spTree>
    <p:extLst>
      <p:ext uri="{BB962C8B-B14F-4D97-AF65-F5344CB8AC3E}">
        <p14:creationId xmlns:p14="http://schemas.microsoft.com/office/powerpoint/2010/main" val="1392414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726217" y="293239"/>
            <a:ext cx="20221704" cy="719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포털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–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기후위기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-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기후위기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특성안내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–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경기도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기후위기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실상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726217" y="1392073"/>
            <a:ext cx="20221704" cy="13797886"/>
          </a:xfrm>
          <a:prstGeom prst="roundRect">
            <a:avLst>
              <a:gd name="adj" fmla="val 2177"/>
            </a:avLst>
          </a:prstGeom>
          <a:solidFill>
            <a:srgbClr val="D5D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9117" y="1692609"/>
            <a:ext cx="670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경기도 </a:t>
            </a:r>
            <a:r>
              <a:rPr lang="ko-KR" alt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기후위기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실상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041654" y="4380978"/>
            <a:ext cx="19543593" cy="9356021"/>
          </a:xfrm>
          <a:prstGeom prst="roundRect">
            <a:avLst>
              <a:gd name="adj" fmla="val 2063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19117" y="3540326"/>
            <a:ext cx="1132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폭염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644781" y="3562013"/>
            <a:ext cx="74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4A8D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폭우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1679" y="3540326"/>
            <a:ext cx="116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산사태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2707250" y="4054557"/>
            <a:ext cx="682387" cy="0"/>
          </a:xfrm>
          <a:prstGeom prst="line">
            <a:avLst/>
          </a:prstGeom>
          <a:ln w="38100">
            <a:solidFill>
              <a:srgbClr val="004A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9802" y="5515604"/>
            <a:ext cx="8811855" cy="413442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15567" y="4710091"/>
            <a:ext cx="11078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폭우는 짧은 시간에 국지적으로 많은 양의 강한 비가 내리는 것을 지칭합니다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단기간에 많은 강수량으로 인해 침수와 산사태가 발생하기도 하며 기후 위기의 대표적인 현상 중 하나입니다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9117" y="2256773"/>
            <a:ext cx="19543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 ‘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40cm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넘는 폭설’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’‘12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년 만에 비상 대응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단계’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‘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경기 여주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40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도’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경기도의 여름과 겨울은 연일 기록을 갱신하고 있습니다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극심한 기후 변화에 따라 발생하는 대표적인 기후 위기 현상으로는 폭우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폭염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산사태가 있습니다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경기도의 과거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년 간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(2018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년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~ 2022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년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온열질환자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수는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14,647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명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누적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이며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2022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년 한 해에만 경기도 내에서 발생한 산사태 횟수는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19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회로 도민의 일상생활에 직간접적으로 영향을 끼치는 상황을 일컫습니다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2D2B21-0299-64E3-1A4C-78256E18E0D2}"/>
              </a:ext>
            </a:extLst>
          </p:cNvPr>
          <p:cNvSpPr txBox="1"/>
          <p:nvPr/>
        </p:nvSpPr>
        <p:spPr>
          <a:xfrm>
            <a:off x="1041654" y="14020841"/>
            <a:ext cx="12830076" cy="1323439"/>
          </a:xfrm>
          <a:prstGeom prst="rect">
            <a:avLst/>
          </a:prstGeom>
          <a:noFill/>
          <a:ln w="12700">
            <a:solidFill>
              <a:srgbClr val="004A8D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2000" b="1">
                <a:latin typeface="+mn-ea"/>
              </a:defRPr>
            </a:lvl1pPr>
          </a:lstStyle>
          <a:p>
            <a:r>
              <a:rPr lang="ko-KR" altLang="en-US" dirty="0"/>
              <a:t>피해액 관련</a:t>
            </a:r>
            <a:r>
              <a:rPr lang="en-US" altLang="ko-KR" dirty="0"/>
              <a:t>- 22</a:t>
            </a:r>
            <a:r>
              <a:rPr lang="ko-KR" altLang="en-US" dirty="0"/>
              <a:t>년도까지 자료 있는 것으로 확인</a:t>
            </a:r>
            <a:r>
              <a:rPr lang="en-US" altLang="ko-KR" dirty="0"/>
              <a:t>(</a:t>
            </a:r>
            <a:r>
              <a:rPr lang="ko-KR" altLang="en-US" dirty="0" err="1"/>
              <a:t>새눈</a:t>
            </a:r>
            <a:r>
              <a:rPr lang="en-US" altLang="ko-KR" dirty="0"/>
              <a:t>)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홈페이지 주소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en-US" altLang="ko-KR" dirty="0">
                <a:hlinkClick r:id="rId4"/>
              </a:rPr>
              <a:t>https://www.safekorea.go.kr/idsiSFK/neo/sfk/cs/sfc/tot/toteaiList.jsp?emgPage=Y&amp;menuSeq=886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 err="1">
                <a:solidFill>
                  <a:srgbClr val="FF0000"/>
                </a:solidFill>
              </a:rPr>
              <a:t>국민재난안전포털</a:t>
            </a:r>
            <a:r>
              <a:rPr lang="ko-KR" altLang="en-US" dirty="0">
                <a:solidFill>
                  <a:srgbClr val="FF0000"/>
                </a:solidFill>
              </a:rPr>
              <a:t> 자연재난통계</a:t>
            </a:r>
          </a:p>
        </p:txBody>
      </p:sp>
      <p:pic>
        <p:nvPicPr>
          <p:cNvPr id="11" name="그림 10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785BD644-7BDF-067A-AD20-0396AE844A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8360" y="5714778"/>
            <a:ext cx="5693801" cy="495369"/>
          </a:xfrm>
          <a:prstGeom prst="rect">
            <a:avLst/>
          </a:prstGeom>
        </p:spPr>
      </p:pic>
      <p:pic>
        <p:nvPicPr>
          <p:cNvPr id="27" name="그림 26" descr="텍스트, 번호, 스크린샷, 라인이(가) 표시된 사진&#10;&#10;자동 생성된 설명">
            <a:extLst>
              <a:ext uri="{FF2B5EF4-FFF2-40B4-BE49-F238E27FC236}">
                <a16:creationId xmlns:a16="http://schemas.microsoft.com/office/drawing/2014/main" id="{CC968FB3-58C6-6F89-A7F0-838B29F998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1431" y="6536567"/>
            <a:ext cx="2039635" cy="676604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81422CF-A1ED-7D90-529B-65675B2A1B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6484" y="6370414"/>
            <a:ext cx="1875677" cy="33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18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726217" y="293239"/>
            <a:ext cx="20221704" cy="719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포털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–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기후위기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-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기후위기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특성안내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–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경기도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기후위기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실상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726217" y="1392073"/>
            <a:ext cx="20221704" cy="13797886"/>
          </a:xfrm>
          <a:prstGeom prst="roundRect">
            <a:avLst>
              <a:gd name="adj" fmla="val 2177"/>
            </a:avLst>
          </a:prstGeom>
          <a:solidFill>
            <a:srgbClr val="D5D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9117" y="1692609"/>
            <a:ext cx="670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경기도 </a:t>
            </a:r>
            <a:r>
              <a:rPr lang="ko-KR" altLang="en-US" sz="28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기후위기</a:t>
            </a:r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실상</a:t>
            </a:r>
          </a:p>
        </p:txBody>
      </p:sp>
      <p:sp>
        <p:nvSpPr>
          <p:cNvPr id="9" name="모서리가 둥근 직사각형 8"/>
          <p:cNvSpPr/>
          <p:nvPr/>
        </p:nvSpPr>
        <p:spPr>
          <a:xfrm>
            <a:off x="1065272" y="4387277"/>
            <a:ext cx="19543593" cy="9356021"/>
          </a:xfrm>
          <a:prstGeom prst="roundRect">
            <a:avLst>
              <a:gd name="adj" fmla="val 2063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119117" y="3635862"/>
            <a:ext cx="1132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폭염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644781" y="3657549"/>
            <a:ext cx="74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폭우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01679" y="3635862"/>
            <a:ext cx="1160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4A8D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산사태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4107977" y="4150093"/>
            <a:ext cx="805217" cy="0"/>
          </a:xfrm>
          <a:prstGeom prst="line">
            <a:avLst/>
          </a:prstGeom>
          <a:ln w="38100">
            <a:solidFill>
              <a:srgbClr val="004A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51"/>
          <p:cNvSpPr/>
          <p:nvPr/>
        </p:nvSpPr>
        <p:spPr>
          <a:xfrm>
            <a:off x="1351986" y="4583577"/>
            <a:ext cx="9715700" cy="8900415"/>
          </a:xfrm>
          <a:prstGeom prst="roundRect">
            <a:avLst>
              <a:gd name="adj" fmla="val 995"/>
            </a:avLst>
          </a:prstGeom>
          <a:solidFill>
            <a:schemeClr val="bg1"/>
          </a:solidFill>
          <a:ln>
            <a:solidFill>
              <a:srgbClr val="D5D6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11354400" y="4615081"/>
            <a:ext cx="8987318" cy="8900415"/>
          </a:xfrm>
          <a:prstGeom prst="roundRect">
            <a:avLst>
              <a:gd name="adj" fmla="val 995"/>
            </a:avLst>
          </a:prstGeom>
          <a:solidFill>
            <a:schemeClr val="bg1"/>
          </a:solidFill>
          <a:ln>
            <a:solidFill>
              <a:srgbClr val="D5D6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1733" y="5442451"/>
            <a:ext cx="5679047" cy="7182665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460311" y="5011266"/>
            <a:ext cx="92804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우리나라 산사태는 주로 집중호우로 인해 발생하며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월과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10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월 사이에 발생합니다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산사태는 일시적으로 </a:t>
            </a:r>
            <a:r>
              <a:rPr lang="ko-KR" altLang="en-US" sz="2000" dirty="0" err="1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토층이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흘러내리는 재해 중 하나로 산 주변의 건물과 차량 등을 파손하며 심하면 이로 인한 인명 피해도 발생시킬 수 있는 기후 위기의 대표적인 현상 중 하나입니다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4554470" y="8037922"/>
            <a:ext cx="609524" cy="609524"/>
            <a:chOff x="12215495" y="9713059"/>
            <a:chExt cx="609524" cy="609524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5495" y="9713059"/>
              <a:ext cx="609524" cy="609524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3126" y="9779482"/>
              <a:ext cx="384377" cy="384377"/>
            </a:xfrm>
            <a:prstGeom prst="rect">
              <a:avLst/>
            </a:prstGeom>
          </p:spPr>
        </p:pic>
      </p:grpSp>
      <p:grpSp>
        <p:nvGrpSpPr>
          <p:cNvPr id="15" name="그룹 14"/>
          <p:cNvGrpSpPr/>
          <p:nvPr/>
        </p:nvGrpSpPr>
        <p:grpSpPr>
          <a:xfrm>
            <a:off x="14507570" y="7177500"/>
            <a:ext cx="736979" cy="738205"/>
            <a:chOff x="14152728" y="7354917"/>
            <a:chExt cx="736979" cy="738205"/>
          </a:xfrm>
        </p:grpSpPr>
        <p:sp>
          <p:nvSpPr>
            <p:cNvPr id="12" name="타원 11"/>
            <p:cNvSpPr/>
            <p:nvPr/>
          </p:nvSpPr>
          <p:spPr>
            <a:xfrm>
              <a:off x="14152728" y="7354917"/>
              <a:ext cx="736979" cy="73820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/>
            <p:cNvSpPr/>
            <p:nvPr/>
          </p:nvSpPr>
          <p:spPr>
            <a:xfrm>
              <a:off x="14211239" y="7416942"/>
              <a:ext cx="623876" cy="6079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421</a:t>
              </a:r>
              <a:endPara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16295726" y="7342483"/>
            <a:ext cx="736979" cy="738205"/>
            <a:chOff x="14152728" y="7354917"/>
            <a:chExt cx="736979" cy="738205"/>
          </a:xfrm>
        </p:grpSpPr>
        <p:sp>
          <p:nvSpPr>
            <p:cNvPr id="92" name="타원 91"/>
            <p:cNvSpPr/>
            <p:nvPr/>
          </p:nvSpPr>
          <p:spPr>
            <a:xfrm>
              <a:off x="14152728" y="7354917"/>
              <a:ext cx="736979" cy="73820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/>
            <p:cNvSpPr/>
            <p:nvPr/>
          </p:nvSpPr>
          <p:spPr>
            <a:xfrm>
              <a:off x="14211239" y="7416942"/>
              <a:ext cx="623876" cy="6079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215</a:t>
              </a:r>
              <a:endPara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17237122" y="9037473"/>
            <a:ext cx="736979" cy="738205"/>
            <a:chOff x="14152728" y="7354917"/>
            <a:chExt cx="736979" cy="738205"/>
          </a:xfrm>
        </p:grpSpPr>
        <p:sp>
          <p:nvSpPr>
            <p:cNvPr id="95" name="타원 94"/>
            <p:cNvSpPr/>
            <p:nvPr/>
          </p:nvSpPr>
          <p:spPr>
            <a:xfrm>
              <a:off x="14152728" y="7354917"/>
              <a:ext cx="736979" cy="73820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14211239" y="7416942"/>
              <a:ext cx="623876" cy="6079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245</a:t>
              </a:r>
              <a:endPara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97" name="그룹 96"/>
          <p:cNvGrpSpPr/>
          <p:nvPr/>
        </p:nvGrpSpPr>
        <p:grpSpPr>
          <a:xfrm>
            <a:off x="17237122" y="10373885"/>
            <a:ext cx="736979" cy="738205"/>
            <a:chOff x="14152728" y="7354917"/>
            <a:chExt cx="736979" cy="738205"/>
          </a:xfrm>
        </p:grpSpPr>
        <p:sp>
          <p:nvSpPr>
            <p:cNvPr id="98" name="타원 97"/>
            <p:cNvSpPr/>
            <p:nvPr/>
          </p:nvSpPr>
          <p:spPr>
            <a:xfrm>
              <a:off x="14152728" y="7354917"/>
              <a:ext cx="736979" cy="73820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14211239" y="7416942"/>
              <a:ext cx="623876" cy="6079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500</a:t>
              </a:r>
              <a:endPara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14305282" y="9977164"/>
            <a:ext cx="969382" cy="972583"/>
            <a:chOff x="14152728" y="7354917"/>
            <a:chExt cx="736979" cy="738205"/>
          </a:xfrm>
        </p:grpSpPr>
        <p:sp>
          <p:nvSpPr>
            <p:cNvPr id="101" name="타원 100"/>
            <p:cNvSpPr/>
            <p:nvPr/>
          </p:nvSpPr>
          <p:spPr>
            <a:xfrm>
              <a:off x="14152728" y="7354917"/>
              <a:ext cx="736979" cy="73820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/>
            <p:cNvSpPr/>
            <p:nvPr/>
          </p:nvSpPr>
          <p:spPr>
            <a:xfrm>
              <a:off x="14211239" y="7416942"/>
              <a:ext cx="623876" cy="60794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800</a:t>
              </a:r>
              <a:endParaRPr lang="ko-KR" altLang="en-US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03" name="그룹 102"/>
          <p:cNvGrpSpPr/>
          <p:nvPr/>
        </p:nvGrpSpPr>
        <p:grpSpPr>
          <a:xfrm>
            <a:off x="14814774" y="11177549"/>
            <a:ext cx="609524" cy="609524"/>
            <a:chOff x="12215495" y="9713059"/>
            <a:chExt cx="609524" cy="609524"/>
          </a:xfrm>
        </p:grpSpPr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5495" y="9713059"/>
              <a:ext cx="609524" cy="609524"/>
            </a:xfrm>
            <a:prstGeom prst="rect">
              <a:avLst/>
            </a:prstGeom>
          </p:spPr>
        </p:pic>
        <p:pic>
          <p:nvPicPr>
            <p:cNvPr id="105" name="그림 104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3126" y="9779482"/>
              <a:ext cx="384377" cy="384377"/>
            </a:xfrm>
            <a:prstGeom prst="rect">
              <a:avLst/>
            </a:prstGeom>
          </p:spPr>
        </p:pic>
      </p:grpSp>
      <p:grpSp>
        <p:nvGrpSpPr>
          <p:cNvPr id="106" name="그룹 105"/>
          <p:cNvGrpSpPr/>
          <p:nvPr/>
        </p:nvGrpSpPr>
        <p:grpSpPr>
          <a:xfrm>
            <a:off x="15244549" y="9764361"/>
            <a:ext cx="609524" cy="609524"/>
            <a:chOff x="12215495" y="9713059"/>
            <a:chExt cx="609524" cy="609524"/>
          </a:xfrm>
        </p:grpSpPr>
        <p:pic>
          <p:nvPicPr>
            <p:cNvPr id="107" name="그림 10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5495" y="9713059"/>
              <a:ext cx="609524" cy="609524"/>
            </a:xfrm>
            <a:prstGeom prst="rect">
              <a:avLst/>
            </a:prstGeom>
          </p:spPr>
        </p:pic>
        <p:pic>
          <p:nvPicPr>
            <p:cNvPr id="108" name="그림 107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3126" y="9779482"/>
              <a:ext cx="384377" cy="384377"/>
            </a:xfrm>
            <a:prstGeom prst="rect">
              <a:avLst/>
            </a:prstGeom>
          </p:spPr>
        </p:pic>
      </p:grpSp>
      <p:grpSp>
        <p:nvGrpSpPr>
          <p:cNvPr id="109" name="그룹 108"/>
          <p:cNvGrpSpPr/>
          <p:nvPr/>
        </p:nvGrpSpPr>
        <p:grpSpPr>
          <a:xfrm>
            <a:off x="16004707" y="8797052"/>
            <a:ext cx="609524" cy="609524"/>
            <a:chOff x="12215495" y="9713059"/>
            <a:chExt cx="609524" cy="609524"/>
          </a:xfrm>
        </p:grpSpPr>
        <p:pic>
          <p:nvPicPr>
            <p:cNvPr id="110" name="그림 10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15495" y="9713059"/>
              <a:ext cx="609524" cy="609524"/>
            </a:xfrm>
            <a:prstGeom prst="rect">
              <a:avLst/>
            </a:prstGeom>
          </p:spPr>
        </p:pic>
        <p:pic>
          <p:nvPicPr>
            <p:cNvPr id="111" name="그림 110"/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43126" y="9779482"/>
              <a:ext cx="384377" cy="384377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>
            <a:off x="16786454" y="6794984"/>
            <a:ext cx="609524" cy="609524"/>
            <a:chOff x="11846307" y="10720197"/>
            <a:chExt cx="609524" cy="609524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46307" y="10720197"/>
              <a:ext cx="609524" cy="609524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959697" y="10772017"/>
              <a:ext cx="410039" cy="410039"/>
            </a:xfrm>
            <a:prstGeom prst="rect">
              <a:avLst/>
            </a:prstGeom>
          </p:spPr>
        </p:pic>
      </p:grpSp>
      <p:pic>
        <p:nvPicPr>
          <p:cNvPr id="113" name="그림 1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1957" y="8348491"/>
            <a:ext cx="9148832" cy="4947386"/>
          </a:xfrm>
          <a:prstGeom prst="rect">
            <a:avLst/>
          </a:prstGeom>
        </p:spPr>
      </p:pic>
      <p:sp>
        <p:nvSpPr>
          <p:cNvPr id="114" name="직사각형 113"/>
          <p:cNvSpPr/>
          <p:nvPr/>
        </p:nvSpPr>
        <p:spPr>
          <a:xfrm>
            <a:off x="1591957" y="8741538"/>
            <a:ext cx="9148832" cy="3107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TextBox 114"/>
          <p:cNvSpPr txBox="1"/>
          <p:nvPr/>
        </p:nvSpPr>
        <p:spPr>
          <a:xfrm>
            <a:off x="1512017" y="7782859"/>
            <a:ext cx="276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산사태 현황</a:t>
            </a: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8024884" y="6207542"/>
            <a:ext cx="2715905" cy="442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산사태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위험정보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바로가기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7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>
            <a:off x="10740789" y="3455962"/>
            <a:ext cx="3114574" cy="817777"/>
          </a:xfrm>
          <a:prstGeom prst="wedgeRoundRectCallout">
            <a:avLst>
              <a:gd name="adj1" fmla="val -55062"/>
              <a:gd name="adj2" fmla="val 287343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포털 </a:t>
            </a:r>
            <a:r>
              <a:rPr kumimoji="1" lang="en-US" altLang="ko-KR" sz="1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&gt; </a:t>
            </a:r>
            <a:r>
              <a:rPr kumimoji="1" lang="ko-KR" altLang="en-US" sz="1400" b="1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기후위기</a:t>
            </a:r>
            <a:r>
              <a:rPr kumimoji="1" lang="ko-KR" altLang="en-US" sz="1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1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&gt; </a:t>
            </a:r>
            <a:r>
              <a:rPr kumimoji="1" lang="ko-KR" altLang="en-US" sz="1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기후위기대응 </a:t>
            </a:r>
            <a:r>
              <a:rPr kumimoji="1" lang="en-US" altLang="ko-KR" sz="1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&gt; </a:t>
            </a:r>
            <a:r>
              <a:rPr kumimoji="1" lang="ko-KR" altLang="en-US" sz="1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산사태위험정보로 이동</a:t>
            </a:r>
            <a:endParaRPr kumimoji="1" lang="en-US" altLang="ko-KR" sz="14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" panose="02000503000000020004" pitchFamily="2" charset="-127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119117" y="2256773"/>
            <a:ext cx="19543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 ‘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40cm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넘는 폭설’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’‘12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년 만에 비상 대응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단계’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‘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경기 여주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40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도’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경기도의 여름과 겨울은 연일 기록을 갱신하고 있습니다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극심한 기후 변화에 따라 발생하는 대표적인 기후 위기 현상으로는 폭우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폭염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산사태가 있습니다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경기도의 과거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년 간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(2018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년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~ 2022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년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온열질환자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수는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14,647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명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누적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이며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2022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년 한 해에만 경기도 내에서 발생한 산사태 횟수는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19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회로 도민의 일상생활에 직간접적으로 영향을 끼치는 상황을 일컫습니다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>
            <a:off x="1901647" y="13564310"/>
            <a:ext cx="3393684" cy="694742"/>
          </a:xfrm>
          <a:prstGeom prst="wedgeRoundRectCallout">
            <a:avLst>
              <a:gd name="adj1" fmla="val -25458"/>
              <a:gd name="adj2" fmla="val -91495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기후플랫폼</a:t>
            </a:r>
            <a:r>
              <a:rPr kumimoji="1" lang="ko-KR" altLang="en-US" sz="1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 포털에 맞는 디자인으로 변경</a:t>
            </a:r>
            <a:endParaRPr kumimoji="1" lang="en-US" altLang="ko-KR" sz="14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" panose="020005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F88454-A0A7-C294-F22A-9875894CE9D5}"/>
              </a:ext>
            </a:extLst>
          </p:cNvPr>
          <p:cNvSpPr txBox="1"/>
          <p:nvPr/>
        </p:nvSpPr>
        <p:spPr>
          <a:xfrm>
            <a:off x="15375606" y="3534101"/>
            <a:ext cx="2140330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latin typeface="+mn-ea"/>
              </a:defRPr>
            </a:lvl1pPr>
          </a:lstStyle>
          <a:p>
            <a:r>
              <a:rPr lang="ko-KR" altLang="en-US" dirty="0"/>
              <a:t>김동우 박사님</a:t>
            </a:r>
          </a:p>
        </p:txBody>
      </p:sp>
    </p:spTree>
    <p:extLst>
      <p:ext uri="{BB962C8B-B14F-4D97-AF65-F5344CB8AC3E}">
        <p14:creationId xmlns:p14="http://schemas.microsoft.com/office/powerpoint/2010/main" val="1291590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모서리가 둥근 직사각형 61"/>
          <p:cNvSpPr/>
          <p:nvPr/>
        </p:nvSpPr>
        <p:spPr>
          <a:xfrm>
            <a:off x="726217" y="6390262"/>
            <a:ext cx="20221704" cy="8090013"/>
          </a:xfrm>
          <a:prstGeom prst="roundRect">
            <a:avLst>
              <a:gd name="adj" fmla="val 995"/>
            </a:avLst>
          </a:prstGeom>
          <a:solidFill>
            <a:schemeClr val="bg1"/>
          </a:solidFill>
          <a:ln>
            <a:solidFill>
              <a:srgbClr val="D5D6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26217" y="293239"/>
            <a:ext cx="20221704" cy="719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포털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–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기후위기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-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기후위기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특성안내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–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기후 격차 현황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726217" y="1392073"/>
            <a:ext cx="20221704" cy="1801503"/>
          </a:xfrm>
          <a:prstGeom prst="roundRect">
            <a:avLst>
              <a:gd name="adj" fmla="val 2177"/>
            </a:avLst>
          </a:prstGeom>
          <a:solidFill>
            <a:srgbClr val="D5D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9117" y="1692609"/>
            <a:ext cx="670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기후 격차 현황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9117" y="2256773"/>
            <a:ext cx="19543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 기후변화 시나리오는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2050, 2100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년의 경기도 기후를 과학적으로 예측해주는 모델입니다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특히 온실가스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에어로졸 등 자연환경 오염 행위들이 지구에 끼치는 영향력을 지구 시스템 모델에 적용하여 경기도의 미래 기온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강수량 등의 기후 관련 정보를 제시해 줍니다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이러한 정보는 경기도가 기후변화로 인한 사전적으로 피해를 예방하고 최소화하기 위한 정보로 활용됩니다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05" y="6700122"/>
            <a:ext cx="577596" cy="56416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528551" y="6689816"/>
            <a:ext cx="5390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기후위기</a:t>
            </a:r>
            <a:r>
              <a:rPr lang="ko-KR" altLang="en-US" sz="3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취약지역 통계</a:t>
            </a:r>
            <a:endParaRPr lang="ko-KR" altLang="en-US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726216" y="3382949"/>
            <a:ext cx="20221705" cy="2444897"/>
          </a:xfrm>
          <a:prstGeom prst="roundRect">
            <a:avLst>
              <a:gd name="adj" fmla="val 995"/>
            </a:avLst>
          </a:prstGeom>
          <a:solidFill>
            <a:schemeClr val="bg1"/>
          </a:solidFill>
          <a:ln>
            <a:solidFill>
              <a:srgbClr val="D5D6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096902" y="7556490"/>
            <a:ext cx="19019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기후 변화 취약 지역은 기후변화에 대응 능력이 낮거나 온실가스 배출량 등 환경 오염 물질 배출이 많은 지역을 나타냅니다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경기도의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31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개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시군별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온실가스 배출량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에너지 소비량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신재생에너지 보급 통계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그린인프라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현황 정보를 통해 취약지역 현황을 살피고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정책설계에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활용합니다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119117" y="8440819"/>
            <a:ext cx="18997682" cy="5780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연구원 자료 활용</a:t>
            </a:r>
          </a:p>
        </p:txBody>
      </p:sp>
      <p:sp>
        <p:nvSpPr>
          <p:cNvPr id="32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>
            <a:off x="2505762" y="14219160"/>
            <a:ext cx="3114574" cy="817777"/>
          </a:xfrm>
          <a:prstGeom prst="wedgeRoundRectCallout">
            <a:avLst>
              <a:gd name="adj1" fmla="val -27456"/>
              <a:gd name="adj2" fmla="val -12487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자료의 내용 및 자료</a:t>
            </a:r>
            <a:r>
              <a:rPr kumimoji="1" lang="en-US" altLang="ko-KR" sz="1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1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수급 가능 일자 확인 필요</a:t>
            </a:r>
            <a:endParaRPr kumimoji="1" lang="en-US" altLang="ko-KR" sz="14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" panose="02000503000000020004" pitchFamily="2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7646352" y="5094342"/>
            <a:ext cx="2743201" cy="442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보고서 다운로드</a:t>
            </a: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05" y="3513741"/>
            <a:ext cx="577596" cy="564164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528551" y="3503435"/>
            <a:ext cx="5390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기후격차</a:t>
            </a:r>
            <a:r>
              <a:rPr lang="ko-KR" altLang="en-US" sz="3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이슈</a:t>
            </a:r>
            <a:endParaRPr lang="ko-KR" altLang="en-US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119117" y="4301825"/>
            <a:ext cx="19543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 기후 격차의 개념은 극심한 기후변화와 그로 인해 발생되는 다양한 불평등 및 정치적 분열에 관해 전략적으로 접근하고자 하는 민선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8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기의 도정 방향이 적용된 개념입니다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기후 격차와 비슷한 개념으로는 기후 불평등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기후 부정의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정의로운 전환의 개념이 있으며 극심한 기후 변화로 인해 기후 격차의 중요성이 나날이 증가하고 있습니다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69223D-7A3E-35A6-5C77-F3B55AB836AC}"/>
              </a:ext>
            </a:extLst>
          </p:cNvPr>
          <p:cNvSpPr txBox="1"/>
          <p:nvPr/>
        </p:nvSpPr>
        <p:spPr>
          <a:xfrm>
            <a:off x="8245453" y="6132248"/>
            <a:ext cx="7431843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latin typeface="+mn-ea"/>
              </a:defRPr>
            </a:lvl1pPr>
          </a:lstStyle>
          <a:p>
            <a:r>
              <a:rPr lang="ko-KR" altLang="en-US" dirty="0"/>
              <a:t>폭염</a:t>
            </a:r>
            <a:r>
              <a:rPr lang="en-US" altLang="ko-KR" dirty="0"/>
              <a:t>(</a:t>
            </a:r>
            <a:r>
              <a:rPr lang="ko-KR" altLang="en-US" dirty="0" err="1"/>
              <a:t>오재인</a:t>
            </a:r>
            <a:r>
              <a:rPr lang="ko-KR" altLang="en-US" dirty="0"/>
              <a:t> 박사님</a:t>
            </a:r>
            <a:r>
              <a:rPr lang="en-US" altLang="ko-KR" dirty="0"/>
              <a:t>), </a:t>
            </a:r>
            <a:r>
              <a:rPr lang="ko-KR" altLang="en-US" dirty="0"/>
              <a:t>폭우</a:t>
            </a:r>
            <a:r>
              <a:rPr lang="en-US" altLang="ko-KR" dirty="0"/>
              <a:t>(?), </a:t>
            </a:r>
            <a:r>
              <a:rPr lang="ko-KR" altLang="en-US" dirty="0"/>
              <a:t>산사태</a:t>
            </a:r>
            <a:r>
              <a:rPr lang="en-US" altLang="ko-KR" dirty="0"/>
              <a:t>(</a:t>
            </a:r>
            <a:r>
              <a:rPr lang="ko-KR" altLang="en-US" dirty="0"/>
              <a:t>김동우 박사님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3920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02A37-3490-07F1-3156-2D73475AF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FBCB388D-596C-03D2-CEDB-DA5A5B7178EB}"/>
              </a:ext>
            </a:extLst>
          </p:cNvPr>
          <p:cNvSpPr/>
          <p:nvPr/>
        </p:nvSpPr>
        <p:spPr>
          <a:xfrm>
            <a:off x="726215" y="6390262"/>
            <a:ext cx="20221703" cy="8090013"/>
          </a:xfrm>
          <a:prstGeom prst="roundRect">
            <a:avLst>
              <a:gd name="adj" fmla="val 995"/>
            </a:avLst>
          </a:prstGeom>
          <a:solidFill>
            <a:schemeClr val="bg1"/>
          </a:solidFill>
          <a:ln>
            <a:solidFill>
              <a:srgbClr val="D5D6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85A0F17-F52B-4E9A-45EF-161C6CFD55CB}"/>
              </a:ext>
            </a:extLst>
          </p:cNvPr>
          <p:cNvSpPr/>
          <p:nvPr/>
        </p:nvSpPr>
        <p:spPr>
          <a:xfrm>
            <a:off x="726217" y="293239"/>
            <a:ext cx="20221704" cy="719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포털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–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기후위기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-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기후위기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특성안내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–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기후 격차 현황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1118202-CBB4-4BE9-A808-7977184C8D23}"/>
              </a:ext>
            </a:extLst>
          </p:cNvPr>
          <p:cNvSpPr/>
          <p:nvPr/>
        </p:nvSpPr>
        <p:spPr>
          <a:xfrm>
            <a:off x="726217" y="1392073"/>
            <a:ext cx="20221704" cy="1801503"/>
          </a:xfrm>
          <a:prstGeom prst="roundRect">
            <a:avLst>
              <a:gd name="adj" fmla="val 2177"/>
            </a:avLst>
          </a:prstGeom>
          <a:solidFill>
            <a:srgbClr val="D5D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210954-5994-7A38-6AA9-AA24F68B6B9D}"/>
              </a:ext>
            </a:extLst>
          </p:cNvPr>
          <p:cNvSpPr txBox="1"/>
          <p:nvPr/>
        </p:nvSpPr>
        <p:spPr>
          <a:xfrm>
            <a:off x="1119117" y="1692609"/>
            <a:ext cx="670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기후 격차 현황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189C9F-92FF-F98A-C836-E8FAFCCC9F0C}"/>
              </a:ext>
            </a:extLst>
          </p:cNvPr>
          <p:cNvSpPr txBox="1"/>
          <p:nvPr/>
        </p:nvSpPr>
        <p:spPr>
          <a:xfrm>
            <a:off x="1119117" y="2256773"/>
            <a:ext cx="19543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 기후변화 시나리오는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2050, 2100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년의 경기도 기후를 과학적으로 예측해주는 모델입니다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특히 온실가스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에어로졸 등 자연환경 오염 행위들이 지구에 끼치는 영향력을 지구 시스템 모델에 적용하여 경기도의 미래 기온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강수량 등의 기후 관련 정보를 제시해 줍니다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이러한 정보는 경기도가 기후변화로 인한 사전적으로 피해를 예방하고 최소화하기 위한 정보로 활용됩니다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A37E855D-32EF-4ABF-AAED-779AC1574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696" y="6686474"/>
            <a:ext cx="577596" cy="564164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276BCE25-625E-C3BD-6BAE-F939D4483DB3}"/>
              </a:ext>
            </a:extLst>
          </p:cNvPr>
          <p:cNvSpPr txBox="1"/>
          <p:nvPr/>
        </p:nvSpPr>
        <p:spPr>
          <a:xfrm>
            <a:off x="1583142" y="6676168"/>
            <a:ext cx="5390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기후변화 취약계층 통계</a:t>
            </a:r>
            <a:endParaRPr lang="ko-KR" altLang="en-US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8E27F4-AE9A-B25F-A93A-AE479BCF3556}"/>
              </a:ext>
            </a:extLst>
          </p:cNvPr>
          <p:cNvSpPr txBox="1"/>
          <p:nvPr/>
        </p:nvSpPr>
        <p:spPr>
          <a:xfrm>
            <a:off x="1054860" y="7556490"/>
            <a:ext cx="1960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기후취약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계층은 기후변화에 적응 능력이 낮아 보호가 필요한 고령자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기후 변화에 취약한 건강상의 문제가 있는 사람들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이동에 제한이 있는 사람들 등 다양한 취약 요인을 가진 집단을 나타냅니다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기후취약계층은 인구 사회적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경제적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건강적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취약이라는 세가지 측면으로 분류하여 현황을 살피고 정책 설계에 활용합니다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4994BDEE-3C10-F49D-1D1E-6BEB2A2CB471}"/>
              </a:ext>
            </a:extLst>
          </p:cNvPr>
          <p:cNvSpPr/>
          <p:nvPr/>
        </p:nvSpPr>
        <p:spPr>
          <a:xfrm>
            <a:off x="726216" y="3382949"/>
            <a:ext cx="20221705" cy="2444897"/>
          </a:xfrm>
          <a:prstGeom prst="roundRect">
            <a:avLst>
              <a:gd name="adj" fmla="val 995"/>
            </a:avLst>
          </a:prstGeom>
          <a:solidFill>
            <a:schemeClr val="bg1"/>
          </a:solidFill>
          <a:ln>
            <a:solidFill>
              <a:srgbClr val="D5D6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EE13FE-3683-2D91-5D19-BF4C568DE69F}"/>
              </a:ext>
            </a:extLst>
          </p:cNvPr>
          <p:cNvSpPr/>
          <p:nvPr/>
        </p:nvSpPr>
        <p:spPr>
          <a:xfrm>
            <a:off x="1151494" y="9016224"/>
            <a:ext cx="19037877" cy="52047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연구원 자료 활용</a:t>
            </a:r>
          </a:p>
        </p:txBody>
      </p:sp>
      <p:sp>
        <p:nvSpPr>
          <p:cNvPr id="30" name="말풍선: 모서리가 둥근 사각형 14">
            <a:extLst>
              <a:ext uri="{FF2B5EF4-FFF2-40B4-BE49-F238E27FC236}">
                <a16:creationId xmlns:a16="http://schemas.microsoft.com/office/drawing/2014/main" id="{2D285BE0-C7E8-FB4C-8451-19C68C023099}"/>
              </a:ext>
            </a:extLst>
          </p:cNvPr>
          <p:cNvSpPr/>
          <p:nvPr/>
        </p:nvSpPr>
        <p:spPr>
          <a:xfrm>
            <a:off x="2538139" y="14219160"/>
            <a:ext cx="3114574" cy="817777"/>
          </a:xfrm>
          <a:prstGeom prst="wedgeRoundRectCallout">
            <a:avLst>
              <a:gd name="adj1" fmla="val -27456"/>
              <a:gd name="adj2" fmla="val -124872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자료의 내용 및 자료</a:t>
            </a:r>
            <a:r>
              <a:rPr kumimoji="1" lang="en-US" altLang="ko-KR" sz="1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1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수급 가능 일자 확인 필요</a:t>
            </a:r>
            <a:endParaRPr kumimoji="1" lang="en-US" altLang="ko-KR" sz="14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" panose="02000503000000020004" pitchFamily="2" charset="-127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1005D902-79B5-F36C-11C7-70FD8597B3B0}"/>
              </a:ext>
            </a:extLst>
          </p:cNvPr>
          <p:cNvSpPr/>
          <p:nvPr/>
        </p:nvSpPr>
        <p:spPr>
          <a:xfrm>
            <a:off x="17729338" y="8291028"/>
            <a:ext cx="2743201" cy="442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취약인구 정보 바로가기</a:t>
            </a:r>
          </a:p>
        </p:txBody>
      </p:sp>
      <p:sp>
        <p:nvSpPr>
          <p:cNvPr id="34" name="말풍선: 모서리가 둥근 사각형 14">
            <a:extLst>
              <a:ext uri="{FF2B5EF4-FFF2-40B4-BE49-F238E27FC236}">
                <a16:creationId xmlns:a16="http://schemas.microsoft.com/office/drawing/2014/main" id="{750DAA3E-2EBE-0C72-F5F9-21EED870DF9B}"/>
              </a:ext>
            </a:extLst>
          </p:cNvPr>
          <p:cNvSpPr/>
          <p:nvPr/>
        </p:nvSpPr>
        <p:spPr>
          <a:xfrm>
            <a:off x="20991355" y="7897462"/>
            <a:ext cx="3114574" cy="817777"/>
          </a:xfrm>
          <a:prstGeom prst="wedgeRoundRectCallout">
            <a:avLst>
              <a:gd name="adj1" fmla="val -64264"/>
              <a:gd name="adj2" fmla="val 23659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포털 </a:t>
            </a:r>
            <a:r>
              <a:rPr kumimoji="1" lang="en-US" altLang="ko-KR" sz="1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&gt; </a:t>
            </a:r>
            <a:r>
              <a:rPr kumimoji="1" lang="ko-KR" altLang="en-US" sz="1400" b="1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기후위기</a:t>
            </a:r>
            <a:r>
              <a:rPr kumimoji="1" lang="ko-KR" altLang="en-US" sz="1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1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&gt; </a:t>
            </a:r>
            <a:r>
              <a:rPr kumimoji="1" lang="ko-KR" altLang="en-US" sz="1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기후위기대응 </a:t>
            </a:r>
            <a:r>
              <a:rPr kumimoji="1" lang="en-US" altLang="ko-KR" sz="1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&gt; </a:t>
            </a:r>
            <a:r>
              <a:rPr kumimoji="1" lang="ko-KR" altLang="en-US" sz="1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취약인구정보로 이동</a:t>
            </a:r>
            <a:endParaRPr kumimoji="1" lang="en-US" altLang="ko-KR" sz="14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" panose="02000503000000020004" pitchFamily="2" charset="-127"/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A025EF5E-2837-8AAC-E2F5-89EFE78F7F68}"/>
              </a:ext>
            </a:extLst>
          </p:cNvPr>
          <p:cNvSpPr/>
          <p:nvPr/>
        </p:nvSpPr>
        <p:spPr>
          <a:xfrm>
            <a:off x="17646352" y="5094342"/>
            <a:ext cx="2743201" cy="442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보고서 다운로드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84A08B3D-415E-1356-B611-6CCCE7D9E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05" y="3513741"/>
            <a:ext cx="577596" cy="56416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8CD77E9-D6DF-BB2B-8A7E-82F5471EFDD1}"/>
              </a:ext>
            </a:extLst>
          </p:cNvPr>
          <p:cNvSpPr txBox="1"/>
          <p:nvPr/>
        </p:nvSpPr>
        <p:spPr>
          <a:xfrm>
            <a:off x="1528551" y="3503435"/>
            <a:ext cx="5390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기후격차</a:t>
            </a:r>
            <a:r>
              <a:rPr lang="ko-KR" altLang="en-US" sz="3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이슈</a:t>
            </a:r>
            <a:endParaRPr lang="ko-KR" altLang="en-US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EE00D4-68F1-C900-E64D-6382AD60AFCA}"/>
              </a:ext>
            </a:extLst>
          </p:cNvPr>
          <p:cNvSpPr txBox="1"/>
          <p:nvPr/>
        </p:nvSpPr>
        <p:spPr>
          <a:xfrm>
            <a:off x="1119117" y="4301825"/>
            <a:ext cx="19543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 기후 격차의 개념은 극심한 기후변화와 그로 인해 발생되는 다양한 불평등 및 정치적 분열에 관해 전략적으로 접근하고자 하는 민선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8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기의 도정 방향이 적용된 개념입니다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기후 격차와 비슷한 개념으로는 기후 불평등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기후 부정의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정의로운 전환의 개념이 있으며 극심한 기후 변화로 인해 기후 격차의 중요성이 나날이 증가하고 있습니다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1F234-4EBB-15F9-518F-C6BA7CB9C768}"/>
              </a:ext>
            </a:extLst>
          </p:cNvPr>
          <p:cNvSpPr txBox="1"/>
          <p:nvPr/>
        </p:nvSpPr>
        <p:spPr>
          <a:xfrm>
            <a:off x="10890913" y="5315563"/>
            <a:ext cx="2140330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latin typeface="+mn-ea"/>
              </a:defRPr>
            </a:lvl1pPr>
          </a:lstStyle>
          <a:p>
            <a:r>
              <a:rPr lang="ko-KR" altLang="en-US" dirty="0"/>
              <a:t>최윤원 박사님</a:t>
            </a:r>
          </a:p>
        </p:txBody>
      </p:sp>
    </p:spTree>
    <p:extLst>
      <p:ext uri="{BB962C8B-B14F-4D97-AF65-F5344CB8AC3E}">
        <p14:creationId xmlns:p14="http://schemas.microsoft.com/office/powerpoint/2010/main" val="152384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0A6B7-E6FD-AD73-B2BC-644AABEF3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15D8E00D-EDB3-4B79-2EFB-513869186856}"/>
              </a:ext>
            </a:extLst>
          </p:cNvPr>
          <p:cNvSpPr/>
          <p:nvPr/>
        </p:nvSpPr>
        <p:spPr>
          <a:xfrm>
            <a:off x="726217" y="1392073"/>
            <a:ext cx="20221704" cy="14180862"/>
          </a:xfrm>
          <a:prstGeom prst="roundRect">
            <a:avLst>
              <a:gd name="adj" fmla="val 2177"/>
            </a:avLst>
          </a:prstGeom>
          <a:solidFill>
            <a:srgbClr val="D5D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AD75BD4-262D-EA70-2B5D-5CE7A9474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7519" y="4212981"/>
            <a:ext cx="6357500" cy="900495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3CDB0AD0-2E10-5B67-7F83-4507D4305096}"/>
              </a:ext>
            </a:extLst>
          </p:cNvPr>
          <p:cNvSpPr/>
          <p:nvPr/>
        </p:nvSpPr>
        <p:spPr>
          <a:xfrm>
            <a:off x="726217" y="293239"/>
            <a:ext cx="20221704" cy="719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포털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–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기후위기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-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기후위기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특성안내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–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경기도 기후변화 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AD762E-FABD-52F4-9128-5A0AE797D69C}"/>
              </a:ext>
            </a:extLst>
          </p:cNvPr>
          <p:cNvSpPr txBox="1"/>
          <p:nvPr/>
        </p:nvSpPr>
        <p:spPr>
          <a:xfrm>
            <a:off x="1119117" y="1692609"/>
            <a:ext cx="5936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경기도 기후변화 현황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11103E-14BA-CA6F-694E-EB8BD1D92385}"/>
              </a:ext>
            </a:extLst>
          </p:cNvPr>
          <p:cNvSpPr txBox="1"/>
          <p:nvPr/>
        </p:nvSpPr>
        <p:spPr>
          <a:xfrm>
            <a:off x="1119117" y="2256773"/>
            <a:ext cx="195435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 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2024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년 기상청 관측 사상 처음으로 대한민국 연평균 기온이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14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도를 넘어섰고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2023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년 경기도는 과거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년 대비 가장 추운 겨울을 맞이했습니다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기상청이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기상자료개방포털을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통해 제공하는 전국 및 광역 별 기온 분석 수치에 의하면 경기도의 평균기온 또한 매년 상승하고 있습니다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기온</a:t>
            </a:r>
            <a:r>
              <a:rPr lang="en-US" altLang="ko-KR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강수량을 관측하는 방재기상관측</a:t>
            </a:r>
            <a:r>
              <a:rPr lang="en-US" altLang="ko-KR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(AWS)</a:t>
            </a:r>
            <a:r>
              <a:rPr lang="ko-KR" altLang="en-US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은 자동화된 장비를 통해 기온</a:t>
            </a:r>
            <a:r>
              <a:rPr lang="en-US" altLang="ko-KR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강수량</a:t>
            </a:r>
            <a:r>
              <a:rPr lang="en-US" altLang="ko-KR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풍향</a:t>
            </a:r>
            <a:r>
              <a:rPr lang="en-US" altLang="ko-KR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·</a:t>
            </a:r>
            <a:r>
              <a:rPr lang="ko-KR" altLang="en-US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풍속 등 주요 기상 요소를 실시간으로 측정하는 시스템입니다</a:t>
            </a:r>
            <a:r>
              <a:rPr lang="en-US" altLang="ko-KR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재해 위험 지역에 설치되어 기상재해에 대한 조기 경보와 신속한 대응을 지원하며</a:t>
            </a:r>
            <a:r>
              <a:rPr lang="en-US" altLang="ko-KR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수집된 데이터는 기상 예보와 재난 예방에 활용됩니다</a:t>
            </a:r>
            <a:r>
              <a:rPr lang="en-US" altLang="ko-KR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</a:rPr>
              <a:t>김포와 평택의 온실가스 측정소에서 이산화탄소와 메탄 등 주요 온실가스를 실시간으로 측정하여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기후 변화의 흐름을 면밀히 관찰하고 있습니다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r>
              <a:rPr lang="en-US" altLang="ko-KR" sz="2000" dirty="0"/>
              <a:t> 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C34EEB60-0651-1E19-0822-D2B41ABBAC59}"/>
              </a:ext>
            </a:extLst>
          </p:cNvPr>
          <p:cNvSpPr/>
          <p:nvPr/>
        </p:nvSpPr>
        <p:spPr>
          <a:xfrm>
            <a:off x="1119117" y="5215663"/>
            <a:ext cx="19543593" cy="10398216"/>
          </a:xfrm>
          <a:prstGeom prst="roundRect">
            <a:avLst>
              <a:gd name="adj" fmla="val 2063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ㅌ</a:t>
            </a:r>
            <a:r>
              <a:rPr lang="en-US" altLang="ko-KR" dirty="0"/>
              <a:t>`</a:t>
            </a:r>
            <a:r>
              <a:rPr lang="ko-KR" altLang="en-US" dirty="0"/>
              <a:t>방재기상관측</a:t>
            </a:r>
            <a:r>
              <a:rPr lang="en-US" altLang="ko-KR" dirty="0"/>
              <a:t>(AWS)**</a:t>
            </a:r>
            <a:r>
              <a:rPr lang="ko-KR" altLang="en-US" dirty="0"/>
              <a:t>은 자동화된 장비를 통해 기온</a:t>
            </a:r>
            <a:r>
              <a:rPr lang="en-US" altLang="ko-KR" dirty="0"/>
              <a:t>, </a:t>
            </a:r>
            <a:r>
              <a:rPr lang="ko-KR" altLang="en-US" dirty="0"/>
              <a:t>강수량</a:t>
            </a:r>
            <a:r>
              <a:rPr lang="en-US" altLang="ko-KR" dirty="0"/>
              <a:t>, </a:t>
            </a:r>
            <a:r>
              <a:rPr lang="ko-KR" altLang="en-US" dirty="0"/>
              <a:t>풍향</a:t>
            </a:r>
            <a:r>
              <a:rPr lang="en-US" altLang="ko-KR" dirty="0"/>
              <a:t>·</a:t>
            </a:r>
            <a:r>
              <a:rPr lang="ko-KR" altLang="en-US" dirty="0"/>
              <a:t>풍속 등 주요 기상 요소를 실시간으로 측정하는 시스템입니다</a:t>
            </a:r>
            <a:r>
              <a:rPr lang="en-US" altLang="ko-KR" dirty="0"/>
              <a:t>. </a:t>
            </a:r>
            <a:r>
              <a:rPr lang="ko-KR" altLang="en-US" dirty="0"/>
              <a:t>재해 위험 지역에 설치되어 기상재해에 대한 조기 경보와 신속한 대응을 지원하며</a:t>
            </a:r>
            <a:r>
              <a:rPr lang="en-US" altLang="ko-KR" dirty="0"/>
              <a:t>, </a:t>
            </a:r>
            <a:r>
              <a:rPr lang="ko-KR" altLang="en-US" dirty="0"/>
              <a:t>수집된 데이터는 기상 예보 및 재난 예방에 활용됩니다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FE3BE-1DCA-FC0D-FD2C-70C8C85370AC}"/>
              </a:ext>
            </a:extLst>
          </p:cNvPr>
          <p:cNvSpPr txBox="1"/>
          <p:nvPr/>
        </p:nvSpPr>
        <p:spPr>
          <a:xfrm>
            <a:off x="14620257" y="-1619948"/>
            <a:ext cx="1132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DAFBC9-BAD7-3EE8-0C25-4389414DDCF3}"/>
              </a:ext>
            </a:extLst>
          </p:cNvPr>
          <p:cNvSpPr txBox="1"/>
          <p:nvPr/>
        </p:nvSpPr>
        <p:spPr>
          <a:xfrm>
            <a:off x="16168224" y="-1626125"/>
            <a:ext cx="1132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ea typeface="Noto Sans KR" panose="020B0200000000000000" pitchFamily="50" charset="-127"/>
              </a:rPr>
              <a:t>강수량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50ACFC-6F58-F6F4-AF72-9DA43D75DF4B}"/>
              </a:ext>
            </a:extLst>
          </p:cNvPr>
          <p:cNvSpPr txBox="1"/>
          <p:nvPr/>
        </p:nvSpPr>
        <p:spPr>
          <a:xfrm>
            <a:off x="17693887" y="-1617361"/>
            <a:ext cx="26685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이산화탄소 농도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D0FE442-B127-92CB-3EBF-63556D9F62BB}"/>
              </a:ext>
            </a:extLst>
          </p:cNvPr>
          <p:cNvCxnSpPr/>
          <p:nvPr/>
        </p:nvCxnSpPr>
        <p:spPr>
          <a:xfrm>
            <a:off x="15967882" y="4155340"/>
            <a:ext cx="0" cy="361019"/>
          </a:xfrm>
          <a:prstGeom prst="line">
            <a:avLst/>
          </a:prstGeom>
          <a:ln w="28575">
            <a:solidFill>
              <a:srgbClr val="D5D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148CA87-1630-74FD-1EC4-036D0D233494}"/>
              </a:ext>
            </a:extLst>
          </p:cNvPr>
          <p:cNvCxnSpPr/>
          <p:nvPr/>
        </p:nvCxnSpPr>
        <p:spPr>
          <a:xfrm>
            <a:off x="17742091" y="4155340"/>
            <a:ext cx="0" cy="361019"/>
          </a:xfrm>
          <a:prstGeom prst="line">
            <a:avLst/>
          </a:prstGeom>
          <a:ln w="28575">
            <a:solidFill>
              <a:srgbClr val="D5D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0A8ABCA-59FD-7B5A-C444-D7FCF34F1D71}"/>
              </a:ext>
            </a:extLst>
          </p:cNvPr>
          <p:cNvGrpSpPr/>
          <p:nvPr/>
        </p:nvGrpSpPr>
        <p:grpSpPr>
          <a:xfrm>
            <a:off x="1439838" y="5609600"/>
            <a:ext cx="18922622" cy="9113678"/>
            <a:chOff x="1439838" y="4247480"/>
            <a:chExt cx="18922622" cy="9113678"/>
          </a:xfrm>
        </p:grpSpPr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F0ECC0C2-2721-75DA-2E1F-E8E8EDBAA3C7}"/>
                </a:ext>
              </a:extLst>
            </p:cNvPr>
            <p:cNvSpPr/>
            <p:nvPr/>
          </p:nvSpPr>
          <p:spPr>
            <a:xfrm>
              <a:off x="1439838" y="4247480"/>
              <a:ext cx="18922622" cy="9113678"/>
            </a:xfrm>
            <a:prstGeom prst="roundRect">
              <a:avLst>
                <a:gd name="adj" fmla="val 995"/>
              </a:avLst>
            </a:prstGeom>
            <a:noFill/>
            <a:ln>
              <a:solidFill>
                <a:srgbClr val="D5D6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 descr="텍스트, 폰트, 스크린샷, 라인이(가) 표시된 사진&#10;&#10;자동 생성된 설명">
              <a:extLst>
                <a:ext uri="{FF2B5EF4-FFF2-40B4-BE49-F238E27FC236}">
                  <a16:creationId xmlns:a16="http://schemas.microsoft.com/office/drawing/2014/main" id="{64F95CCF-1039-F704-6ED4-3AB9BAE4C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0258" y="4466401"/>
              <a:ext cx="6544588" cy="885949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609606D-A942-93DD-6BA3-9976B102B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2044" y="4636325"/>
              <a:ext cx="2248214" cy="371527"/>
            </a:xfrm>
            <a:prstGeom prst="rect">
              <a:avLst/>
            </a:prstGeom>
          </p:spPr>
        </p:pic>
        <p:pic>
          <p:nvPicPr>
            <p:cNvPr id="23" name="그림 22" descr="텍스트, 라인, 그래프, 도표이(가) 표시된 사진&#10;&#10;자동 생성된 설명">
              <a:extLst>
                <a:ext uri="{FF2B5EF4-FFF2-40B4-BE49-F238E27FC236}">
                  <a16:creationId xmlns:a16="http://schemas.microsoft.com/office/drawing/2014/main" id="{B75F4D9B-2F6A-AC9F-8752-012D96A3B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7300" y="5741195"/>
              <a:ext cx="16867698" cy="735777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4A6B0DE-D182-1574-4F86-7F7E7E607072}"/>
              </a:ext>
            </a:extLst>
          </p:cNvPr>
          <p:cNvSpPr txBox="1"/>
          <p:nvPr/>
        </p:nvSpPr>
        <p:spPr>
          <a:xfrm>
            <a:off x="3413497" y="9218114"/>
            <a:ext cx="373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7"/>
              </a:rPr>
              <a:t>Examples - Apache </a:t>
            </a:r>
            <a:r>
              <a:rPr lang="en-US" altLang="ko-KR" dirty="0" err="1">
                <a:hlinkClick r:id="rId7"/>
              </a:rPr>
              <a:t>ECharts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3FBD52-E49C-7A44-3037-4A26AD77BF01}"/>
              </a:ext>
            </a:extLst>
          </p:cNvPr>
          <p:cNvSpPr txBox="1"/>
          <p:nvPr/>
        </p:nvSpPr>
        <p:spPr>
          <a:xfrm>
            <a:off x="14502707" y="14903023"/>
            <a:ext cx="61600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FF0000"/>
                </a:solidFill>
                <a:latin typeface="+mn-ea"/>
              </a:rPr>
              <a:t>출처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800" b="1" dirty="0">
                <a:solidFill>
                  <a:srgbClr val="FF0000"/>
                </a:solidFill>
                <a:latin typeface="+mn-ea"/>
              </a:rPr>
              <a:t>기상청 </a:t>
            </a:r>
            <a:r>
              <a:rPr lang="ko-KR" altLang="en-US" sz="1800" b="1" dirty="0" err="1">
                <a:solidFill>
                  <a:srgbClr val="FF0000"/>
                </a:solidFill>
                <a:latin typeface="+mn-ea"/>
              </a:rPr>
              <a:t>기상자료개방포털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800" b="1" dirty="0">
                <a:solidFill>
                  <a:srgbClr val="FF0000"/>
                </a:solidFill>
                <a:latin typeface="+mn-ea"/>
              </a:rPr>
              <a:t>방재기상관측자료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</a:rPr>
              <a:t>AWS)</a:t>
            </a:r>
          </a:p>
          <a:p>
            <a:r>
              <a:rPr lang="ko-KR" altLang="en-US" b="1" dirty="0">
                <a:solidFill>
                  <a:srgbClr val="FF0000"/>
                </a:solidFill>
                <a:latin typeface="+mn-ea"/>
              </a:rPr>
              <a:t>갱신주기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일 단위</a:t>
            </a:r>
            <a:endParaRPr lang="en-US" altLang="ko-KR" sz="1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E9C920A-740D-68CB-DC8F-14918467726C}"/>
              </a:ext>
            </a:extLst>
          </p:cNvPr>
          <p:cNvSpPr/>
          <p:nvPr/>
        </p:nvSpPr>
        <p:spPr>
          <a:xfrm>
            <a:off x="14287846" y="4274445"/>
            <a:ext cx="1465175" cy="7587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기온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DCDA58-F5B9-1503-BC42-FA3CA5F8ADA9}"/>
              </a:ext>
            </a:extLst>
          </p:cNvPr>
          <p:cNvSpPr txBox="1"/>
          <p:nvPr/>
        </p:nvSpPr>
        <p:spPr>
          <a:xfrm>
            <a:off x="1517716" y="4326149"/>
            <a:ext cx="8839279" cy="1261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지역선택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경기도 전체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경기 남부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경기 북부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개별 시군</a:t>
            </a:r>
            <a:endParaRPr lang="en-US" altLang="ko-KR" sz="2800" b="1" dirty="0"/>
          </a:p>
          <a:p>
            <a:r>
              <a:rPr lang="en-US" altLang="ko-KR" sz="2400" dirty="0"/>
              <a:t>- </a:t>
            </a:r>
            <a:r>
              <a:rPr lang="ko-KR" altLang="en-US" sz="2400" dirty="0" err="1"/>
              <a:t>첫화면</a:t>
            </a:r>
            <a:r>
              <a:rPr lang="en-US" altLang="ko-KR" sz="2400" dirty="0"/>
              <a:t>: </a:t>
            </a:r>
            <a:r>
              <a:rPr lang="ko-KR" altLang="en-US" sz="2400" dirty="0"/>
              <a:t>경기도 전체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하나의 시에 관측소가 여러 개인 경우 </a:t>
            </a:r>
            <a:r>
              <a:rPr lang="ko-KR" altLang="en-US" sz="2400" dirty="0">
                <a:solidFill>
                  <a:srgbClr val="FF0000"/>
                </a:solidFill>
              </a:rPr>
              <a:t>평균값</a:t>
            </a:r>
            <a:r>
              <a:rPr lang="ko-KR" altLang="en-US" sz="2400" dirty="0"/>
              <a:t>으로 사용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E1FBF1-4237-AF70-E315-DA47B846197E}"/>
              </a:ext>
            </a:extLst>
          </p:cNvPr>
          <p:cNvSpPr txBox="1"/>
          <p:nvPr/>
        </p:nvSpPr>
        <p:spPr>
          <a:xfrm>
            <a:off x="6328510" y="6831847"/>
            <a:ext cx="5875326" cy="892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기간선택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달력표시</a:t>
            </a:r>
            <a:endParaRPr lang="en-US" altLang="ko-KR" sz="2800" b="1" dirty="0"/>
          </a:p>
          <a:p>
            <a:r>
              <a:rPr lang="en-US" altLang="ko-KR" sz="2400" dirty="0"/>
              <a:t>- </a:t>
            </a:r>
            <a:r>
              <a:rPr lang="ko-KR" altLang="en-US" sz="2400" dirty="0" err="1"/>
              <a:t>첫화면</a:t>
            </a:r>
            <a:r>
              <a:rPr lang="en-US" altLang="ko-KR" sz="2400" dirty="0"/>
              <a:t>: 2000</a:t>
            </a:r>
            <a:r>
              <a:rPr lang="ko-KR" altLang="en-US" sz="2400" dirty="0"/>
              <a:t>년 </a:t>
            </a:r>
            <a:r>
              <a:rPr lang="en-US" altLang="ko-KR" sz="2400" dirty="0"/>
              <a:t>1</a:t>
            </a:r>
            <a:r>
              <a:rPr lang="ko-KR" altLang="en-US" sz="2400" dirty="0"/>
              <a:t>월 </a:t>
            </a:r>
            <a:r>
              <a:rPr lang="en-US" altLang="ko-KR" sz="2400" dirty="0"/>
              <a:t>1</a:t>
            </a:r>
            <a:r>
              <a:rPr lang="ko-KR" altLang="en-US" sz="2400" dirty="0"/>
              <a:t>일</a:t>
            </a:r>
            <a:r>
              <a:rPr lang="en-US" altLang="ko-KR" sz="2400" dirty="0"/>
              <a:t>~2024</a:t>
            </a:r>
            <a:r>
              <a:rPr lang="ko-KR" altLang="en-US" sz="2400" dirty="0"/>
              <a:t>년 </a:t>
            </a:r>
            <a:r>
              <a:rPr lang="en-US" altLang="ko-KR" sz="2400" dirty="0"/>
              <a:t>12</a:t>
            </a:r>
            <a:r>
              <a:rPr lang="ko-KR" altLang="en-US" sz="2400" dirty="0"/>
              <a:t>월 </a:t>
            </a:r>
            <a:r>
              <a:rPr lang="en-US" altLang="ko-KR" sz="2400" dirty="0"/>
              <a:t>31</a:t>
            </a:r>
            <a:r>
              <a:rPr lang="ko-KR" altLang="en-US" sz="2400" dirty="0"/>
              <a:t>일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D16760-39DF-C01D-9B42-9D93D73B00FC}"/>
              </a:ext>
            </a:extLst>
          </p:cNvPr>
          <p:cNvSpPr txBox="1"/>
          <p:nvPr/>
        </p:nvSpPr>
        <p:spPr>
          <a:xfrm>
            <a:off x="14287846" y="5188901"/>
            <a:ext cx="4820550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탭 표시 시각적으로 잘 보이게</a:t>
            </a:r>
            <a:endParaRPr lang="en-US" altLang="ko-KR" sz="2800" b="1" dirty="0"/>
          </a:p>
          <a:p>
            <a:r>
              <a:rPr lang="ko-KR" altLang="en-US" sz="2800" b="1" dirty="0"/>
              <a:t>지금은 눈에 </a:t>
            </a:r>
            <a:r>
              <a:rPr lang="ko-KR" altLang="en-US" sz="2800" b="1" dirty="0" err="1"/>
              <a:t>안들어옴</a:t>
            </a:r>
            <a:endParaRPr lang="ko-KR" altLang="en-US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4F877C-B97B-6CBA-5DBA-AD3102AA5CC6}"/>
              </a:ext>
            </a:extLst>
          </p:cNvPr>
          <p:cNvSpPr txBox="1"/>
          <p:nvPr/>
        </p:nvSpPr>
        <p:spPr>
          <a:xfrm>
            <a:off x="9219297" y="9444333"/>
            <a:ext cx="322075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꺾은선 그래프 사용</a:t>
            </a:r>
            <a:endParaRPr lang="ko-KR" alt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A3A630-10A9-5F12-28E0-19CE9FC09406}"/>
              </a:ext>
            </a:extLst>
          </p:cNvPr>
          <p:cNvSpPr txBox="1"/>
          <p:nvPr/>
        </p:nvSpPr>
        <p:spPr>
          <a:xfrm>
            <a:off x="14861340" y="10414771"/>
            <a:ext cx="4020652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특정 연도 커서 </a:t>
            </a:r>
            <a:r>
              <a:rPr lang="ko-KR" altLang="en-US" sz="2800" b="1" dirty="0" err="1"/>
              <a:t>갖다대면</a:t>
            </a:r>
            <a:endParaRPr lang="en-US" altLang="ko-KR" sz="2800" b="1" dirty="0"/>
          </a:p>
          <a:p>
            <a:r>
              <a:rPr lang="ko-KR" altLang="en-US" sz="2800" b="1" dirty="0"/>
              <a:t>수치 </a:t>
            </a:r>
            <a:r>
              <a:rPr lang="ko-KR" altLang="en-US" sz="2800" b="1" dirty="0" err="1"/>
              <a:t>라벨링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468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D8656-AC12-6FC1-E75D-C01B5796A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17A5AB06-B17E-7A6F-DDBC-04D35A155F89}"/>
              </a:ext>
            </a:extLst>
          </p:cNvPr>
          <p:cNvSpPr/>
          <p:nvPr/>
        </p:nvSpPr>
        <p:spPr>
          <a:xfrm>
            <a:off x="726217" y="293239"/>
            <a:ext cx="20221704" cy="719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포털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–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기후위기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-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기후위기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특성안내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–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경기도 기후변화 현황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A97212A0-4D74-6518-EF81-039A70FC981B}"/>
              </a:ext>
            </a:extLst>
          </p:cNvPr>
          <p:cNvSpPr/>
          <p:nvPr/>
        </p:nvSpPr>
        <p:spPr>
          <a:xfrm>
            <a:off x="726217" y="1392073"/>
            <a:ext cx="20221704" cy="14180862"/>
          </a:xfrm>
          <a:prstGeom prst="roundRect">
            <a:avLst>
              <a:gd name="adj" fmla="val 2177"/>
            </a:avLst>
          </a:prstGeom>
          <a:solidFill>
            <a:srgbClr val="D5D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A4FCA5-2697-6AB6-87A9-C6C3F6DCF1F1}"/>
              </a:ext>
            </a:extLst>
          </p:cNvPr>
          <p:cNvSpPr txBox="1"/>
          <p:nvPr/>
        </p:nvSpPr>
        <p:spPr>
          <a:xfrm>
            <a:off x="1119117" y="1692609"/>
            <a:ext cx="5936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경기도 기후변화 현황 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0E5B4C2F-9661-88D7-4E5D-A46514B0F19A}"/>
              </a:ext>
            </a:extLst>
          </p:cNvPr>
          <p:cNvSpPr/>
          <p:nvPr/>
        </p:nvSpPr>
        <p:spPr>
          <a:xfrm>
            <a:off x="1119117" y="4653722"/>
            <a:ext cx="19543593" cy="10679697"/>
          </a:xfrm>
          <a:prstGeom prst="roundRect">
            <a:avLst>
              <a:gd name="adj" fmla="val 2063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ㅌ</a:t>
            </a:r>
            <a:r>
              <a:rPr lang="en-US" altLang="ko-KR" dirty="0"/>
              <a:t>`</a:t>
            </a:r>
            <a:r>
              <a:rPr lang="ko-KR" altLang="en-US" dirty="0"/>
              <a:t>방재기상관측</a:t>
            </a:r>
            <a:r>
              <a:rPr lang="en-US" altLang="ko-KR" dirty="0"/>
              <a:t>(AWS)**</a:t>
            </a:r>
            <a:r>
              <a:rPr lang="ko-KR" altLang="en-US" dirty="0"/>
              <a:t>은 자동화된 장비를 통해 기온</a:t>
            </a:r>
            <a:r>
              <a:rPr lang="en-US" altLang="ko-KR" dirty="0"/>
              <a:t>, </a:t>
            </a:r>
            <a:r>
              <a:rPr lang="ko-KR" altLang="en-US" dirty="0"/>
              <a:t>강수량</a:t>
            </a:r>
            <a:r>
              <a:rPr lang="en-US" altLang="ko-KR" dirty="0"/>
              <a:t>, </a:t>
            </a:r>
            <a:r>
              <a:rPr lang="ko-KR" altLang="en-US" dirty="0"/>
              <a:t>풍향</a:t>
            </a:r>
            <a:r>
              <a:rPr lang="en-US" altLang="ko-KR" dirty="0"/>
              <a:t>·</a:t>
            </a:r>
            <a:r>
              <a:rPr lang="ko-KR" altLang="en-US" dirty="0"/>
              <a:t>풍속 등 주요 기상 요소를 실시간으로 측정하는 시스템입니다</a:t>
            </a:r>
            <a:r>
              <a:rPr lang="en-US" altLang="ko-KR" dirty="0"/>
              <a:t>. </a:t>
            </a:r>
            <a:r>
              <a:rPr lang="ko-KR" altLang="en-US" dirty="0"/>
              <a:t>재해 위험 지역에 설치되어 기상재해에 대한 조기 경보와 신속한 대응을 지원하며</a:t>
            </a:r>
            <a:r>
              <a:rPr lang="en-US" altLang="ko-KR" dirty="0"/>
              <a:t>, </a:t>
            </a:r>
            <a:r>
              <a:rPr lang="ko-KR" altLang="en-US" dirty="0"/>
              <a:t>수집된 데이터는 기상 예보 및 재난 예방에 활용됩니다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AC61D5-3E34-6275-9E4F-D9E5AE89AD81}"/>
              </a:ext>
            </a:extLst>
          </p:cNvPr>
          <p:cNvSpPr txBox="1"/>
          <p:nvPr/>
        </p:nvSpPr>
        <p:spPr>
          <a:xfrm>
            <a:off x="14695540" y="4120593"/>
            <a:ext cx="1132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01E769-B1D3-1100-CBB5-F7596AFBDBDA}"/>
              </a:ext>
            </a:extLst>
          </p:cNvPr>
          <p:cNvSpPr txBox="1"/>
          <p:nvPr/>
        </p:nvSpPr>
        <p:spPr>
          <a:xfrm>
            <a:off x="16243507" y="4114416"/>
            <a:ext cx="1132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4A8D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강수량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535847-B102-E193-EF78-EE59076A1BD7}"/>
              </a:ext>
            </a:extLst>
          </p:cNvPr>
          <p:cNvSpPr txBox="1"/>
          <p:nvPr/>
        </p:nvSpPr>
        <p:spPr>
          <a:xfrm>
            <a:off x="17769170" y="4123180"/>
            <a:ext cx="2769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이산화탄소 농도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D034851-98D4-7AAE-3216-E40939787A6C}"/>
              </a:ext>
            </a:extLst>
          </p:cNvPr>
          <p:cNvCxnSpPr/>
          <p:nvPr/>
        </p:nvCxnSpPr>
        <p:spPr>
          <a:xfrm>
            <a:off x="15850606" y="4154066"/>
            <a:ext cx="0" cy="361019"/>
          </a:xfrm>
          <a:prstGeom prst="line">
            <a:avLst/>
          </a:prstGeom>
          <a:ln w="28575">
            <a:solidFill>
              <a:srgbClr val="D5D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AB8A572-F4B6-7BF9-B9EF-3238FA514002}"/>
              </a:ext>
            </a:extLst>
          </p:cNvPr>
          <p:cNvCxnSpPr/>
          <p:nvPr/>
        </p:nvCxnSpPr>
        <p:spPr>
          <a:xfrm>
            <a:off x="17624815" y="4154066"/>
            <a:ext cx="0" cy="361019"/>
          </a:xfrm>
          <a:prstGeom prst="line">
            <a:avLst/>
          </a:prstGeom>
          <a:ln w="28575">
            <a:solidFill>
              <a:srgbClr val="D5D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B21BF9F-44D7-E411-8CCF-1DC5FE22F0AB}"/>
              </a:ext>
            </a:extLst>
          </p:cNvPr>
          <p:cNvGrpSpPr/>
          <p:nvPr/>
        </p:nvGrpSpPr>
        <p:grpSpPr>
          <a:xfrm>
            <a:off x="1439838" y="5188230"/>
            <a:ext cx="18922622" cy="9113678"/>
            <a:chOff x="1439838" y="4247480"/>
            <a:chExt cx="18922622" cy="9113678"/>
          </a:xfrm>
        </p:grpSpPr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3FF3918D-7870-E8F1-9024-7D7294F7DBE7}"/>
                </a:ext>
              </a:extLst>
            </p:cNvPr>
            <p:cNvSpPr/>
            <p:nvPr/>
          </p:nvSpPr>
          <p:spPr>
            <a:xfrm>
              <a:off x="1439838" y="4247480"/>
              <a:ext cx="18922622" cy="9113678"/>
            </a:xfrm>
            <a:prstGeom prst="roundRect">
              <a:avLst>
                <a:gd name="adj" fmla="val 995"/>
              </a:avLst>
            </a:prstGeom>
            <a:noFill/>
            <a:ln>
              <a:solidFill>
                <a:srgbClr val="D5D6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 descr="텍스트, 폰트, 스크린샷, 라인이(가) 표시된 사진&#10;&#10;자동 생성된 설명">
              <a:extLst>
                <a:ext uri="{FF2B5EF4-FFF2-40B4-BE49-F238E27FC236}">
                  <a16:creationId xmlns:a16="http://schemas.microsoft.com/office/drawing/2014/main" id="{A2E3635A-BB66-545A-0160-553D66684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0258" y="4466401"/>
              <a:ext cx="6544588" cy="885949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B4D2742B-B158-4F7C-D6E0-3F1B030D3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2044" y="4636325"/>
              <a:ext cx="2248214" cy="371527"/>
            </a:xfrm>
            <a:prstGeom prst="rect">
              <a:avLst/>
            </a:prstGeom>
          </p:spPr>
        </p:pic>
        <p:pic>
          <p:nvPicPr>
            <p:cNvPr id="29" name="그림 28" descr="텍스트, 스크린샷, 그래프, 라인이(가) 표시된 사진&#10;&#10;자동 생성된 설명">
              <a:extLst>
                <a:ext uri="{FF2B5EF4-FFF2-40B4-BE49-F238E27FC236}">
                  <a16:creationId xmlns:a16="http://schemas.microsoft.com/office/drawing/2014/main" id="{D801C1DA-5A1E-9F1C-F8EA-7C78E3B5C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977" y="5870649"/>
              <a:ext cx="18021323" cy="7316707"/>
            </a:xfrm>
            <a:prstGeom prst="rect">
              <a:avLst/>
            </a:prstGeom>
          </p:spPr>
        </p:pic>
      </p:grpSp>
      <p:pic>
        <p:nvPicPr>
          <p:cNvPr id="31" name="그림 30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FA387607-2B38-6F67-52FC-81C695724E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5701" y="10058723"/>
            <a:ext cx="4307220" cy="3488466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38D24CBD-46AD-74B5-C562-4BE689887B90}"/>
              </a:ext>
            </a:extLst>
          </p:cNvPr>
          <p:cNvGrpSpPr/>
          <p:nvPr/>
        </p:nvGrpSpPr>
        <p:grpSpPr>
          <a:xfrm>
            <a:off x="14197521" y="3774471"/>
            <a:ext cx="6357500" cy="958136"/>
            <a:chOff x="14197519" y="3692366"/>
            <a:chExt cx="6357500" cy="958136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DE70741F-12A4-91F1-48E2-7BCB35FB2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197519" y="3750007"/>
              <a:ext cx="6357500" cy="900495"/>
            </a:xfrm>
            <a:prstGeom prst="rect">
              <a:avLst/>
            </a:prstGeom>
          </p:spPr>
        </p:pic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1D1987E4-1EC4-28EC-3D2D-229455F00820}"/>
                </a:ext>
              </a:extLst>
            </p:cNvPr>
            <p:cNvCxnSpPr/>
            <p:nvPr/>
          </p:nvCxnSpPr>
          <p:spPr>
            <a:xfrm>
              <a:off x="15967882" y="3692366"/>
              <a:ext cx="0" cy="361019"/>
            </a:xfrm>
            <a:prstGeom prst="line">
              <a:avLst/>
            </a:prstGeom>
            <a:ln w="28575">
              <a:solidFill>
                <a:srgbClr val="D5D6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B55C1502-C451-45A6-3DA0-C8CD1122CE6C}"/>
                </a:ext>
              </a:extLst>
            </p:cNvPr>
            <p:cNvCxnSpPr/>
            <p:nvPr/>
          </p:nvCxnSpPr>
          <p:spPr>
            <a:xfrm>
              <a:off x="17742091" y="3692366"/>
              <a:ext cx="0" cy="361019"/>
            </a:xfrm>
            <a:prstGeom prst="line">
              <a:avLst/>
            </a:prstGeom>
            <a:ln w="28575">
              <a:solidFill>
                <a:srgbClr val="D5D6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3349023-58B7-7B53-7DC7-B21EB6CDCA18}"/>
                </a:ext>
              </a:extLst>
            </p:cNvPr>
            <p:cNvSpPr/>
            <p:nvPr/>
          </p:nvSpPr>
          <p:spPr>
            <a:xfrm>
              <a:off x="15922321" y="3796372"/>
              <a:ext cx="1465175" cy="75879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 dirty="0"/>
                <a:t>강수량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8A4FD74-A8BF-DFA4-895B-A19C5CFB7D2C}"/>
              </a:ext>
            </a:extLst>
          </p:cNvPr>
          <p:cNvSpPr txBox="1"/>
          <p:nvPr/>
        </p:nvSpPr>
        <p:spPr>
          <a:xfrm>
            <a:off x="1119117" y="2256773"/>
            <a:ext cx="195435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  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2024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년 기상청 관측 사상 처음으로 대한민국 연평균 기온이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14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도를 넘어섰고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2023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년 경기도는 과거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년 대비 가장 추운 겨울을 맞이했습니다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기상청이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기상자료개방포털을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통해 제공하는 전국 및 광역 별 기온 분석 수치에 의하면 경기도의 평균기온 또한 매년 상승하고 있습니다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기온</a:t>
            </a:r>
            <a:r>
              <a:rPr lang="en-US" altLang="ko-KR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강수량을 관측하는 방재기상관측</a:t>
            </a:r>
            <a:r>
              <a:rPr lang="en-US" altLang="ko-KR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(AWS)</a:t>
            </a:r>
            <a:r>
              <a:rPr lang="ko-KR" altLang="en-US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은 자동화된 장비를 통해 기온</a:t>
            </a:r>
            <a:r>
              <a:rPr lang="en-US" altLang="ko-KR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강수량</a:t>
            </a:r>
            <a:r>
              <a:rPr lang="en-US" altLang="ko-KR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풍향</a:t>
            </a:r>
            <a:r>
              <a:rPr lang="en-US" altLang="ko-KR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·</a:t>
            </a:r>
            <a:r>
              <a:rPr lang="ko-KR" altLang="en-US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풍속 등 주요 기상 요소를 실시간으로 측정하는 시스템입니다</a:t>
            </a:r>
            <a:r>
              <a:rPr lang="en-US" altLang="ko-KR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재해 위험 지역에 설치되어 기상재해에 대한 조기 경보와 신속한 대응을 지원하며</a:t>
            </a:r>
            <a:r>
              <a:rPr lang="en-US" altLang="ko-KR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수집된 데이터는 기상 예보와 재난 예방에 활용됩니다</a:t>
            </a:r>
            <a:r>
              <a:rPr lang="en-US" altLang="ko-KR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</a:rPr>
              <a:t>김포와 평택의 온실가스 측정소에서 이산화탄소와 메탄 등 주요 온실가스를 실시간으로 측정하여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기후 변화의 흐름을 면밀히 관찰하고 있습니다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r>
              <a:rPr lang="en-US" altLang="ko-KR" sz="2000" dirty="0"/>
              <a:t> 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E1DB9D-F3D1-9677-FEAB-66B081EC7B65}"/>
              </a:ext>
            </a:extLst>
          </p:cNvPr>
          <p:cNvSpPr txBox="1"/>
          <p:nvPr/>
        </p:nvSpPr>
        <p:spPr>
          <a:xfrm>
            <a:off x="14502707" y="14622563"/>
            <a:ext cx="61600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FF0000"/>
                </a:solidFill>
                <a:latin typeface="+mn-ea"/>
              </a:rPr>
              <a:t>출처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sz="1800" b="1" dirty="0">
                <a:solidFill>
                  <a:srgbClr val="FF0000"/>
                </a:solidFill>
                <a:latin typeface="+mn-ea"/>
              </a:rPr>
              <a:t>기상청 </a:t>
            </a:r>
            <a:r>
              <a:rPr lang="ko-KR" altLang="en-US" sz="1800" b="1" dirty="0" err="1">
                <a:solidFill>
                  <a:srgbClr val="FF0000"/>
                </a:solidFill>
                <a:latin typeface="+mn-ea"/>
              </a:rPr>
              <a:t>기상자료개방포털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800" b="1" dirty="0">
                <a:solidFill>
                  <a:srgbClr val="FF0000"/>
                </a:solidFill>
                <a:latin typeface="+mn-ea"/>
              </a:rPr>
              <a:t>방재기상관측자료</a:t>
            </a:r>
            <a:r>
              <a:rPr lang="en-US" altLang="ko-KR" sz="1800" b="1" dirty="0">
                <a:solidFill>
                  <a:srgbClr val="FF0000"/>
                </a:solidFill>
                <a:latin typeface="+mn-ea"/>
              </a:rPr>
              <a:t>AWS)</a:t>
            </a:r>
          </a:p>
          <a:p>
            <a:r>
              <a:rPr lang="ko-KR" altLang="en-US" b="1" dirty="0">
                <a:solidFill>
                  <a:srgbClr val="FF0000"/>
                </a:solidFill>
                <a:latin typeface="+mn-ea"/>
              </a:rPr>
              <a:t>갱신주기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: 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일 단위</a:t>
            </a:r>
            <a:endParaRPr lang="en-US" altLang="ko-KR" sz="1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05E07D-5B6C-4DE0-C04C-72DC907C5243}"/>
              </a:ext>
            </a:extLst>
          </p:cNvPr>
          <p:cNvSpPr txBox="1"/>
          <p:nvPr/>
        </p:nvSpPr>
        <p:spPr>
          <a:xfrm>
            <a:off x="5188774" y="10839551"/>
            <a:ext cx="3734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8"/>
              </a:rPr>
              <a:t>Examples - Apache </a:t>
            </a:r>
            <a:r>
              <a:rPr lang="en-US" altLang="ko-KR" dirty="0" err="1">
                <a:hlinkClick r:id="rId8"/>
              </a:rPr>
              <a:t>ECharts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AF3959-C28D-858B-863A-E91D1E49142F}"/>
              </a:ext>
            </a:extLst>
          </p:cNvPr>
          <p:cNvSpPr txBox="1"/>
          <p:nvPr/>
        </p:nvSpPr>
        <p:spPr>
          <a:xfrm>
            <a:off x="1517716" y="4045689"/>
            <a:ext cx="8839279" cy="1261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지역선택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경기도 전체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경기 남부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경기 북부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개별 시군</a:t>
            </a:r>
            <a:endParaRPr lang="en-US" altLang="ko-KR" sz="2800" b="1" dirty="0"/>
          </a:p>
          <a:p>
            <a:r>
              <a:rPr lang="en-US" altLang="ko-KR" sz="2400" dirty="0"/>
              <a:t>- </a:t>
            </a:r>
            <a:r>
              <a:rPr lang="ko-KR" altLang="en-US" sz="2400" dirty="0" err="1"/>
              <a:t>첫화면</a:t>
            </a:r>
            <a:r>
              <a:rPr lang="en-US" altLang="ko-KR" sz="2400" dirty="0"/>
              <a:t>: </a:t>
            </a:r>
            <a:r>
              <a:rPr lang="ko-KR" altLang="en-US" sz="2400" dirty="0"/>
              <a:t>경기도 전체</a:t>
            </a:r>
            <a:br>
              <a:rPr lang="en-US" altLang="ko-KR" sz="2400" dirty="0"/>
            </a:br>
            <a:r>
              <a:rPr lang="en-US" altLang="ko-KR" sz="2400" dirty="0"/>
              <a:t>- </a:t>
            </a:r>
            <a:r>
              <a:rPr lang="ko-KR" altLang="en-US" sz="2400" dirty="0"/>
              <a:t>하나의 시에 관측소가 여러 개인 경우 </a:t>
            </a:r>
            <a:r>
              <a:rPr lang="ko-KR" altLang="en-US" sz="2400" dirty="0">
                <a:solidFill>
                  <a:srgbClr val="FF0000"/>
                </a:solidFill>
              </a:rPr>
              <a:t>평균값</a:t>
            </a:r>
            <a:r>
              <a:rPr lang="ko-KR" altLang="en-US" sz="2400" dirty="0"/>
              <a:t>으로 사용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4AFFDE-2371-5BE3-CBE6-DBE205F6BA9B}"/>
              </a:ext>
            </a:extLst>
          </p:cNvPr>
          <p:cNvSpPr txBox="1"/>
          <p:nvPr/>
        </p:nvSpPr>
        <p:spPr>
          <a:xfrm>
            <a:off x="6328510" y="6551387"/>
            <a:ext cx="5875326" cy="8925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기간선택 </a:t>
            </a:r>
            <a:r>
              <a:rPr lang="en-US" altLang="ko-KR" sz="2800" b="1" dirty="0"/>
              <a:t>: </a:t>
            </a:r>
            <a:r>
              <a:rPr lang="ko-KR" altLang="en-US" sz="2800" b="1" dirty="0"/>
              <a:t>달력표시</a:t>
            </a:r>
            <a:endParaRPr lang="en-US" altLang="ko-KR" sz="2800" b="1" dirty="0"/>
          </a:p>
          <a:p>
            <a:r>
              <a:rPr lang="en-US" altLang="ko-KR" sz="2400" dirty="0"/>
              <a:t>- </a:t>
            </a:r>
            <a:r>
              <a:rPr lang="ko-KR" altLang="en-US" sz="2400" dirty="0" err="1"/>
              <a:t>첫화면</a:t>
            </a:r>
            <a:r>
              <a:rPr lang="en-US" altLang="ko-KR" sz="2400" dirty="0"/>
              <a:t>: 2000</a:t>
            </a:r>
            <a:r>
              <a:rPr lang="ko-KR" altLang="en-US" sz="2400" dirty="0"/>
              <a:t>년 </a:t>
            </a:r>
            <a:r>
              <a:rPr lang="en-US" altLang="ko-KR" sz="2400" dirty="0"/>
              <a:t>1</a:t>
            </a:r>
            <a:r>
              <a:rPr lang="ko-KR" altLang="en-US" sz="2400" dirty="0"/>
              <a:t>월 </a:t>
            </a:r>
            <a:r>
              <a:rPr lang="en-US" altLang="ko-KR" sz="2400" dirty="0"/>
              <a:t>1</a:t>
            </a:r>
            <a:r>
              <a:rPr lang="ko-KR" altLang="en-US" sz="2400" dirty="0"/>
              <a:t>일</a:t>
            </a:r>
            <a:r>
              <a:rPr lang="en-US" altLang="ko-KR" sz="2400" dirty="0"/>
              <a:t>~2024</a:t>
            </a:r>
            <a:r>
              <a:rPr lang="ko-KR" altLang="en-US" sz="2400" dirty="0"/>
              <a:t>년 </a:t>
            </a:r>
            <a:r>
              <a:rPr lang="en-US" altLang="ko-KR" sz="2400" dirty="0"/>
              <a:t>12</a:t>
            </a:r>
            <a:r>
              <a:rPr lang="ko-KR" altLang="en-US" sz="2400" dirty="0"/>
              <a:t>월 </a:t>
            </a:r>
            <a:r>
              <a:rPr lang="en-US" altLang="ko-KR" sz="2400" dirty="0"/>
              <a:t>31</a:t>
            </a:r>
            <a:r>
              <a:rPr lang="ko-KR" altLang="en-US" sz="2400" dirty="0"/>
              <a:t>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486384-213B-7080-06B9-A10F0C23CAD4}"/>
              </a:ext>
            </a:extLst>
          </p:cNvPr>
          <p:cNvSpPr txBox="1"/>
          <p:nvPr/>
        </p:nvSpPr>
        <p:spPr>
          <a:xfrm>
            <a:off x="8306186" y="10565198"/>
            <a:ext cx="2779928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막대그래프 사용</a:t>
            </a:r>
            <a:endParaRPr lang="ko-KR" alt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959E39-BBCD-416A-71AD-140C04C68811}"/>
              </a:ext>
            </a:extLst>
          </p:cNvPr>
          <p:cNvSpPr txBox="1"/>
          <p:nvPr/>
        </p:nvSpPr>
        <p:spPr>
          <a:xfrm>
            <a:off x="16033116" y="10338837"/>
            <a:ext cx="4020652" cy="95410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특정 연도 커서 </a:t>
            </a:r>
            <a:r>
              <a:rPr lang="ko-KR" altLang="en-US" sz="2800" b="1" dirty="0" err="1"/>
              <a:t>갖다대면</a:t>
            </a:r>
            <a:endParaRPr lang="en-US" altLang="ko-KR" sz="2800" b="1" dirty="0"/>
          </a:p>
          <a:p>
            <a:r>
              <a:rPr lang="ko-KR" altLang="en-US" sz="2800" b="1" dirty="0"/>
              <a:t>수치 </a:t>
            </a:r>
            <a:r>
              <a:rPr lang="ko-KR" altLang="en-US" sz="2800" b="1" dirty="0" err="1"/>
              <a:t>라벨링</a:t>
            </a:r>
            <a:endParaRPr lang="ko-KR" alt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87CE60-A07E-C6B6-7D05-724FAA8AD59B}"/>
              </a:ext>
            </a:extLst>
          </p:cNvPr>
          <p:cNvSpPr txBox="1"/>
          <p:nvPr/>
        </p:nvSpPr>
        <p:spPr>
          <a:xfrm>
            <a:off x="1439838" y="8664691"/>
            <a:ext cx="5179623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범례 조절해서</a:t>
            </a:r>
            <a:endParaRPr lang="en-US" altLang="ko-KR" sz="2800" b="1" dirty="0"/>
          </a:p>
          <a:p>
            <a:r>
              <a:rPr lang="ko-KR" altLang="en-US" sz="2800" b="1" dirty="0"/>
              <a:t>막대그래프 과도하게 높지 않게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17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45803-643B-67E3-94B2-3C21CB84D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56EB7B76-8AEB-1765-5172-FE775A980B94}"/>
              </a:ext>
            </a:extLst>
          </p:cNvPr>
          <p:cNvSpPr/>
          <p:nvPr/>
        </p:nvSpPr>
        <p:spPr>
          <a:xfrm>
            <a:off x="726217" y="293239"/>
            <a:ext cx="20221704" cy="719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포털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–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기후위기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-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기후위기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특성안내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–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경기도 기후변화 현황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10DA6856-CD42-1CD4-7136-B0A177975C5B}"/>
              </a:ext>
            </a:extLst>
          </p:cNvPr>
          <p:cNvSpPr/>
          <p:nvPr/>
        </p:nvSpPr>
        <p:spPr>
          <a:xfrm>
            <a:off x="726217" y="1392073"/>
            <a:ext cx="20221704" cy="14180862"/>
          </a:xfrm>
          <a:prstGeom prst="roundRect">
            <a:avLst>
              <a:gd name="adj" fmla="val 2177"/>
            </a:avLst>
          </a:prstGeom>
          <a:solidFill>
            <a:srgbClr val="D5D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1C5CE7-8EFC-E24C-4E57-B7962489855F}"/>
              </a:ext>
            </a:extLst>
          </p:cNvPr>
          <p:cNvSpPr txBox="1"/>
          <p:nvPr/>
        </p:nvSpPr>
        <p:spPr>
          <a:xfrm>
            <a:off x="1119117" y="1692609"/>
            <a:ext cx="5936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경기도 기후변화 현황 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8E6C83BB-2F33-244A-EFC9-C758E892A779}"/>
              </a:ext>
            </a:extLst>
          </p:cNvPr>
          <p:cNvSpPr/>
          <p:nvPr/>
        </p:nvSpPr>
        <p:spPr>
          <a:xfrm>
            <a:off x="1119117" y="4520804"/>
            <a:ext cx="19543593" cy="10588968"/>
          </a:xfrm>
          <a:prstGeom prst="roundRect">
            <a:avLst>
              <a:gd name="adj" fmla="val 2063"/>
            </a:avLst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ㅌ</a:t>
            </a:r>
            <a:r>
              <a:rPr lang="en-US" altLang="ko-KR" dirty="0"/>
              <a:t>`</a:t>
            </a:r>
            <a:r>
              <a:rPr lang="ko-KR" altLang="en-US" dirty="0"/>
              <a:t>방재기상관측</a:t>
            </a:r>
            <a:r>
              <a:rPr lang="en-US" altLang="ko-KR" dirty="0"/>
              <a:t>(AWS)**</a:t>
            </a:r>
            <a:r>
              <a:rPr lang="ko-KR" altLang="en-US" dirty="0"/>
              <a:t>은 자동화된 장비를 통해 기온</a:t>
            </a:r>
            <a:r>
              <a:rPr lang="en-US" altLang="ko-KR" dirty="0"/>
              <a:t>, </a:t>
            </a:r>
            <a:r>
              <a:rPr lang="ko-KR" altLang="en-US" dirty="0"/>
              <a:t>강수량</a:t>
            </a:r>
            <a:r>
              <a:rPr lang="en-US" altLang="ko-KR" dirty="0"/>
              <a:t>, </a:t>
            </a:r>
            <a:r>
              <a:rPr lang="ko-KR" altLang="en-US" dirty="0"/>
              <a:t>풍향</a:t>
            </a:r>
            <a:r>
              <a:rPr lang="en-US" altLang="ko-KR" dirty="0"/>
              <a:t>·</a:t>
            </a:r>
            <a:r>
              <a:rPr lang="ko-KR" altLang="en-US" dirty="0"/>
              <a:t>풍속 등 주요 기상 요소를 실시간으로 측정하는 시스템입니다</a:t>
            </a:r>
            <a:r>
              <a:rPr lang="en-US" altLang="ko-KR" dirty="0"/>
              <a:t>. </a:t>
            </a:r>
            <a:r>
              <a:rPr lang="ko-KR" altLang="en-US" dirty="0"/>
              <a:t>재해 위험 지역에 설치되어 기상재해에 대한 조기 경보와 신속한 대응을 지원하며</a:t>
            </a:r>
            <a:r>
              <a:rPr lang="en-US" altLang="ko-KR" dirty="0"/>
              <a:t>, </a:t>
            </a:r>
            <a:r>
              <a:rPr lang="ko-KR" altLang="en-US" dirty="0"/>
              <a:t>수집된 데이터는 기상 예보 및 재난 예방에 활용됩니다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2DB14D-0213-A8A8-2865-B19685180621}"/>
              </a:ext>
            </a:extLst>
          </p:cNvPr>
          <p:cNvSpPr txBox="1"/>
          <p:nvPr/>
        </p:nvSpPr>
        <p:spPr>
          <a:xfrm>
            <a:off x="14803229" y="4331104"/>
            <a:ext cx="1132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F414CA-F7E4-2867-E7CB-769DBB5AC605}"/>
              </a:ext>
            </a:extLst>
          </p:cNvPr>
          <p:cNvSpPr txBox="1"/>
          <p:nvPr/>
        </p:nvSpPr>
        <p:spPr>
          <a:xfrm>
            <a:off x="16351196" y="4324927"/>
            <a:ext cx="1132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4A8D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강수량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3062D-DC29-1766-5F05-E4F6746A5F55}"/>
              </a:ext>
            </a:extLst>
          </p:cNvPr>
          <p:cNvSpPr txBox="1"/>
          <p:nvPr/>
        </p:nvSpPr>
        <p:spPr>
          <a:xfrm>
            <a:off x="17876859" y="4333691"/>
            <a:ext cx="2769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이산화탄소 농도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BC03323-A650-9C2B-070E-DD21C2C9DCD3}"/>
              </a:ext>
            </a:extLst>
          </p:cNvPr>
          <p:cNvCxnSpPr/>
          <p:nvPr/>
        </p:nvCxnSpPr>
        <p:spPr>
          <a:xfrm>
            <a:off x="15958295" y="4364577"/>
            <a:ext cx="0" cy="361019"/>
          </a:xfrm>
          <a:prstGeom prst="line">
            <a:avLst/>
          </a:prstGeom>
          <a:ln w="28575">
            <a:solidFill>
              <a:srgbClr val="D5D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C90ACD5-E185-E272-6CF6-4249FF4DEC81}"/>
              </a:ext>
            </a:extLst>
          </p:cNvPr>
          <p:cNvCxnSpPr/>
          <p:nvPr/>
        </p:nvCxnSpPr>
        <p:spPr>
          <a:xfrm>
            <a:off x="17732504" y="4364577"/>
            <a:ext cx="0" cy="361019"/>
          </a:xfrm>
          <a:prstGeom prst="line">
            <a:avLst/>
          </a:prstGeom>
          <a:ln w="28575">
            <a:solidFill>
              <a:srgbClr val="D5D6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DDD0F8F1-394E-A42C-2235-ECB62F8E675C}"/>
              </a:ext>
            </a:extLst>
          </p:cNvPr>
          <p:cNvSpPr/>
          <p:nvPr/>
        </p:nvSpPr>
        <p:spPr>
          <a:xfrm>
            <a:off x="1439838" y="4972352"/>
            <a:ext cx="18922622" cy="9113678"/>
          </a:xfrm>
          <a:prstGeom prst="roundRect">
            <a:avLst>
              <a:gd name="adj" fmla="val 995"/>
            </a:avLst>
          </a:prstGeom>
          <a:noFill/>
          <a:ln>
            <a:solidFill>
              <a:srgbClr val="D5D6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1DA5BD3-3A20-7391-458D-02E029962408}"/>
              </a:ext>
            </a:extLst>
          </p:cNvPr>
          <p:cNvGrpSpPr/>
          <p:nvPr/>
        </p:nvGrpSpPr>
        <p:grpSpPr>
          <a:xfrm>
            <a:off x="14305210" y="4167496"/>
            <a:ext cx="6357500" cy="958136"/>
            <a:chOff x="14197519" y="3692366"/>
            <a:chExt cx="6357500" cy="958136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4E98CFCB-0A05-FD7C-FD66-20DC71B4F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197519" y="3750007"/>
              <a:ext cx="6357500" cy="900495"/>
            </a:xfrm>
            <a:prstGeom prst="rect">
              <a:avLst/>
            </a:prstGeom>
          </p:spPr>
        </p:pic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C795CB-87F6-FD1A-D3AC-388B817E573E}"/>
                </a:ext>
              </a:extLst>
            </p:cNvPr>
            <p:cNvCxnSpPr/>
            <p:nvPr/>
          </p:nvCxnSpPr>
          <p:spPr>
            <a:xfrm>
              <a:off x="15967882" y="3692366"/>
              <a:ext cx="0" cy="361019"/>
            </a:xfrm>
            <a:prstGeom prst="line">
              <a:avLst/>
            </a:prstGeom>
            <a:ln w="28575">
              <a:solidFill>
                <a:srgbClr val="D5D6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D1C33CDA-F45B-441A-A7F1-63576666EA0A}"/>
                </a:ext>
              </a:extLst>
            </p:cNvPr>
            <p:cNvCxnSpPr/>
            <p:nvPr/>
          </p:nvCxnSpPr>
          <p:spPr>
            <a:xfrm>
              <a:off x="17742091" y="3692366"/>
              <a:ext cx="0" cy="361019"/>
            </a:xfrm>
            <a:prstGeom prst="line">
              <a:avLst/>
            </a:prstGeom>
            <a:ln w="28575">
              <a:solidFill>
                <a:srgbClr val="D5D6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6ADA171C-434C-4D27-8F9E-F7CD3456C2DC}"/>
                </a:ext>
              </a:extLst>
            </p:cNvPr>
            <p:cNvSpPr/>
            <p:nvPr/>
          </p:nvSpPr>
          <p:spPr>
            <a:xfrm>
              <a:off x="17678329" y="3796372"/>
              <a:ext cx="2667277" cy="75879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b="1"/>
                <a:t>이산화탄소</a:t>
              </a:r>
              <a:endParaRPr lang="ko-KR" altLang="en-US" sz="2800" b="1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1A57AF0-A2F8-4658-A251-DDB56FCD63B8}"/>
              </a:ext>
            </a:extLst>
          </p:cNvPr>
          <p:cNvSpPr txBox="1"/>
          <p:nvPr/>
        </p:nvSpPr>
        <p:spPr>
          <a:xfrm>
            <a:off x="1119117" y="2256773"/>
            <a:ext cx="195435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 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2024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년 기상청 관측 사상 처음으로 대한민국 연평균 기온이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14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도를 넘어섰고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2023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년 경기도는 과거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년 대비 가장 추운 겨울을 맞이했습니다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기상청이 </a:t>
            </a:r>
            <a:r>
              <a:rPr lang="ko-KR" alt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기상자료개방포털을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통해 제공하는 전국 및 광역 별 기온 분석 수치에 의하면 경기도의 평균기온 또한 매년 상승하고 있습니다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기온</a:t>
            </a:r>
            <a:r>
              <a:rPr lang="en-US" altLang="ko-KR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강수량을 관측하는 방재기상관측</a:t>
            </a:r>
            <a:r>
              <a:rPr lang="en-US" altLang="ko-KR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(AWS)</a:t>
            </a:r>
            <a:r>
              <a:rPr lang="ko-KR" altLang="en-US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은 자동화된 장비를 통해 기온</a:t>
            </a:r>
            <a:r>
              <a:rPr lang="en-US" altLang="ko-KR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강수량</a:t>
            </a:r>
            <a:r>
              <a:rPr lang="en-US" altLang="ko-KR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풍향</a:t>
            </a:r>
            <a:r>
              <a:rPr lang="en-US" altLang="ko-KR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·</a:t>
            </a:r>
            <a:r>
              <a:rPr lang="ko-KR" altLang="en-US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풍속 등 주요 기상 요소를 실시간으로 측정하는 시스템입니다</a:t>
            </a:r>
            <a:r>
              <a:rPr lang="en-US" altLang="ko-KR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재해 위험 지역에 설치되어 기상재해에 대한 조기 경보와 신속한 대응을 지원하며</a:t>
            </a:r>
            <a:r>
              <a:rPr lang="en-US" altLang="ko-KR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수집된 데이터는 기상 예보와 재난 예방에 활용됩니다</a:t>
            </a:r>
            <a:r>
              <a:rPr lang="en-US" altLang="ko-KR" sz="20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FF0000"/>
                </a:solidFill>
              </a:rPr>
              <a:t>김포와 평택의 온실가스 측정소에서 이산화탄소와 메탄 등 주요 온실가스를 실시간으로 측정하여</a:t>
            </a:r>
            <a:r>
              <a:rPr lang="en-US" altLang="ko-KR" sz="2000" dirty="0">
                <a:solidFill>
                  <a:srgbClr val="FF0000"/>
                </a:solidFill>
              </a:rPr>
              <a:t>, </a:t>
            </a:r>
            <a:r>
              <a:rPr lang="ko-KR" altLang="en-US" sz="2000" dirty="0">
                <a:solidFill>
                  <a:srgbClr val="FF0000"/>
                </a:solidFill>
              </a:rPr>
              <a:t>기후 변화의 흐름을 면밀히 관찰하고 있습니다</a:t>
            </a:r>
            <a:r>
              <a:rPr lang="en-US" altLang="ko-KR" sz="2000" dirty="0">
                <a:solidFill>
                  <a:srgbClr val="FF0000"/>
                </a:solidFill>
              </a:rPr>
              <a:t>.</a:t>
            </a:r>
            <a:r>
              <a:rPr lang="en-US" altLang="ko-KR" sz="2000" dirty="0"/>
              <a:t> 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49F9F90-C815-2B43-4FF4-EAA4979E520F}"/>
              </a:ext>
            </a:extLst>
          </p:cNvPr>
          <p:cNvGrpSpPr/>
          <p:nvPr/>
        </p:nvGrpSpPr>
        <p:grpSpPr>
          <a:xfrm>
            <a:off x="3165847" y="7306733"/>
            <a:ext cx="1857375" cy="2007892"/>
            <a:chOff x="2657474" y="5718817"/>
            <a:chExt cx="1857375" cy="2007892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252ADE2-5E62-1537-8859-BDD846182D9A}"/>
                </a:ext>
              </a:extLst>
            </p:cNvPr>
            <p:cNvSpPr/>
            <p:nvPr/>
          </p:nvSpPr>
          <p:spPr>
            <a:xfrm>
              <a:off x="2657474" y="5718817"/>
              <a:ext cx="1857375" cy="200789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4" name="그림 43" descr="야외, 자동차, 하늘, 육상 차량이(가) 표시된 사진&#10;&#10;자동 생성된 설명">
              <a:extLst>
                <a:ext uri="{FF2B5EF4-FFF2-40B4-BE49-F238E27FC236}">
                  <a16:creationId xmlns:a16="http://schemas.microsoft.com/office/drawing/2014/main" id="{D7F1CEAD-882F-D1DD-1CB9-A6BD2CC70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8892" y="5897412"/>
              <a:ext cx="1549600" cy="1030958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8A3A0A9-C987-55A6-2458-B84878A392E6}"/>
                </a:ext>
              </a:extLst>
            </p:cNvPr>
            <p:cNvSpPr txBox="1"/>
            <p:nvPr/>
          </p:nvSpPr>
          <p:spPr>
            <a:xfrm>
              <a:off x="2818892" y="7045488"/>
              <a:ext cx="16230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0" i="0" dirty="0">
                  <a:solidFill>
                    <a:srgbClr val="333333"/>
                  </a:solidFill>
                  <a:effectLst/>
                  <a:latin typeface="NBG"/>
                </a:rPr>
                <a:t>평택시 </a:t>
              </a:r>
              <a:r>
                <a:rPr lang="ko-KR" altLang="en-US" sz="1000" b="0" i="0" dirty="0" err="1">
                  <a:solidFill>
                    <a:srgbClr val="333333"/>
                  </a:solidFill>
                  <a:effectLst/>
                  <a:latin typeface="NBG"/>
                </a:rPr>
                <a:t>안중읍</a:t>
              </a:r>
              <a:r>
                <a:rPr lang="ko-KR" altLang="en-US" sz="1000" b="0" i="0" dirty="0">
                  <a:solidFill>
                    <a:srgbClr val="333333"/>
                  </a:solidFill>
                  <a:effectLst/>
                  <a:latin typeface="NBG"/>
                </a:rPr>
                <a:t> </a:t>
              </a:r>
              <a:r>
                <a:rPr lang="ko-KR" altLang="en-US" sz="1000" b="0" i="0" dirty="0" err="1">
                  <a:solidFill>
                    <a:srgbClr val="333333"/>
                  </a:solidFill>
                  <a:effectLst/>
                  <a:latin typeface="NBG"/>
                </a:rPr>
                <a:t>안현로</a:t>
              </a:r>
              <a:r>
                <a:rPr lang="ko-KR" altLang="en-US" sz="1000" b="0" i="0" dirty="0">
                  <a:solidFill>
                    <a:srgbClr val="333333"/>
                  </a:solidFill>
                  <a:effectLst/>
                  <a:latin typeface="NBG"/>
                </a:rPr>
                <a:t> </a:t>
              </a:r>
              <a:r>
                <a:rPr lang="en-US" altLang="ko-KR" sz="1000" b="0" i="0" dirty="0">
                  <a:solidFill>
                    <a:srgbClr val="333333"/>
                  </a:solidFill>
                  <a:effectLst/>
                  <a:latin typeface="NBG"/>
                </a:rPr>
                <a:t>400(</a:t>
              </a:r>
              <a:r>
                <a:rPr lang="ko-KR" altLang="en-US" sz="1000" b="0" i="0" dirty="0" err="1">
                  <a:solidFill>
                    <a:srgbClr val="333333"/>
                  </a:solidFill>
                  <a:effectLst/>
                  <a:latin typeface="NBG"/>
                </a:rPr>
                <a:t>안중읍행정복지센터</a:t>
              </a:r>
              <a:r>
                <a:rPr lang="en-US" altLang="ko-KR" sz="1000" b="0" i="0" dirty="0">
                  <a:solidFill>
                    <a:srgbClr val="333333"/>
                  </a:solidFill>
                  <a:effectLst/>
                  <a:latin typeface="NBG"/>
                </a:rPr>
                <a:t>)</a:t>
              </a:r>
              <a:endParaRPr lang="ko-KR" altLang="en-US" sz="1000" dirty="0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CC68DA6-6CC9-BF89-B0D7-6305D491F585}"/>
              </a:ext>
            </a:extLst>
          </p:cNvPr>
          <p:cNvGrpSpPr/>
          <p:nvPr/>
        </p:nvGrpSpPr>
        <p:grpSpPr>
          <a:xfrm>
            <a:off x="3361266" y="11430356"/>
            <a:ext cx="1857375" cy="2007892"/>
            <a:chOff x="2633861" y="8180559"/>
            <a:chExt cx="1857375" cy="2007892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600E93A-2376-D012-84C0-A05AE50DEFB6}"/>
                </a:ext>
              </a:extLst>
            </p:cNvPr>
            <p:cNvSpPr/>
            <p:nvPr/>
          </p:nvSpPr>
          <p:spPr>
            <a:xfrm>
              <a:off x="2633861" y="8180559"/>
              <a:ext cx="1857375" cy="200789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8" name="그림 47" descr="건물, 야외, 하늘, 상업용 건물이(가) 표시된 사진&#10;&#10;자동 생성된 설명">
              <a:extLst>
                <a:ext uri="{FF2B5EF4-FFF2-40B4-BE49-F238E27FC236}">
                  <a16:creationId xmlns:a16="http://schemas.microsoft.com/office/drawing/2014/main" id="{DD570D67-5CAB-C315-81D3-D32DCD100C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2150" y="8369347"/>
              <a:ext cx="1562175" cy="921476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C7B83B0-6A0B-3E06-FBE2-4A4BCDA45E07}"/>
                </a:ext>
              </a:extLst>
            </p:cNvPr>
            <p:cNvSpPr txBox="1"/>
            <p:nvPr/>
          </p:nvSpPr>
          <p:spPr>
            <a:xfrm>
              <a:off x="2745408" y="9454979"/>
              <a:ext cx="16230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0" i="0" dirty="0">
                  <a:solidFill>
                    <a:srgbClr val="333333"/>
                  </a:solidFill>
                  <a:effectLst/>
                  <a:latin typeface="NBG"/>
                </a:rPr>
                <a:t>김포시 </a:t>
              </a:r>
              <a:r>
                <a:rPr lang="ko-KR" altLang="en-US" sz="1000" b="0" i="0" dirty="0" err="1">
                  <a:solidFill>
                    <a:srgbClr val="333333"/>
                  </a:solidFill>
                  <a:effectLst/>
                  <a:latin typeface="NBG"/>
                </a:rPr>
                <a:t>월곶면</a:t>
              </a:r>
              <a:r>
                <a:rPr lang="ko-KR" altLang="en-US" sz="1000" b="0" i="0" dirty="0">
                  <a:solidFill>
                    <a:srgbClr val="333333"/>
                  </a:solidFill>
                  <a:effectLst/>
                  <a:latin typeface="NBG"/>
                </a:rPr>
                <a:t> </a:t>
              </a:r>
              <a:r>
                <a:rPr lang="ko-KR" altLang="en-US" sz="1000" b="0" i="0" dirty="0" err="1">
                  <a:solidFill>
                    <a:srgbClr val="333333"/>
                  </a:solidFill>
                  <a:effectLst/>
                  <a:latin typeface="NBG"/>
                </a:rPr>
                <a:t>군하로</a:t>
              </a:r>
              <a:r>
                <a:rPr lang="ko-KR" altLang="en-US" sz="1000" b="0" i="0" dirty="0">
                  <a:solidFill>
                    <a:srgbClr val="333333"/>
                  </a:solidFill>
                  <a:effectLst/>
                  <a:latin typeface="NBG"/>
                </a:rPr>
                <a:t> </a:t>
              </a:r>
              <a:r>
                <a:rPr lang="en-US" altLang="ko-KR" sz="1000" b="0" i="0" dirty="0">
                  <a:solidFill>
                    <a:srgbClr val="333333"/>
                  </a:solidFill>
                  <a:effectLst/>
                  <a:latin typeface="NBG"/>
                </a:rPr>
                <a:t>263(</a:t>
              </a:r>
              <a:r>
                <a:rPr lang="ko-KR" altLang="en-US" sz="1000" b="0" i="0" dirty="0" err="1">
                  <a:solidFill>
                    <a:srgbClr val="333333"/>
                  </a:solidFill>
                  <a:effectLst/>
                  <a:latin typeface="NBG"/>
                </a:rPr>
                <a:t>월곶면행정복지센터</a:t>
              </a:r>
              <a:r>
                <a:rPr lang="en-US" altLang="ko-KR" sz="1000" b="0" i="0" dirty="0">
                  <a:solidFill>
                    <a:srgbClr val="333333"/>
                  </a:solidFill>
                  <a:effectLst/>
                  <a:latin typeface="NBG"/>
                </a:rPr>
                <a:t>)</a:t>
              </a:r>
              <a:endParaRPr lang="ko-KR" altLang="en-US" sz="1000" dirty="0"/>
            </a:p>
          </p:txBody>
        </p:sp>
      </p:grpSp>
      <p:pic>
        <p:nvPicPr>
          <p:cNvPr id="50" name="Picture 2" descr="경기도지도, 경기도, 지도, 한국, 한국지리, 사진,이미지,일러스트,캘리그라피 - pepper83작가">
            <a:extLst>
              <a:ext uri="{FF2B5EF4-FFF2-40B4-BE49-F238E27FC236}">
                <a16:creationId xmlns:a16="http://schemas.microsoft.com/office/drawing/2014/main" id="{ED227663-B048-FE2E-5CB1-9AA2F1624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025" y="7122294"/>
            <a:ext cx="5546530" cy="554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2D17750D-D6A4-3F28-0381-4A052B021BD3}"/>
              </a:ext>
            </a:extLst>
          </p:cNvPr>
          <p:cNvCxnSpPr>
            <a:cxnSpLocks/>
          </p:cNvCxnSpPr>
          <p:nvPr/>
        </p:nvCxnSpPr>
        <p:spPr>
          <a:xfrm>
            <a:off x="5023222" y="8462315"/>
            <a:ext cx="1020008" cy="902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A2E75DA-9BB0-C19C-4C1D-E1BB43368083}"/>
              </a:ext>
            </a:extLst>
          </p:cNvPr>
          <p:cNvCxnSpPr>
            <a:cxnSpLocks/>
          </p:cNvCxnSpPr>
          <p:nvPr/>
        </p:nvCxnSpPr>
        <p:spPr>
          <a:xfrm flipV="1">
            <a:off x="5218641" y="12256397"/>
            <a:ext cx="1649178" cy="412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3141BB5-AB20-BD58-9ADC-2712235EA86B}"/>
              </a:ext>
            </a:extLst>
          </p:cNvPr>
          <p:cNvSpPr txBox="1"/>
          <p:nvPr/>
        </p:nvSpPr>
        <p:spPr>
          <a:xfrm>
            <a:off x="3515017" y="6262338"/>
            <a:ext cx="5458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r>
              <a:rPr lang="en-US" altLang="ko-KR" dirty="0">
                <a:hlinkClick r:id="rId8"/>
              </a:rPr>
              <a:t>https://sihe.seoul.go.kr/datas/ghg-monitoring-status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C825085-95B2-DD5A-6FFA-32CCA7043E38}"/>
              </a:ext>
            </a:extLst>
          </p:cNvPr>
          <p:cNvSpPr/>
          <p:nvPr/>
        </p:nvSpPr>
        <p:spPr>
          <a:xfrm>
            <a:off x="3165847" y="5299567"/>
            <a:ext cx="8384452" cy="7890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경기도 온실가스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(CO</a:t>
            </a:r>
            <a:r>
              <a:rPr lang="en-US" altLang="ko-KR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CH</a:t>
            </a:r>
            <a:r>
              <a:rPr lang="en-US" altLang="ko-KR" baseline="-25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 </a:t>
            </a:r>
            <a:r>
              <a:rPr lang="ko-KR" alt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측정망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위치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3FCC6C-43EA-0849-36A0-8C02571D17D8}"/>
              </a:ext>
            </a:extLst>
          </p:cNvPr>
          <p:cNvSpPr txBox="1"/>
          <p:nvPr/>
        </p:nvSpPr>
        <p:spPr>
          <a:xfrm>
            <a:off x="12617918" y="5299567"/>
            <a:ext cx="545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</a:t>
            </a:r>
            <a:endParaRPr lang="en-US" altLang="ko-KR" dirty="0"/>
          </a:p>
          <a:p>
            <a:r>
              <a:rPr lang="en-US" altLang="ko-KR" dirty="0"/>
              <a:t>https://air.gg.go.kr/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BCB09AE-3FBE-C6A2-F85E-A4EAEDF71ABE}"/>
              </a:ext>
            </a:extLst>
          </p:cNvPr>
          <p:cNvSpPr txBox="1"/>
          <p:nvPr/>
        </p:nvSpPr>
        <p:spPr>
          <a:xfrm>
            <a:off x="11408878" y="13660673"/>
            <a:ext cx="9333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※ </a:t>
            </a:r>
            <a:r>
              <a:rPr lang="ko-KR" altLang="en-US" sz="1600" dirty="0">
                <a:solidFill>
                  <a:srgbClr val="FF0000"/>
                </a:solidFill>
              </a:rPr>
              <a:t>해당자료는 가공 및 보정이 안된 실시간 데이터 이므로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과거 누적데이터는 제공하고 있지 않음</a:t>
            </a:r>
            <a:r>
              <a:rPr lang="en-US" altLang="ko-KR" sz="1600" dirty="0">
                <a:solidFill>
                  <a:srgbClr val="FF0000"/>
                </a:solidFill>
              </a:rPr>
              <a:t>. 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pic>
        <p:nvPicPr>
          <p:cNvPr id="59" name="그림 58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36684906-5EA8-B53A-4D3A-07A61E0C2B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5792" y="6661669"/>
            <a:ext cx="5637934" cy="1019359"/>
          </a:xfrm>
          <a:prstGeom prst="rect">
            <a:avLst/>
          </a:prstGeom>
        </p:spPr>
      </p:pic>
      <p:pic>
        <p:nvPicPr>
          <p:cNvPr id="61" name="그림 60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CE795372-D807-09DD-852E-17C72D45AD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5877" y="10192303"/>
            <a:ext cx="5637934" cy="1019359"/>
          </a:xfrm>
          <a:prstGeom prst="rect">
            <a:avLst/>
          </a:prstGeom>
        </p:spPr>
      </p:pic>
      <p:pic>
        <p:nvPicPr>
          <p:cNvPr id="63" name="그림 62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34A641F1-27A5-C122-73BC-4F880325651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02"/>
          <a:stretch/>
        </p:blipFill>
        <p:spPr>
          <a:xfrm>
            <a:off x="12839936" y="8114927"/>
            <a:ext cx="6192114" cy="1524275"/>
          </a:xfrm>
          <a:prstGeom prst="rect">
            <a:avLst/>
          </a:prstGeom>
        </p:spPr>
      </p:pic>
      <p:pic>
        <p:nvPicPr>
          <p:cNvPr id="65" name="그림 64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35741E91-2E19-10FF-6F9C-A6B75397337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4725" y="11441747"/>
            <a:ext cx="6401693" cy="1419423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D2FA595A-720B-7F0B-F410-4B108F06F5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1661" y="6047358"/>
            <a:ext cx="3353268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1112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모서리가 둥근 직사각형 61"/>
          <p:cNvSpPr/>
          <p:nvPr/>
        </p:nvSpPr>
        <p:spPr>
          <a:xfrm>
            <a:off x="726217" y="3382949"/>
            <a:ext cx="20221704" cy="5487420"/>
          </a:xfrm>
          <a:prstGeom prst="roundRect">
            <a:avLst>
              <a:gd name="adj" fmla="val 995"/>
            </a:avLst>
          </a:prstGeom>
          <a:solidFill>
            <a:schemeClr val="bg1"/>
          </a:solidFill>
          <a:ln>
            <a:solidFill>
              <a:srgbClr val="D5D6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26217" y="293239"/>
            <a:ext cx="20221704" cy="719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포털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–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기후위기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-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기후위기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특성안내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–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경기도 기후변화 시나리오</a:t>
            </a:r>
          </a:p>
        </p:txBody>
      </p:sp>
      <p:sp>
        <p:nvSpPr>
          <p:cNvPr id="4" name="모서리가 둥근 직사각형 3"/>
          <p:cNvSpPr/>
          <p:nvPr/>
        </p:nvSpPr>
        <p:spPr>
          <a:xfrm>
            <a:off x="726217" y="1392073"/>
            <a:ext cx="20221704" cy="1801503"/>
          </a:xfrm>
          <a:prstGeom prst="roundRect">
            <a:avLst>
              <a:gd name="adj" fmla="val 2177"/>
            </a:avLst>
          </a:prstGeom>
          <a:solidFill>
            <a:srgbClr val="D5D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9117" y="1692609"/>
            <a:ext cx="670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경기도 기후변화 미래 시나리오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19117" y="2256773"/>
            <a:ext cx="19543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 기후변화 시나리오는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2050, 2100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년의 경기도 기후를 과학적으로 예측해주는 모델입니다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특히 온실가스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에어로졸 등 자연환경 오염 행위들이 지구에 끼치는 영향력을 지구 시스템 모델에 적용하여 경기도의 미래 기온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강수량 등의 기후 관련 정보를 제시해 줍니다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이러한 정보는 경기도가 기후변화로 인한 사전적으로 피해를 예방하고 최소화하기 위한 정보로 활용됩니다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05" y="3572563"/>
            <a:ext cx="577596" cy="56416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528551" y="3562257"/>
            <a:ext cx="5390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RCP(</a:t>
            </a:r>
            <a:r>
              <a:rPr lang="ko-KR" altLang="en-US" sz="3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대표농도경로</a:t>
            </a:r>
            <a:r>
              <a:rPr lang="en-US" altLang="ko-KR" sz="3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) </a:t>
            </a:r>
            <a:r>
              <a:rPr lang="ko-KR" altLang="en-US" sz="3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시나리오</a:t>
            </a:r>
            <a:endParaRPr lang="ko-KR" altLang="en-US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34390" y="4428931"/>
            <a:ext cx="19628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IPCC 제 5차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평가보고서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(2013)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사용한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RCP(Representative Concentration Pathway)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시나리오는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미래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변화를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예측함에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있어서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온실가스들의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대표적인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농도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경로를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통해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미래의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온실가스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배출량의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변화를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추정하는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모델입니다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4가지의 ‘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대표적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농도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경로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’(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RCP의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숫자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혹은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계수를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의미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가정하는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온실가스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농도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변화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및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경로에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따라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온실가스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배출량의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변화를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예측하는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주요한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도구입니다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879" y="5193014"/>
            <a:ext cx="9358380" cy="3305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BB6FC4-B66C-D2A1-4914-670C6A339B24}"/>
              </a:ext>
            </a:extLst>
          </p:cNvPr>
          <p:cNvSpPr txBox="1"/>
          <p:nvPr/>
        </p:nvSpPr>
        <p:spPr>
          <a:xfrm>
            <a:off x="6040295" y="1179957"/>
            <a:ext cx="4352474" cy="83099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latin typeface="+mn-ea"/>
              </a:defRPr>
            </a:lvl1pPr>
          </a:lstStyle>
          <a:p>
            <a:r>
              <a:rPr lang="ko-KR" altLang="en-US" dirty="0"/>
              <a:t>시나리오 소개 하나씩</a:t>
            </a:r>
            <a:r>
              <a:rPr lang="en-US" altLang="ko-KR" dirty="0"/>
              <a:t>(2</a:t>
            </a:r>
            <a:r>
              <a:rPr lang="ko-KR" altLang="en-US" dirty="0"/>
              <a:t>분할</a:t>
            </a:r>
            <a:r>
              <a:rPr lang="en-US" altLang="ko-KR" dirty="0"/>
              <a:t>x)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스크롤로 보여주기</a:t>
            </a:r>
          </a:p>
        </p:txBody>
      </p:sp>
      <p:sp>
        <p:nvSpPr>
          <p:cNvPr id="7" name="모서리가 둥근 직사각형 62">
            <a:extLst>
              <a:ext uri="{FF2B5EF4-FFF2-40B4-BE49-F238E27FC236}">
                <a16:creationId xmlns:a16="http://schemas.microsoft.com/office/drawing/2014/main" id="{6A3EE93C-52C8-8FC6-C97A-C9E4AA553B51}"/>
              </a:ext>
            </a:extLst>
          </p:cNvPr>
          <p:cNvSpPr/>
          <p:nvPr/>
        </p:nvSpPr>
        <p:spPr>
          <a:xfrm>
            <a:off x="726216" y="9152268"/>
            <a:ext cx="20221703" cy="6170484"/>
          </a:xfrm>
          <a:prstGeom prst="roundRect">
            <a:avLst>
              <a:gd name="adj" fmla="val 995"/>
            </a:avLst>
          </a:prstGeom>
          <a:solidFill>
            <a:schemeClr val="bg1"/>
          </a:solidFill>
          <a:ln>
            <a:solidFill>
              <a:srgbClr val="D5D6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73270AB-F554-ECB0-CDB0-60EC9E3E9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68" y="9259078"/>
            <a:ext cx="577596" cy="5641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DD78C6-9B75-9F08-CE42-D74CCB1CDAC1}"/>
              </a:ext>
            </a:extLst>
          </p:cNvPr>
          <p:cNvSpPr txBox="1"/>
          <p:nvPr/>
        </p:nvSpPr>
        <p:spPr>
          <a:xfrm>
            <a:off x="1634214" y="9248772"/>
            <a:ext cx="5390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SSP</a:t>
            </a:r>
            <a:r>
              <a:rPr lang="en-US" altLang="ko-KR" sz="3200" b="1" strike="sngStrike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sz="3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3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공동사회경제</a:t>
            </a:r>
            <a:r>
              <a:rPr lang="en-US" altLang="ko-KR" sz="3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) </a:t>
            </a:r>
            <a:r>
              <a:rPr lang="ko-KR" altLang="en-US" sz="3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시나리오</a:t>
            </a:r>
            <a:endParaRPr lang="ko-KR" altLang="en-US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35D465-F4E8-E32E-5E45-A73A801F5F58}"/>
              </a:ext>
            </a:extLst>
          </p:cNvPr>
          <p:cNvSpPr txBox="1"/>
          <p:nvPr/>
        </p:nvSpPr>
        <p:spPr>
          <a:xfrm>
            <a:off x="1105932" y="10129094"/>
            <a:ext cx="19556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IPCC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차 평가보고서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(2020)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에서 사용한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00"/>
                </a:highlight>
                <a:latin typeface="Noto Sans KR" panose="020B0200000000000000" pitchFamily="50" charset="-127"/>
                <a:ea typeface="Noto Sans KR" panose="020B0200000000000000" pitchFamily="50" charset="-127"/>
              </a:rPr>
              <a:t>모델로써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RCP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시나리오와 결합하여 기후 변화의 영향을 예측할 수 있는 사회 경제적 시나리오입니다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기후 변화와 관련된 사회경제적 경로를 나타내며 사회적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-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경제적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-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기술적의 발전 배경이 미래의 기후 변화에 미칠 영향력 등을 예측하는 모델입니다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대표적으로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가지 주요 경로가 있으며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기후변화가 사회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-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경제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-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기술과 어떻게 상호작용하는지를 살펴보려고 했다는 점에서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의미있는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모델로 평가받고 있습니다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03D49CD-0B30-BB54-DFA5-5BCFC8CD1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969" y="11358276"/>
            <a:ext cx="9407888" cy="33056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546C72-2FB0-8C13-5E35-405A389B3E7E}"/>
              </a:ext>
            </a:extLst>
          </p:cNvPr>
          <p:cNvSpPr txBox="1"/>
          <p:nvPr/>
        </p:nvSpPr>
        <p:spPr>
          <a:xfrm>
            <a:off x="3565649" y="11785730"/>
            <a:ext cx="4204997" cy="830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latin typeface="+mn-ea"/>
              </a:defRPr>
            </a:lvl1pPr>
          </a:lstStyle>
          <a:p>
            <a:r>
              <a:rPr lang="ko-KR" altLang="en-US" dirty="0"/>
              <a:t>관련 표</a:t>
            </a:r>
            <a:endParaRPr lang="en-US" altLang="ko-KR" dirty="0"/>
          </a:p>
          <a:p>
            <a:r>
              <a:rPr lang="ko-KR" altLang="en-US" dirty="0"/>
              <a:t>전승호 박사님 새로 추가예정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655FEF-BE75-C7FF-43CD-AD92D147F5FD}"/>
              </a:ext>
            </a:extLst>
          </p:cNvPr>
          <p:cNvSpPr txBox="1"/>
          <p:nvPr/>
        </p:nvSpPr>
        <p:spPr>
          <a:xfrm>
            <a:off x="6879936" y="9189286"/>
            <a:ext cx="4331635" cy="830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latin typeface="+mn-ea"/>
              </a:defRPr>
            </a:lvl1pPr>
          </a:lstStyle>
          <a:p>
            <a:r>
              <a:rPr lang="ko-KR" altLang="en-US" dirty="0"/>
              <a:t>시나리오 관련 글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전승호 박사님 다시 작성예정</a:t>
            </a:r>
          </a:p>
        </p:txBody>
      </p:sp>
    </p:spTree>
    <p:extLst>
      <p:ext uri="{BB962C8B-B14F-4D97-AF65-F5344CB8AC3E}">
        <p14:creationId xmlns:p14="http://schemas.microsoft.com/office/powerpoint/2010/main" val="326015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1C08D-1F7E-36C7-6192-17A0C7584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FEF776AD-43EF-EF2A-43A1-3EA825A1E44F}"/>
              </a:ext>
            </a:extLst>
          </p:cNvPr>
          <p:cNvSpPr/>
          <p:nvPr/>
        </p:nvSpPr>
        <p:spPr>
          <a:xfrm>
            <a:off x="726217" y="293239"/>
            <a:ext cx="20221704" cy="719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포털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–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기후위기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-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기후위기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특성안내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–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경기도 기후변화 시나리오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0BE8949F-A528-1F97-521C-EBABF19C52A9}"/>
              </a:ext>
            </a:extLst>
          </p:cNvPr>
          <p:cNvSpPr/>
          <p:nvPr/>
        </p:nvSpPr>
        <p:spPr>
          <a:xfrm>
            <a:off x="726217" y="1392073"/>
            <a:ext cx="20221704" cy="1801503"/>
          </a:xfrm>
          <a:prstGeom prst="roundRect">
            <a:avLst>
              <a:gd name="adj" fmla="val 2177"/>
            </a:avLst>
          </a:prstGeom>
          <a:solidFill>
            <a:srgbClr val="D5D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2CACA0-8374-C2C8-9E33-83F010D45B28}"/>
              </a:ext>
            </a:extLst>
          </p:cNvPr>
          <p:cNvSpPr txBox="1"/>
          <p:nvPr/>
        </p:nvSpPr>
        <p:spPr>
          <a:xfrm>
            <a:off x="1119117" y="1692609"/>
            <a:ext cx="670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경기도 기후변화 미래 시나리오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6DFD3D-E9DD-6E92-2577-24373EA8E8B6}"/>
              </a:ext>
            </a:extLst>
          </p:cNvPr>
          <p:cNvSpPr txBox="1"/>
          <p:nvPr/>
        </p:nvSpPr>
        <p:spPr>
          <a:xfrm>
            <a:off x="1119117" y="2256773"/>
            <a:ext cx="19543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 기후변화 시나리오는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2050, 2100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년의 경기도 기후를 과학적으로 예측해주는 모델입니다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특히 온실가스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에어로졸 등 자연환경 오염 행위들이 지구에 끼치는 영향력을 지구 시스템 모델에 적용하여 경기도의 미래 기온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강수량 등의 기후 관련 정보를 제시해 줍니다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이러한 정보는 경기도가 기후변화로 인한 사전적으로 피해를 예방하고 최소화하기 위한 정보로 활용됩니다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857A37C6-C496-CB3F-1288-D16F3CA970D2}"/>
              </a:ext>
            </a:extLst>
          </p:cNvPr>
          <p:cNvSpPr/>
          <p:nvPr/>
        </p:nvSpPr>
        <p:spPr>
          <a:xfrm>
            <a:off x="726217" y="3829359"/>
            <a:ext cx="20221704" cy="9295798"/>
          </a:xfrm>
          <a:prstGeom prst="roundRect">
            <a:avLst>
              <a:gd name="adj" fmla="val 995"/>
            </a:avLst>
          </a:prstGeom>
          <a:solidFill>
            <a:schemeClr val="bg1"/>
          </a:solidFill>
          <a:ln>
            <a:solidFill>
              <a:srgbClr val="D5D6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1EDABD41-8876-969D-4AD8-5F24E289B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05" y="4055034"/>
            <a:ext cx="577596" cy="564164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4A3435A6-F08D-E934-B75B-F84329AF37FA}"/>
              </a:ext>
            </a:extLst>
          </p:cNvPr>
          <p:cNvSpPr txBox="1"/>
          <p:nvPr/>
        </p:nvSpPr>
        <p:spPr>
          <a:xfrm>
            <a:off x="1528551" y="4044728"/>
            <a:ext cx="7260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RCP </a:t>
            </a:r>
            <a:r>
              <a:rPr lang="ko-KR" altLang="en-US" sz="3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시나리오와 </a:t>
            </a:r>
            <a:r>
              <a:rPr lang="en-US" altLang="ko-KR" sz="3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SSP </a:t>
            </a:r>
            <a:r>
              <a:rPr lang="ko-KR" altLang="en-US" sz="3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시나리오 혼합 유형 </a:t>
            </a:r>
            <a:endParaRPr lang="ko-KR" altLang="en-US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4C41C3FA-6241-1E8C-D379-420CA24CD7FC}"/>
              </a:ext>
            </a:extLst>
          </p:cNvPr>
          <p:cNvSpPr/>
          <p:nvPr/>
        </p:nvSpPr>
        <p:spPr>
          <a:xfrm>
            <a:off x="954121" y="4896983"/>
            <a:ext cx="9609246" cy="2383372"/>
          </a:xfrm>
          <a:prstGeom prst="roundRect">
            <a:avLst>
              <a:gd name="adj" fmla="val 399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A49B35AE-F89A-5A1F-CE31-BA1689B49A06}"/>
              </a:ext>
            </a:extLst>
          </p:cNvPr>
          <p:cNvSpPr/>
          <p:nvPr/>
        </p:nvSpPr>
        <p:spPr>
          <a:xfrm>
            <a:off x="10948390" y="4896983"/>
            <a:ext cx="9714320" cy="2383372"/>
          </a:xfrm>
          <a:prstGeom prst="roundRect">
            <a:avLst>
              <a:gd name="adj" fmla="val 481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91A311-0C00-1B54-CA3F-8BD6723B6872}"/>
              </a:ext>
            </a:extLst>
          </p:cNvPr>
          <p:cNvSpPr txBox="1"/>
          <p:nvPr/>
        </p:nvSpPr>
        <p:spPr>
          <a:xfrm>
            <a:off x="1119117" y="5055770"/>
            <a:ext cx="7670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기후변화적응을 위한 우리나라 수문학적 </a:t>
            </a:r>
            <a:r>
              <a:rPr lang="ko-KR" altLang="en-US" sz="2400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가뭄위험도</a:t>
            </a:r>
            <a:r>
              <a:rPr lang="ko-KR" altLang="en-US" sz="24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평가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B3F888-6703-5CC8-CD93-C0FAF555C840}"/>
              </a:ext>
            </a:extLst>
          </p:cNvPr>
          <p:cNvSpPr txBox="1"/>
          <p:nvPr/>
        </p:nvSpPr>
        <p:spPr>
          <a:xfrm>
            <a:off x="1119116" y="5545977"/>
            <a:ext cx="9273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RCP 8.5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SSP3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를 혼합한 시나리오 내에서 가뭄 위험도에 대한 평가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(a)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는 가뭄 위해성의 기여도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(b)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는 가뭄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노출도의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기여도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(b)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는 가뭄 취약성의 기여도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FDD909A6-E5AC-C34A-1690-486956CC928F}"/>
              </a:ext>
            </a:extLst>
          </p:cNvPr>
          <p:cNvSpPr/>
          <p:nvPr/>
        </p:nvSpPr>
        <p:spPr>
          <a:xfrm>
            <a:off x="8366078" y="6704393"/>
            <a:ext cx="2026691" cy="442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보고서 다운로드</a:t>
            </a:r>
          </a:p>
        </p:txBody>
      </p: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137CFE1B-0FCC-EDEC-4FB2-8791DE4B2021}"/>
              </a:ext>
            </a:extLst>
          </p:cNvPr>
          <p:cNvSpPr/>
          <p:nvPr/>
        </p:nvSpPr>
        <p:spPr>
          <a:xfrm>
            <a:off x="18497573" y="6704393"/>
            <a:ext cx="2026691" cy="442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보고서 다운로드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258E62-CFF1-A015-C53C-63DDA7E00042}"/>
              </a:ext>
            </a:extLst>
          </p:cNvPr>
          <p:cNvSpPr txBox="1"/>
          <p:nvPr/>
        </p:nvSpPr>
        <p:spPr>
          <a:xfrm>
            <a:off x="11112166" y="5055770"/>
            <a:ext cx="7670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기후변화적응을 위한 우리나라 수문학적 </a:t>
            </a:r>
            <a:r>
              <a:rPr lang="ko-KR" altLang="en-US" sz="2400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가뭄위험도</a:t>
            </a:r>
            <a:r>
              <a:rPr lang="ko-KR" altLang="en-US" sz="24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평가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CEA2F44-211F-7FCC-B99E-968095467CE7}"/>
              </a:ext>
            </a:extLst>
          </p:cNvPr>
          <p:cNvSpPr txBox="1"/>
          <p:nvPr/>
        </p:nvSpPr>
        <p:spPr>
          <a:xfrm>
            <a:off x="11112165" y="5545977"/>
            <a:ext cx="9273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●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국립농업과학원이 제시하는 국가표준시나리오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SSP-RCP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시나리오는 총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4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가지 종류가 있음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SSP1-26, SSP2-4.5, SSP3-70, SSP5-85</a:t>
            </a:r>
          </a:p>
          <a:p>
            <a:pPr lvl="0" fontAlgn="base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●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각각의 분석 기간별 기후생산력을 공간적 분포로 제시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lvl="0" fontAlgn="base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B5248D-4A39-551D-906C-35817500C93B}"/>
              </a:ext>
            </a:extLst>
          </p:cNvPr>
          <p:cNvSpPr txBox="1"/>
          <p:nvPr/>
        </p:nvSpPr>
        <p:spPr>
          <a:xfrm>
            <a:off x="8932008" y="3986592"/>
            <a:ext cx="6197530" cy="830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000" b="1">
                <a:latin typeface="+mn-ea"/>
              </a:defRPr>
            </a:lvl1pPr>
          </a:lstStyle>
          <a:p>
            <a:r>
              <a:rPr lang="ko-KR" altLang="en-US" sz="2400" dirty="0"/>
              <a:t>관련 레퍼런스 추가</a:t>
            </a:r>
            <a:r>
              <a:rPr lang="en-US" altLang="ko-KR" sz="2400" dirty="0"/>
              <a:t>(</a:t>
            </a:r>
            <a:r>
              <a:rPr lang="ko-KR" altLang="en-US" sz="2400" dirty="0"/>
              <a:t>대략적 내용</a:t>
            </a:r>
            <a:r>
              <a:rPr lang="en-US" altLang="ko-KR" sz="2400" dirty="0"/>
              <a:t>?_1~2</a:t>
            </a:r>
            <a:r>
              <a:rPr lang="ko-KR" altLang="en-US" sz="2400" dirty="0"/>
              <a:t>문장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 err="1"/>
              <a:t>폴더명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/>
              <a:t>“</a:t>
            </a:r>
            <a:r>
              <a:rPr lang="ko-KR" altLang="en-US" sz="2400" dirty="0" err="1"/>
              <a:t>선행연구_SSPRCP_전승호</a:t>
            </a:r>
            <a:r>
              <a:rPr lang="en-US" altLang="ko-KR" sz="2400" dirty="0"/>
              <a:t>”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84A59E-1825-5A0C-89A6-47239A15BF22}"/>
              </a:ext>
            </a:extLst>
          </p:cNvPr>
          <p:cNvSpPr txBox="1"/>
          <p:nvPr/>
        </p:nvSpPr>
        <p:spPr>
          <a:xfrm>
            <a:off x="6040295" y="1179957"/>
            <a:ext cx="4352474" cy="83099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latin typeface="+mn-ea"/>
              </a:defRPr>
            </a:lvl1pPr>
          </a:lstStyle>
          <a:p>
            <a:r>
              <a:rPr lang="ko-KR" altLang="en-US" dirty="0"/>
              <a:t>시나리오 소개 하나씩</a:t>
            </a:r>
            <a:r>
              <a:rPr lang="en-US" altLang="ko-KR" dirty="0"/>
              <a:t>(2</a:t>
            </a:r>
            <a:r>
              <a:rPr lang="ko-KR" altLang="en-US" dirty="0"/>
              <a:t>분할</a:t>
            </a:r>
            <a:r>
              <a:rPr lang="en-US" altLang="ko-KR" dirty="0"/>
              <a:t>x)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스크롤로 보여주기</a:t>
            </a:r>
          </a:p>
        </p:txBody>
      </p:sp>
      <p:sp>
        <p:nvSpPr>
          <p:cNvPr id="7" name="모서리가 둥근 직사각형 24">
            <a:extLst>
              <a:ext uri="{FF2B5EF4-FFF2-40B4-BE49-F238E27FC236}">
                <a16:creationId xmlns:a16="http://schemas.microsoft.com/office/drawing/2014/main" id="{45E83334-FB52-5BDF-3782-1798A858E9DF}"/>
              </a:ext>
            </a:extLst>
          </p:cNvPr>
          <p:cNvSpPr/>
          <p:nvPr/>
        </p:nvSpPr>
        <p:spPr>
          <a:xfrm>
            <a:off x="954121" y="7558140"/>
            <a:ext cx="9609246" cy="2383372"/>
          </a:xfrm>
          <a:prstGeom prst="roundRect">
            <a:avLst>
              <a:gd name="adj" fmla="val 399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71">
            <a:extLst>
              <a:ext uri="{FF2B5EF4-FFF2-40B4-BE49-F238E27FC236}">
                <a16:creationId xmlns:a16="http://schemas.microsoft.com/office/drawing/2014/main" id="{F2A09D6B-F43A-3782-4F1C-20946027AB3E}"/>
              </a:ext>
            </a:extLst>
          </p:cNvPr>
          <p:cNvSpPr/>
          <p:nvPr/>
        </p:nvSpPr>
        <p:spPr>
          <a:xfrm>
            <a:off x="10948390" y="7558140"/>
            <a:ext cx="9714320" cy="2383372"/>
          </a:xfrm>
          <a:prstGeom prst="roundRect">
            <a:avLst>
              <a:gd name="adj" fmla="val 481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215903-A52E-FA44-AF5D-0145A2A19C10}"/>
              </a:ext>
            </a:extLst>
          </p:cNvPr>
          <p:cNvSpPr txBox="1"/>
          <p:nvPr/>
        </p:nvSpPr>
        <p:spPr>
          <a:xfrm>
            <a:off x="1119117" y="7716927"/>
            <a:ext cx="7670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기후변화적응을 위한 우리나라 수문학적 </a:t>
            </a:r>
            <a:r>
              <a:rPr lang="ko-KR" altLang="en-US" sz="2400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가뭄위험도</a:t>
            </a:r>
            <a:r>
              <a:rPr lang="ko-KR" altLang="en-US" sz="24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평가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D656F6-2CAB-BF1D-82D5-182C64ED59C3}"/>
              </a:ext>
            </a:extLst>
          </p:cNvPr>
          <p:cNvSpPr txBox="1"/>
          <p:nvPr/>
        </p:nvSpPr>
        <p:spPr>
          <a:xfrm>
            <a:off x="1119116" y="8207134"/>
            <a:ext cx="9273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RCP 8.5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SSP3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를 혼합한 시나리오 내에서 가뭄 위험도에 대한 평가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(a)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는 가뭄 위해성의 기여도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(b)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는 가뭄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노출도의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기여도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(b)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는 가뭄 취약성의 기여도</a:t>
            </a:r>
          </a:p>
        </p:txBody>
      </p:sp>
      <p:sp>
        <p:nvSpPr>
          <p:cNvPr id="13" name="모서리가 둥근 직사각형 26">
            <a:extLst>
              <a:ext uri="{FF2B5EF4-FFF2-40B4-BE49-F238E27FC236}">
                <a16:creationId xmlns:a16="http://schemas.microsoft.com/office/drawing/2014/main" id="{691EAA37-8F69-FB97-DC99-72BD01C2E094}"/>
              </a:ext>
            </a:extLst>
          </p:cNvPr>
          <p:cNvSpPr/>
          <p:nvPr/>
        </p:nvSpPr>
        <p:spPr>
          <a:xfrm>
            <a:off x="8366078" y="9365550"/>
            <a:ext cx="2026691" cy="442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보고서 다운로드</a:t>
            </a:r>
          </a:p>
        </p:txBody>
      </p:sp>
      <p:sp>
        <p:nvSpPr>
          <p:cNvPr id="14" name="모서리가 둥근 직사각형 73">
            <a:extLst>
              <a:ext uri="{FF2B5EF4-FFF2-40B4-BE49-F238E27FC236}">
                <a16:creationId xmlns:a16="http://schemas.microsoft.com/office/drawing/2014/main" id="{0A4B2A84-C381-DEA9-3400-54D540D14202}"/>
              </a:ext>
            </a:extLst>
          </p:cNvPr>
          <p:cNvSpPr/>
          <p:nvPr/>
        </p:nvSpPr>
        <p:spPr>
          <a:xfrm>
            <a:off x="18497573" y="9365550"/>
            <a:ext cx="2026691" cy="442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보고서 다운로드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7FB750-0E16-E4C0-25B6-DC16840EC516}"/>
              </a:ext>
            </a:extLst>
          </p:cNvPr>
          <p:cNvSpPr txBox="1"/>
          <p:nvPr/>
        </p:nvSpPr>
        <p:spPr>
          <a:xfrm>
            <a:off x="11112166" y="7716927"/>
            <a:ext cx="7670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기후변화적응을 위한 우리나라 수문학적 </a:t>
            </a:r>
            <a:r>
              <a:rPr lang="ko-KR" altLang="en-US" sz="2400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가뭄위험도</a:t>
            </a:r>
            <a:r>
              <a:rPr lang="ko-KR" altLang="en-US" sz="24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평가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723AD8-2D75-4635-4032-085BBDC4FEA2}"/>
              </a:ext>
            </a:extLst>
          </p:cNvPr>
          <p:cNvSpPr txBox="1"/>
          <p:nvPr/>
        </p:nvSpPr>
        <p:spPr>
          <a:xfrm>
            <a:off x="11112165" y="8207134"/>
            <a:ext cx="9273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●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국립농업과학원이 제시하는 국가표준시나리오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SSP-RCP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시나리오는 총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4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가지 종류가 있음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SSP1-26, SSP2-4.5, SSP3-70, SSP5-85</a:t>
            </a:r>
          </a:p>
          <a:p>
            <a:pPr lvl="0" fontAlgn="base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●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각각의 분석 기간별 기후생산력을 공간적 분포로 제시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lvl="0" fontAlgn="base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모서리가 둥근 직사각형 24">
            <a:extLst>
              <a:ext uri="{FF2B5EF4-FFF2-40B4-BE49-F238E27FC236}">
                <a16:creationId xmlns:a16="http://schemas.microsoft.com/office/drawing/2014/main" id="{9E620179-E49A-3206-9729-1D561DB36922}"/>
              </a:ext>
            </a:extLst>
          </p:cNvPr>
          <p:cNvSpPr/>
          <p:nvPr/>
        </p:nvSpPr>
        <p:spPr>
          <a:xfrm>
            <a:off x="954121" y="10219297"/>
            <a:ext cx="9609246" cy="2383372"/>
          </a:xfrm>
          <a:prstGeom prst="roundRect">
            <a:avLst>
              <a:gd name="adj" fmla="val 399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71">
            <a:extLst>
              <a:ext uri="{FF2B5EF4-FFF2-40B4-BE49-F238E27FC236}">
                <a16:creationId xmlns:a16="http://schemas.microsoft.com/office/drawing/2014/main" id="{1AB57C1B-BD96-A6B4-7E4B-D08D979202F3}"/>
              </a:ext>
            </a:extLst>
          </p:cNvPr>
          <p:cNvSpPr/>
          <p:nvPr/>
        </p:nvSpPr>
        <p:spPr>
          <a:xfrm>
            <a:off x="10948390" y="10219297"/>
            <a:ext cx="9714320" cy="2383372"/>
          </a:xfrm>
          <a:prstGeom prst="roundRect">
            <a:avLst>
              <a:gd name="adj" fmla="val 4813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1745FD-9A10-CFCB-CF88-C0CE8DCC3802}"/>
              </a:ext>
            </a:extLst>
          </p:cNvPr>
          <p:cNvSpPr txBox="1"/>
          <p:nvPr/>
        </p:nvSpPr>
        <p:spPr>
          <a:xfrm>
            <a:off x="1119117" y="10378084"/>
            <a:ext cx="7670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기후변화적응을 위한 우리나라 수문학적 </a:t>
            </a:r>
            <a:r>
              <a:rPr lang="ko-KR" altLang="en-US" sz="2400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가뭄위험도</a:t>
            </a:r>
            <a:r>
              <a:rPr lang="ko-KR" altLang="en-US" sz="24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평가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B486FF-2C27-CF40-1741-BA0920626BEF}"/>
              </a:ext>
            </a:extLst>
          </p:cNvPr>
          <p:cNvSpPr txBox="1"/>
          <p:nvPr/>
        </p:nvSpPr>
        <p:spPr>
          <a:xfrm>
            <a:off x="1119116" y="10868291"/>
            <a:ext cx="9273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RCP 8.5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와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SSP3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를 혼합한 시나리오 내에서 가뭄 위험도에 대한 평가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(a)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는 가뭄 위해성의 기여도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(b)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는 가뭄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노출도의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기여도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(b)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는 가뭄 취약성의 기여도</a:t>
            </a:r>
          </a:p>
        </p:txBody>
      </p:sp>
      <p:sp>
        <p:nvSpPr>
          <p:cNvPr id="29" name="모서리가 둥근 직사각형 26">
            <a:extLst>
              <a:ext uri="{FF2B5EF4-FFF2-40B4-BE49-F238E27FC236}">
                <a16:creationId xmlns:a16="http://schemas.microsoft.com/office/drawing/2014/main" id="{01D7B692-647C-6350-8D97-8C2D2AA51D64}"/>
              </a:ext>
            </a:extLst>
          </p:cNvPr>
          <p:cNvSpPr/>
          <p:nvPr/>
        </p:nvSpPr>
        <p:spPr>
          <a:xfrm>
            <a:off x="8366078" y="12026707"/>
            <a:ext cx="2026691" cy="442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보고서 다운로드</a:t>
            </a:r>
          </a:p>
        </p:txBody>
      </p:sp>
      <p:sp>
        <p:nvSpPr>
          <p:cNvPr id="30" name="모서리가 둥근 직사각형 73">
            <a:extLst>
              <a:ext uri="{FF2B5EF4-FFF2-40B4-BE49-F238E27FC236}">
                <a16:creationId xmlns:a16="http://schemas.microsoft.com/office/drawing/2014/main" id="{D2582775-1F17-8189-1234-E1DCDB95A634}"/>
              </a:ext>
            </a:extLst>
          </p:cNvPr>
          <p:cNvSpPr/>
          <p:nvPr/>
        </p:nvSpPr>
        <p:spPr>
          <a:xfrm>
            <a:off x="18497573" y="12026707"/>
            <a:ext cx="2026691" cy="4424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보고서 다운로드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A65E19-F6B9-3E89-A662-48622FB8822A}"/>
              </a:ext>
            </a:extLst>
          </p:cNvPr>
          <p:cNvSpPr txBox="1"/>
          <p:nvPr/>
        </p:nvSpPr>
        <p:spPr>
          <a:xfrm>
            <a:off x="11112166" y="10378084"/>
            <a:ext cx="7670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기후변화적응을 위한 우리나라 수문학적 </a:t>
            </a:r>
            <a:r>
              <a:rPr lang="ko-KR" altLang="en-US" sz="2400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가뭄위험도</a:t>
            </a:r>
            <a:r>
              <a:rPr lang="ko-KR" altLang="en-US" sz="24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평가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2BD4D2-81FE-733B-82D0-1CC2F66EDBCF}"/>
              </a:ext>
            </a:extLst>
          </p:cNvPr>
          <p:cNvSpPr txBox="1"/>
          <p:nvPr/>
        </p:nvSpPr>
        <p:spPr>
          <a:xfrm>
            <a:off x="11112165" y="10868291"/>
            <a:ext cx="9273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●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국립농업과학원이 제시하는 국가표준시나리오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SSP-RCP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시나리오는 총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4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가지 종류가 있음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SSP1-26, SSP2-4.5, SSP3-70, SSP5-85</a:t>
            </a:r>
          </a:p>
          <a:p>
            <a:pPr lvl="0" fontAlgn="base"/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●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각각의 분석 기간별 기후생산력을 공간적 분포로 제시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en-US" altLang="ko-KR" dirty="0">
              <a:solidFill>
                <a:schemeClr val="tx1">
                  <a:lumMod val="50000"/>
                  <a:lumOff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lvl="0" fontAlgn="base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763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DE752-68FB-4F91-50AC-21CE3635D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E9348BEA-164E-0720-BEDC-8060A34E1B76}"/>
              </a:ext>
            </a:extLst>
          </p:cNvPr>
          <p:cNvSpPr/>
          <p:nvPr/>
        </p:nvSpPr>
        <p:spPr>
          <a:xfrm>
            <a:off x="726217" y="293239"/>
            <a:ext cx="20221704" cy="719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포털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–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기후위기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-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기후위기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특성안내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–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경기도 기후변화 시나리오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17D032BC-B821-B497-B601-1FF2E59B2846}"/>
              </a:ext>
            </a:extLst>
          </p:cNvPr>
          <p:cNvSpPr/>
          <p:nvPr/>
        </p:nvSpPr>
        <p:spPr>
          <a:xfrm>
            <a:off x="726217" y="1392074"/>
            <a:ext cx="20221704" cy="11900846"/>
          </a:xfrm>
          <a:prstGeom prst="roundRect">
            <a:avLst>
              <a:gd name="adj" fmla="val 2177"/>
            </a:avLst>
          </a:prstGeom>
          <a:solidFill>
            <a:srgbClr val="D5D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CCE25B-4936-B429-3AF6-80B624A7988A}"/>
              </a:ext>
            </a:extLst>
          </p:cNvPr>
          <p:cNvSpPr txBox="1"/>
          <p:nvPr/>
        </p:nvSpPr>
        <p:spPr>
          <a:xfrm>
            <a:off x="1119117" y="1692609"/>
            <a:ext cx="670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경기도 기후변화 시나리오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327EC492-3711-8260-DCB5-FEBBA8A64920}"/>
              </a:ext>
            </a:extLst>
          </p:cNvPr>
          <p:cNvSpPr/>
          <p:nvPr/>
        </p:nvSpPr>
        <p:spPr>
          <a:xfrm>
            <a:off x="1119116" y="2516364"/>
            <a:ext cx="19543594" cy="4329271"/>
          </a:xfrm>
          <a:prstGeom prst="roundRect">
            <a:avLst>
              <a:gd name="adj" fmla="val 1046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107DD506-DFFB-356E-1A78-FF9BC157CA54}"/>
              </a:ext>
            </a:extLst>
          </p:cNvPr>
          <p:cNvSpPr/>
          <p:nvPr/>
        </p:nvSpPr>
        <p:spPr>
          <a:xfrm>
            <a:off x="1119116" y="7035406"/>
            <a:ext cx="7656394" cy="9039813"/>
          </a:xfrm>
          <a:prstGeom prst="roundRect">
            <a:avLst>
              <a:gd name="adj" fmla="val 2496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D051DFD2-C82D-142A-6671-09565B954CAF}"/>
              </a:ext>
            </a:extLst>
          </p:cNvPr>
          <p:cNvSpPr/>
          <p:nvPr/>
        </p:nvSpPr>
        <p:spPr>
          <a:xfrm>
            <a:off x="9168408" y="7035406"/>
            <a:ext cx="11385119" cy="9039813"/>
          </a:xfrm>
          <a:prstGeom prst="roundRect">
            <a:avLst>
              <a:gd name="adj" fmla="val 254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9377FF5-2E63-F37E-54B9-A8307333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289" y="8078280"/>
            <a:ext cx="5402047" cy="69471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9AFE1F3-4728-91C9-D13B-681BC4384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5955" y="7408889"/>
            <a:ext cx="10770024" cy="7861111"/>
          </a:xfrm>
          <a:prstGeom prst="rect">
            <a:avLst/>
          </a:prstGeom>
        </p:spPr>
      </p:pic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B03185FA-0B41-CCF4-B179-511ED12FB606}"/>
              </a:ext>
            </a:extLst>
          </p:cNvPr>
          <p:cNvSpPr/>
          <p:nvPr/>
        </p:nvSpPr>
        <p:spPr>
          <a:xfrm>
            <a:off x="-5373849" y="8597481"/>
            <a:ext cx="1692322" cy="4813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기후요소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A4B5B-25F0-AFFE-EB64-654AC1F77B08}"/>
              </a:ext>
            </a:extLst>
          </p:cNvPr>
          <p:cNvSpPr txBox="1"/>
          <p:nvPr/>
        </p:nvSpPr>
        <p:spPr>
          <a:xfrm>
            <a:off x="-4043889" y="8682189"/>
            <a:ext cx="33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∨</a:t>
            </a:r>
            <a:endParaRPr lang="ko-KR" altLang="en-US" dirty="0"/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8FB7CFF9-45A3-77E4-8404-6D5C981B52AB}"/>
              </a:ext>
            </a:extLst>
          </p:cNvPr>
          <p:cNvSpPr/>
          <p:nvPr/>
        </p:nvSpPr>
        <p:spPr>
          <a:xfrm>
            <a:off x="-3523346" y="8597481"/>
            <a:ext cx="1692322" cy="4813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평균기온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550AA4-4FDF-3F4F-E044-5F10F5650387}"/>
              </a:ext>
            </a:extLst>
          </p:cNvPr>
          <p:cNvSpPr txBox="1"/>
          <p:nvPr/>
        </p:nvSpPr>
        <p:spPr>
          <a:xfrm>
            <a:off x="-2193386" y="8682189"/>
            <a:ext cx="33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∨</a:t>
            </a:r>
            <a:endParaRPr lang="ko-KR" altLang="en-US" dirty="0"/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16F2C0A2-6178-661B-BA29-A67DD3B12DF9}"/>
              </a:ext>
            </a:extLst>
          </p:cNvPr>
          <p:cNvSpPr/>
          <p:nvPr/>
        </p:nvSpPr>
        <p:spPr>
          <a:xfrm>
            <a:off x="-3523346" y="9142580"/>
            <a:ext cx="1692322" cy="2007975"/>
          </a:xfrm>
          <a:prstGeom prst="roundRect">
            <a:avLst>
              <a:gd name="adj" fmla="val 9459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1C2B73D4-0598-D07B-8825-6FB5DF59D2E3}"/>
              </a:ext>
            </a:extLst>
          </p:cNvPr>
          <p:cNvSpPr/>
          <p:nvPr/>
        </p:nvSpPr>
        <p:spPr>
          <a:xfrm>
            <a:off x="-3523346" y="9142579"/>
            <a:ext cx="1692322" cy="566279"/>
          </a:xfrm>
          <a:prstGeom prst="roundRect">
            <a:avLst/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평균기온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E444F2D7-171A-F943-1BEA-0EBF17AA51B5}"/>
              </a:ext>
            </a:extLst>
          </p:cNvPr>
          <p:cNvSpPr/>
          <p:nvPr/>
        </p:nvSpPr>
        <p:spPr>
          <a:xfrm>
            <a:off x="-3523346" y="9721817"/>
            <a:ext cx="1692322" cy="4813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최고기온</a:t>
            </a: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666B3209-4309-632C-FC4C-533238BB925D}"/>
              </a:ext>
            </a:extLst>
          </p:cNvPr>
          <p:cNvSpPr/>
          <p:nvPr/>
        </p:nvSpPr>
        <p:spPr>
          <a:xfrm>
            <a:off x="-3523346" y="10172779"/>
            <a:ext cx="1692322" cy="4813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최저기온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B3800D68-F71D-A14C-5A4B-E19F59B498B5}"/>
              </a:ext>
            </a:extLst>
          </p:cNvPr>
          <p:cNvSpPr/>
          <p:nvPr/>
        </p:nvSpPr>
        <p:spPr>
          <a:xfrm>
            <a:off x="-3523346" y="10663788"/>
            <a:ext cx="1692322" cy="4813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강수량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3B2B0BD-5AF0-FC83-BD82-55F25383CA33}"/>
              </a:ext>
            </a:extLst>
          </p:cNvPr>
          <p:cNvGrpSpPr/>
          <p:nvPr/>
        </p:nvGrpSpPr>
        <p:grpSpPr>
          <a:xfrm>
            <a:off x="-5246676" y="3676251"/>
            <a:ext cx="1091820" cy="1618680"/>
            <a:chOff x="1493565" y="3435558"/>
            <a:chExt cx="1091820" cy="1618680"/>
          </a:xfrm>
        </p:grpSpPr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5D3EAF24-1AC0-CCBE-C34A-E0ACB270D6E0}"/>
                </a:ext>
              </a:extLst>
            </p:cNvPr>
            <p:cNvSpPr/>
            <p:nvPr/>
          </p:nvSpPr>
          <p:spPr>
            <a:xfrm>
              <a:off x="1493565" y="3435558"/>
              <a:ext cx="1091819" cy="4813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SSP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9D6CB3F-4F4E-9F83-BEEE-9DA641696120}"/>
                </a:ext>
              </a:extLst>
            </p:cNvPr>
            <p:cNvSpPr txBox="1"/>
            <p:nvPr/>
          </p:nvSpPr>
          <p:spPr>
            <a:xfrm>
              <a:off x="2223023" y="3520266"/>
              <a:ext cx="335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∨</a:t>
              </a:r>
              <a:endParaRPr lang="ko-KR" altLang="en-US" dirty="0"/>
            </a:p>
          </p:txBody>
        </p:sp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6302D7D9-1DD3-8B5B-35EC-37BF8CC3CC5A}"/>
                </a:ext>
              </a:extLst>
            </p:cNvPr>
            <p:cNvSpPr/>
            <p:nvPr/>
          </p:nvSpPr>
          <p:spPr>
            <a:xfrm>
              <a:off x="1493565" y="3980658"/>
              <a:ext cx="1091820" cy="1073580"/>
            </a:xfrm>
            <a:prstGeom prst="roundRect">
              <a:avLst>
                <a:gd name="adj" fmla="val 9459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68E68FF7-416B-C51E-25D6-64276E0B2F7F}"/>
                </a:ext>
              </a:extLst>
            </p:cNvPr>
            <p:cNvSpPr/>
            <p:nvPr/>
          </p:nvSpPr>
          <p:spPr>
            <a:xfrm>
              <a:off x="1493565" y="3980656"/>
              <a:ext cx="1091820" cy="566279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SSP</a:t>
              </a:r>
              <a:endParaRPr lang="ko-KR" altLang="en-US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7EB3588A-8B05-18CF-716A-5172AD6AB17F}"/>
                </a:ext>
              </a:extLst>
            </p:cNvPr>
            <p:cNvSpPr/>
            <p:nvPr/>
          </p:nvSpPr>
          <p:spPr>
            <a:xfrm>
              <a:off x="1493565" y="4559894"/>
              <a:ext cx="1091820" cy="48138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RCP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F74FB4E-EF60-D9EC-0A36-5876EDA18475}"/>
              </a:ext>
            </a:extLst>
          </p:cNvPr>
          <p:cNvGrpSpPr/>
          <p:nvPr/>
        </p:nvGrpSpPr>
        <p:grpSpPr>
          <a:xfrm>
            <a:off x="-3987367" y="3764743"/>
            <a:ext cx="1310182" cy="2553074"/>
            <a:chOff x="2708217" y="3435558"/>
            <a:chExt cx="1310182" cy="2553074"/>
          </a:xfrm>
        </p:grpSpPr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F710E290-C339-9ED6-CD66-AD01D90C2F11}"/>
                </a:ext>
              </a:extLst>
            </p:cNvPr>
            <p:cNvSpPr/>
            <p:nvPr/>
          </p:nvSpPr>
          <p:spPr>
            <a:xfrm>
              <a:off x="2708217" y="3435558"/>
              <a:ext cx="1310182" cy="4813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SSR1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E31D032-E8A6-ED08-D888-5261C6E79191}"/>
                </a:ext>
              </a:extLst>
            </p:cNvPr>
            <p:cNvSpPr txBox="1"/>
            <p:nvPr/>
          </p:nvSpPr>
          <p:spPr>
            <a:xfrm>
              <a:off x="3656037" y="3520266"/>
              <a:ext cx="335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∨</a:t>
              </a:r>
              <a:endParaRPr lang="ko-KR" altLang="en-US" dirty="0"/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EBD724C9-7F44-31B0-065D-CDF37913AEF6}"/>
                </a:ext>
              </a:extLst>
            </p:cNvPr>
            <p:cNvSpPr/>
            <p:nvPr/>
          </p:nvSpPr>
          <p:spPr>
            <a:xfrm>
              <a:off x="2708217" y="3980657"/>
              <a:ext cx="1310182" cy="2007975"/>
            </a:xfrm>
            <a:prstGeom prst="roundRect">
              <a:avLst>
                <a:gd name="adj" fmla="val 9459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F1708A29-9E45-E43E-4EF3-FA9B0D68883E}"/>
                </a:ext>
              </a:extLst>
            </p:cNvPr>
            <p:cNvSpPr/>
            <p:nvPr/>
          </p:nvSpPr>
          <p:spPr>
            <a:xfrm>
              <a:off x="2708217" y="3980656"/>
              <a:ext cx="1310182" cy="566279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SSR1</a:t>
              </a:r>
              <a:endParaRPr lang="ko-KR" altLang="en-US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4" name="모서리가 둥근 직사각형 53">
              <a:extLst>
                <a:ext uri="{FF2B5EF4-FFF2-40B4-BE49-F238E27FC236}">
                  <a16:creationId xmlns:a16="http://schemas.microsoft.com/office/drawing/2014/main" id="{29761246-EDB6-C06F-BC51-100444DF9046}"/>
                </a:ext>
              </a:extLst>
            </p:cNvPr>
            <p:cNvSpPr/>
            <p:nvPr/>
          </p:nvSpPr>
          <p:spPr>
            <a:xfrm>
              <a:off x="2708217" y="4559894"/>
              <a:ext cx="1310182" cy="48138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SSR2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7" name="모서리가 둥근 직사각형 56">
              <a:extLst>
                <a:ext uri="{FF2B5EF4-FFF2-40B4-BE49-F238E27FC236}">
                  <a16:creationId xmlns:a16="http://schemas.microsoft.com/office/drawing/2014/main" id="{7838DFBD-C5BC-D9CA-A17F-B8E8BE3E815F}"/>
                </a:ext>
              </a:extLst>
            </p:cNvPr>
            <p:cNvSpPr/>
            <p:nvPr/>
          </p:nvSpPr>
          <p:spPr>
            <a:xfrm>
              <a:off x="2708217" y="5010856"/>
              <a:ext cx="1310182" cy="48138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SSR3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8" name="모서리가 둥근 직사각형 57">
              <a:extLst>
                <a:ext uri="{FF2B5EF4-FFF2-40B4-BE49-F238E27FC236}">
                  <a16:creationId xmlns:a16="http://schemas.microsoft.com/office/drawing/2014/main" id="{D6AC5D68-914F-2A83-87F2-63E1D3BF6703}"/>
                </a:ext>
              </a:extLst>
            </p:cNvPr>
            <p:cNvSpPr/>
            <p:nvPr/>
          </p:nvSpPr>
          <p:spPr>
            <a:xfrm>
              <a:off x="2708217" y="5501865"/>
              <a:ext cx="1310182" cy="48138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SSR5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2CCFCACC-909B-FF38-17F4-61BE0449A3D8}"/>
              </a:ext>
            </a:extLst>
          </p:cNvPr>
          <p:cNvSpPr/>
          <p:nvPr/>
        </p:nvSpPr>
        <p:spPr>
          <a:xfrm>
            <a:off x="1264142" y="2764401"/>
            <a:ext cx="2335401" cy="4813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시나리오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분석 조건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E4D5961-E5A2-F8BB-7E14-FAD8C010462B}"/>
              </a:ext>
            </a:extLst>
          </p:cNvPr>
          <p:cNvSpPr/>
          <p:nvPr/>
        </p:nvSpPr>
        <p:spPr>
          <a:xfrm>
            <a:off x="1119116" y="15406478"/>
            <a:ext cx="7656394" cy="668741"/>
          </a:xfrm>
          <a:prstGeom prst="roundRect">
            <a:avLst>
              <a:gd name="adj" fmla="val 214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SSP1 –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재생에너지 기술 발달로 화석연료 사용이 최소화되고 친환경적으로 </a:t>
            </a:r>
            <a:r>
              <a:rPr lang="ko-KR" altLang="en-US" sz="16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지속가능한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경제성장을 </a:t>
            </a:r>
            <a:r>
              <a:rPr lang="ko-KR" altLang="en-US" sz="16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이룰것으로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가정하는 경우</a:t>
            </a: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F98F41AF-C12F-8D08-5570-FE8ECD20342D}"/>
              </a:ext>
            </a:extLst>
          </p:cNvPr>
          <p:cNvSpPr/>
          <p:nvPr/>
        </p:nvSpPr>
        <p:spPr>
          <a:xfrm>
            <a:off x="16445528" y="15517569"/>
            <a:ext cx="3800451" cy="4813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데이터출처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기상청 기후정보포털</a:t>
            </a:r>
          </a:p>
        </p:txBody>
      </p:sp>
      <p:sp>
        <p:nvSpPr>
          <p:cNvPr id="65" name="말풍선: 모서리가 둥근 사각형 14">
            <a:extLst>
              <a:ext uri="{FF2B5EF4-FFF2-40B4-BE49-F238E27FC236}">
                <a16:creationId xmlns:a16="http://schemas.microsoft.com/office/drawing/2014/main" id="{F6AF674D-9749-7211-0320-41375C94A348}"/>
              </a:ext>
            </a:extLst>
          </p:cNvPr>
          <p:cNvSpPr/>
          <p:nvPr/>
        </p:nvSpPr>
        <p:spPr>
          <a:xfrm>
            <a:off x="21982097" y="6933791"/>
            <a:ext cx="4642405" cy="1232644"/>
          </a:xfrm>
          <a:prstGeom prst="wedgeRoundRectCallout">
            <a:avLst>
              <a:gd name="adj1" fmla="val -21463"/>
              <a:gd name="adj2" fmla="val -96501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링크 </a:t>
            </a:r>
            <a:r>
              <a:rPr kumimoji="1" lang="en-US" altLang="ko-KR" sz="14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: </a:t>
            </a:r>
            <a:r>
              <a:rPr lang="en-US" altLang="ko-KR" u="sng" dirty="0"/>
              <a:t>http://www.climate.go.kr/home/CCS/contents_2021/35_download1.php</a:t>
            </a:r>
            <a:endParaRPr lang="en-US" altLang="ko-KR" dirty="0"/>
          </a:p>
        </p:txBody>
      </p:sp>
      <p:sp>
        <p:nvSpPr>
          <p:cNvPr id="70" name="말풍선: 모서리가 둥근 사각형 14">
            <a:extLst>
              <a:ext uri="{FF2B5EF4-FFF2-40B4-BE49-F238E27FC236}">
                <a16:creationId xmlns:a16="http://schemas.microsoft.com/office/drawing/2014/main" id="{F81445ED-B217-00B4-4E57-854EA77EADB0}"/>
              </a:ext>
            </a:extLst>
          </p:cNvPr>
          <p:cNvSpPr/>
          <p:nvPr/>
        </p:nvSpPr>
        <p:spPr>
          <a:xfrm>
            <a:off x="-3916188" y="721575"/>
            <a:ext cx="4642405" cy="1232644"/>
          </a:xfrm>
          <a:prstGeom prst="wedgeRoundRectCallout">
            <a:avLst>
              <a:gd name="adj1" fmla="val -21463"/>
              <a:gd name="adj2" fmla="val 96151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요소 선택 항목에 맞춰서 지도 및 차트 변경</a:t>
            </a:r>
            <a:endParaRPr lang="en-US" altLang="ko-KR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04FC3F-5922-5145-98C2-895E090DEDAD}"/>
              </a:ext>
            </a:extLst>
          </p:cNvPr>
          <p:cNvGrpSpPr/>
          <p:nvPr/>
        </p:nvGrpSpPr>
        <p:grpSpPr>
          <a:xfrm>
            <a:off x="-2452768" y="3802538"/>
            <a:ext cx="1692322" cy="1073582"/>
            <a:chOff x="9212407" y="3546322"/>
            <a:chExt cx="1692322" cy="1073582"/>
          </a:xfrm>
        </p:grpSpPr>
        <p:sp>
          <p:nvSpPr>
            <p:cNvPr id="9" name="모서리가 둥근 직사각형 32">
              <a:extLst>
                <a:ext uri="{FF2B5EF4-FFF2-40B4-BE49-F238E27FC236}">
                  <a16:creationId xmlns:a16="http://schemas.microsoft.com/office/drawing/2014/main" id="{3B79A569-B57D-00CD-44E3-5554784DB070}"/>
                </a:ext>
              </a:extLst>
            </p:cNvPr>
            <p:cNvSpPr/>
            <p:nvPr/>
          </p:nvSpPr>
          <p:spPr>
            <a:xfrm>
              <a:off x="9212407" y="3546324"/>
              <a:ext cx="1692322" cy="1073580"/>
            </a:xfrm>
            <a:prstGeom prst="roundRect">
              <a:avLst>
                <a:gd name="adj" fmla="val 9459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0" name="모서리가 둥근 직사각형 33">
              <a:extLst>
                <a:ext uri="{FF2B5EF4-FFF2-40B4-BE49-F238E27FC236}">
                  <a16:creationId xmlns:a16="http://schemas.microsoft.com/office/drawing/2014/main" id="{6A504F7F-ADED-0E21-4ACF-E025AFECF9B1}"/>
                </a:ext>
              </a:extLst>
            </p:cNvPr>
            <p:cNvSpPr/>
            <p:nvPr/>
          </p:nvSpPr>
          <p:spPr>
            <a:xfrm>
              <a:off x="9212407" y="3546322"/>
              <a:ext cx="1692322" cy="566279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기후요소</a:t>
              </a:r>
              <a:endParaRPr lang="ko-KR" altLang="en-US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" name="모서리가 둥근 직사각형 34">
              <a:extLst>
                <a:ext uri="{FF2B5EF4-FFF2-40B4-BE49-F238E27FC236}">
                  <a16:creationId xmlns:a16="http://schemas.microsoft.com/office/drawing/2014/main" id="{78E85C9F-0985-C3C1-79ED-D2E03E320674}"/>
                </a:ext>
              </a:extLst>
            </p:cNvPr>
            <p:cNvSpPr/>
            <p:nvPr/>
          </p:nvSpPr>
          <p:spPr>
            <a:xfrm>
              <a:off x="9212407" y="4125560"/>
              <a:ext cx="1692322" cy="48138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극한기후지수</a:t>
              </a:r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869347E-FD54-8BFF-CE6F-32B04BF04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159" y="3340119"/>
            <a:ext cx="12549738" cy="589686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D64536-7A00-8C54-E369-F96EEBA94A20}"/>
              </a:ext>
            </a:extLst>
          </p:cNvPr>
          <p:cNvSpPr/>
          <p:nvPr/>
        </p:nvSpPr>
        <p:spPr>
          <a:xfrm>
            <a:off x="3505913" y="2629695"/>
            <a:ext cx="13676463" cy="6093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670AFA-8B19-2F0F-03B1-EA7F55614712}"/>
              </a:ext>
            </a:extLst>
          </p:cNvPr>
          <p:cNvSpPr txBox="1"/>
          <p:nvPr/>
        </p:nvSpPr>
        <p:spPr>
          <a:xfrm>
            <a:off x="3756187" y="2693045"/>
            <a:ext cx="5019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SSP&gt;SSP1-2.6&gt;</a:t>
            </a:r>
            <a:r>
              <a:rPr lang="ko-KR" altLang="en-US" sz="2400" dirty="0">
                <a:latin typeface="+mn-ea"/>
              </a:rPr>
              <a:t>기후요소</a:t>
            </a:r>
            <a:r>
              <a:rPr lang="en-US" altLang="ko-KR" sz="2400" dirty="0">
                <a:latin typeface="+mn-ea"/>
              </a:rPr>
              <a:t>&gt;</a:t>
            </a:r>
            <a:r>
              <a:rPr lang="ko-KR" altLang="en-US" sz="2400" dirty="0">
                <a:latin typeface="+mn-ea"/>
              </a:rPr>
              <a:t>최고기온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48CAB3-5576-5AEF-4EA9-A7AD755F59DF}"/>
              </a:ext>
            </a:extLst>
          </p:cNvPr>
          <p:cNvSpPr txBox="1"/>
          <p:nvPr/>
        </p:nvSpPr>
        <p:spPr>
          <a:xfrm>
            <a:off x="13975448" y="4019213"/>
            <a:ext cx="6686446" cy="83099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latin typeface="+mn-ea"/>
              </a:defRPr>
            </a:lvl1pPr>
          </a:lstStyle>
          <a:p>
            <a:r>
              <a:rPr lang="ko-KR" altLang="en-US" dirty="0"/>
              <a:t>기후요소 선택하면</a:t>
            </a:r>
            <a:endParaRPr lang="en-US" altLang="ko-KR" dirty="0"/>
          </a:p>
          <a:p>
            <a:r>
              <a:rPr lang="ko-KR" altLang="en-US" dirty="0"/>
              <a:t>극한기수 관련 요소는 선택할 수 없게 회색처리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C9B016-03A2-F88E-2DC1-E7B91DB92AD8}"/>
              </a:ext>
            </a:extLst>
          </p:cNvPr>
          <p:cNvSpPr txBox="1"/>
          <p:nvPr/>
        </p:nvSpPr>
        <p:spPr>
          <a:xfrm>
            <a:off x="9025784" y="2398862"/>
            <a:ext cx="4512774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latin typeface="+mn-ea"/>
              </a:defRPr>
            </a:lvl1pPr>
          </a:lstStyle>
          <a:p>
            <a:r>
              <a:rPr lang="ko-KR" altLang="en-US" dirty="0"/>
              <a:t>내가 선택한 시나리오 보여주기</a:t>
            </a:r>
          </a:p>
        </p:txBody>
      </p:sp>
    </p:spTree>
    <p:extLst>
      <p:ext uri="{BB962C8B-B14F-4D97-AF65-F5344CB8AC3E}">
        <p14:creationId xmlns:p14="http://schemas.microsoft.com/office/powerpoint/2010/main" val="2851730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C845C-7A93-1035-4CBC-0AC6EB932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185169-6E4A-2F8F-98A9-54CB86E553E0}"/>
              </a:ext>
            </a:extLst>
          </p:cNvPr>
          <p:cNvSpPr/>
          <p:nvPr/>
        </p:nvSpPr>
        <p:spPr>
          <a:xfrm>
            <a:off x="726217" y="293239"/>
            <a:ext cx="20221704" cy="719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포털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–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기후위기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-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기후위기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특성안내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–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경기도 기후변화 시나리오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4AF1F616-01BC-048F-6F22-93BC3830EEAD}"/>
              </a:ext>
            </a:extLst>
          </p:cNvPr>
          <p:cNvSpPr/>
          <p:nvPr/>
        </p:nvSpPr>
        <p:spPr>
          <a:xfrm>
            <a:off x="726217" y="1392073"/>
            <a:ext cx="20221704" cy="14683145"/>
          </a:xfrm>
          <a:prstGeom prst="roundRect">
            <a:avLst>
              <a:gd name="adj" fmla="val 2177"/>
            </a:avLst>
          </a:prstGeom>
          <a:solidFill>
            <a:srgbClr val="D5D6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6A25C7-CD56-D6DF-2516-A77E82FA0E20}"/>
              </a:ext>
            </a:extLst>
          </p:cNvPr>
          <p:cNvSpPr txBox="1"/>
          <p:nvPr/>
        </p:nvSpPr>
        <p:spPr>
          <a:xfrm>
            <a:off x="1119117" y="1692609"/>
            <a:ext cx="6701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경기도 기후변화 시나리오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8EFC4653-E29F-467F-3DFF-935F30A405D7}"/>
              </a:ext>
            </a:extLst>
          </p:cNvPr>
          <p:cNvSpPr/>
          <p:nvPr/>
        </p:nvSpPr>
        <p:spPr>
          <a:xfrm>
            <a:off x="1119116" y="2516364"/>
            <a:ext cx="19543594" cy="4329271"/>
          </a:xfrm>
          <a:prstGeom prst="roundRect">
            <a:avLst>
              <a:gd name="adj" fmla="val 1046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ㅊㅇㅇㅇㄹ</a:t>
            </a:r>
            <a:endParaRPr lang="ko-KR" altLang="en-US" dirty="0"/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F4DE904E-A91D-E029-626F-C7E50C693B8C}"/>
              </a:ext>
            </a:extLst>
          </p:cNvPr>
          <p:cNvSpPr/>
          <p:nvPr/>
        </p:nvSpPr>
        <p:spPr>
          <a:xfrm>
            <a:off x="1119116" y="7035406"/>
            <a:ext cx="7656394" cy="8927355"/>
          </a:xfrm>
          <a:prstGeom prst="roundRect">
            <a:avLst>
              <a:gd name="adj" fmla="val 2496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95E45290-4ED5-22BA-82AD-19AFE392799F}"/>
              </a:ext>
            </a:extLst>
          </p:cNvPr>
          <p:cNvSpPr/>
          <p:nvPr/>
        </p:nvSpPr>
        <p:spPr>
          <a:xfrm>
            <a:off x="9168408" y="7035406"/>
            <a:ext cx="11385119" cy="9039813"/>
          </a:xfrm>
          <a:prstGeom prst="roundRect">
            <a:avLst>
              <a:gd name="adj" fmla="val 254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798CBC2-EBF5-C96A-E232-FCE95F9CB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289" y="8078280"/>
            <a:ext cx="5402047" cy="6947125"/>
          </a:xfrm>
          <a:prstGeom prst="rect">
            <a:avLst/>
          </a:prstGeom>
        </p:spPr>
      </p:pic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6692B998-4731-D1DD-1F75-BF842F0A0ECB}"/>
              </a:ext>
            </a:extLst>
          </p:cNvPr>
          <p:cNvSpPr/>
          <p:nvPr/>
        </p:nvSpPr>
        <p:spPr>
          <a:xfrm>
            <a:off x="1264142" y="2764401"/>
            <a:ext cx="2335401" cy="4813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시나리오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분석 조건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BF3A71C7-10D2-E49E-AB29-A95EB36CA229}"/>
              </a:ext>
            </a:extLst>
          </p:cNvPr>
          <p:cNvSpPr/>
          <p:nvPr/>
        </p:nvSpPr>
        <p:spPr>
          <a:xfrm>
            <a:off x="1119116" y="15406478"/>
            <a:ext cx="7656394" cy="668741"/>
          </a:xfrm>
          <a:prstGeom prst="roundRect">
            <a:avLst>
              <a:gd name="adj" fmla="val 2142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SSP1 –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재생에너지 기술 발달로 화석연료 사용이 최소화되고 친환경적으로 </a:t>
            </a:r>
            <a:r>
              <a:rPr lang="ko-KR" altLang="en-US" sz="16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지속가능한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경제성장을 </a:t>
            </a:r>
            <a:r>
              <a:rPr lang="ko-KR" altLang="en-US" sz="16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이룰것으로</a:t>
            </a:r>
            <a:r>
              <a:rPr lang="ko-KR" altLang="en-US" sz="16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가정하는 경우</a:t>
            </a: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8843735A-9260-6638-C3DD-1806AA3FFF3D}"/>
              </a:ext>
            </a:extLst>
          </p:cNvPr>
          <p:cNvSpPr/>
          <p:nvPr/>
        </p:nvSpPr>
        <p:spPr>
          <a:xfrm>
            <a:off x="16445528" y="15517569"/>
            <a:ext cx="4025536" cy="48138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데이터출처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기상청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기후정보포털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말풍선: 모서리가 둥근 사각형 14">
            <a:extLst>
              <a:ext uri="{FF2B5EF4-FFF2-40B4-BE49-F238E27FC236}">
                <a16:creationId xmlns:a16="http://schemas.microsoft.com/office/drawing/2014/main" id="{D5248242-C09E-2556-763B-BB01A813B620}"/>
              </a:ext>
            </a:extLst>
          </p:cNvPr>
          <p:cNvSpPr/>
          <p:nvPr/>
        </p:nvSpPr>
        <p:spPr>
          <a:xfrm>
            <a:off x="-3916188" y="721575"/>
            <a:ext cx="4642405" cy="1232644"/>
          </a:xfrm>
          <a:prstGeom prst="wedgeRoundRectCallout">
            <a:avLst>
              <a:gd name="adj1" fmla="val -21463"/>
              <a:gd name="adj2" fmla="val 96151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요소 선택 항목에 맞춰서 지도 및 차트 변경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C8FB661-6367-2B3B-3575-2DD0C5123E3C}"/>
              </a:ext>
            </a:extLst>
          </p:cNvPr>
          <p:cNvSpPr/>
          <p:nvPr/>
        </p:nvSpPr>
        <p:spPr>
          <a:xfrm>
            <a:off x="3505913" y="2629695"/>
            <a:ext cx="13676463" cy="6093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436F23-53BB-0EC1-23C0-9712C06F8082}"/>
              </a:ext>
            </a:extLst>
          </p:cNvPr>
          <p:cNvSpPr txBox="1"/>
          <p:nvPr/>
        </p:nvSpPr>
        <p:spPr>
          <a:xfrm>
            <a:off x="3756187" y="2693045"/>
            <a:ext cx="5019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+mn-ea"/>
              </a:rPr>
              <a:t>SSP&gt;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SSP1-2.6&gt;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기후요소</a:t>
            </a: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&gt;</a:t>
            </a:r>
            <a:r>
              <a:rPr lang="ko-KR" altLang="en-US" sz="2400" dirty="0">
                <a:solidFill>
                  <a:schemeClr val="bg2">
                    <a:lumMod val="90000"/>
                  </a:schemeClr>
                </a:solidFill>
                <a:latin typeface="+mn-ea"/>
              </a:rPr>
              <a:t>최고기온</a:t>
            </a:r>
          </a:p>
        </p:txBody>
      </p:sp>
      <p:pic>
        <p:nvPicPr>
          <p:cNvPr id="21" name="그림 20" descr="스크린샷, 그래픽 소프트웨어, 멀티미디어 소프트웨어, 그래프이(가) 표시된 사진&#10;&#10;자동 생성된 설명">
            <a:extLst>
              <a:ext uri="{FF2B5EF4-FFF2-40B4-BE49-F238E27FC236}">
                <a16:creationId xmlns:a16="http://schemas.microsoft.com/office/drawing/2014/main" id="{16FD025C-AA71-3265-4377-2D66A34AF6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869" y="7468151"/>
            <a:ext cx="11220195" cy="507862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7B7463A-F58B-43C0-03DB-C5BECF22F46E}"/>
              </a:ext>
            </a:extLst>
          </p:cNvPr>
          <p:cNvSpPr txBox="1"/>
          <p:nvPr/>
        </p:nvSpPr>
        <p:spPr>
          <a:xfrm>
            <a:off x="15605940" y="12908440"/>
            <a:ext cx="4043741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hlinkClick r:id="rId5"/>
              </a:rPr>
              <a:t>**</a:t>
            </a:r>
            <a:r>
              <a:rPr lang="ko-KR" altLang="en-US" sz="2000" dirty="0">
                <a:hlinkClick r:id="rId5"/>
              </a:rPr>
              <a:t>애니메이션 효과</a:t>
            </a:r>
            <a:r>
              <a:rPr lang="en-US" altLang="ko-KR" sz="2000" dirty="0">
                <a:hlinkClick r:id="rId5"/>
              </a:rPr>
              <a:t>(</a:t>
            </a:r>
            <a:r>
              <a:rPr lang="ko-KR" altLang="en-US" sz="2000" dirty="0">
                <a:hlinkClick r:id="rId5"/>
              </a:rPr>
              <a:t>그래프</a:t>
            </a:r>
            <a:r>
              <a:rPr lang="en-US" altLang="ko-KR" sz="2000" dirty="0">
                <a:hlinkClick r:id="rId5"/>
              </a:rPr>
              <a:t>)</a:t>
            </a:r>
          </a:p>
          <a:p>
            <a:r>
              <a:rPr lang="en-US" altLang="ko-KR" sz="2000" dirty="0">
                <a:hlinkClick r:id="rId5"/>
              </a:rPr>
              <a:t>Examples - Apache </a:t>
            </a:r>
            <a:r>
              <a:rPr lang="en-US" altLang="ko-KR" sz="2000" dirty="0" err="1">
                <a:hlinkClick r:id="rId5"/>
              </a:rPr>
              <a:t>Echarts</a:t>
            </a:r>
            <a:endParaRPr lang="en-US" altLang="ko-KR" sz="2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3C26AC6-B84D-6F8F-073D-19D7629DE28D}"/>
              </a:ext>
            </a:extLst>
          </p:cNvPr>
          <p:cNvSpPr/>
          <p:nvPr/>
        </p:nvSpPr>
        <p:spPr>
          <a:xfrm>
            <a:off x="14999115" y="5700611"/>
            <a:ext cx="2023522" cy="481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</a:rPr>
              <a:t>출력</a:t>
            </a:r>
            <a:r>
              <a:rPr lang="en-US" altLang="ko-KR" sz="2800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0F6E05-A924-5C51-2929-3480683C2200}"/>
              </a:ext>
            </a:extLst>
          </p:cNvPr>
          <p:cNvSpPr/>
          <p:nvPr/>
        </p:nvSpPr>
        <p:spPr>
          <a:xfrm>
            <a:off x="3431274" y="3533697"/>
            <a:ext cx="1902196" cy="31206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5DC81AB-84C4-7E93-09C5-6D1AACCD1E2D}"/>
              </a:ext>
            </a:extLst>
          </p:cNvPr>
          <p:cNvSpPr/>
          <p:nvPr/>
        </p:nvSpPr>
        <p:spPr>
          <a:xfrm>
            <a:off x="5333470" y="3533697"/>
            <a:ext cx="1902196" cy="31206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D9FF672-B03C-BAD2-47C5-ED068180BA2E}"/>
              </a:ext>
            </a:extLst>
          </p:cNvPr>
          <p:cNvSpPr/>
          <p:nvPr/>
        </p:nvSpPr>
        <p:spPr>
          <a:xfrm>
            <a:off x="7235666" y="3533697"/>
            <a:ext cx="1902196" cy="31206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10E0FE-C7D9-9BA9-1522-527FB95A4297}"/>
              </a:ext>
            </a:extLst>
          </p:cNvPr>
          <p:cNvSpPr/>
          <p:nvPr/>
        </p:nvSpPr>
        <p:spPr>
          <a:xfrm>
            <a:off x="9137862" y="3533697"/>
            <a:ext cx="1902196" cy="31206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3BCE70-1DC5-A5A9-CFFD-CD053FEF7EC3}"/>
              </a:ext>
            </a:extLst>
          </p:cNvPr>
          <p:cNvSpPr/>
          <p:nvPr/>
        </p:nvSpPr>
        <p:spPr>
          <a:xfrm>
            <a:off x="11035595" y="3533697"/>
            <a:ext cx="1902196" cy="31206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422226-0D21-921B-79A0-71C35E960C9F}"/>
              </a:ext>
            </a:extLst>
          </p:cNvPr>
          <p:cNvSpPr/>
          <p:nvPr/>
        </p:nvSpPr>
        <p:spPr>
          <a:xfrm>
            <a:off x="3431274" y="3533697"/>
            <a:ext cx="1902196" cy="363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7D0B82-9652-FB17-17FD-6CA4311866A8}"/>
              </a:ext>
            </a:extLst>
          </p:cNvPr>
          <p:cNvSpPr/>
          <p:nvPr/>
        </p:nvSpPr>
        <p:spPr>
          <a:xfrm>
            <a:off x="5346101" y="3533697"/>
            <a:ext cx="1902196" cy="363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BD7EDF-1C27-2B95-5FFA-0325B656BD7C}"/>
              </a:ext>
            </a:extLst>
          </p:cNvPr>
          <p:cNvSpPr/>
          <p:nvPr/>
        </p:nvSpPr>
        <p:spPr>
          <a:xfrm>
            <a:off x="7243834" y="3533697"/>
            <a:ext cx="1902196" cy="363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FCBC65-05A5-7E09-CCAF-B843327C201D}"/>
              </a:ext>
            </a:extLst>
          </p:cNvPr>
          <p:cNvSpPr/>
          <p:nvPr/>
        </p:nvSpPr>
        <p:spPr>
          <a:xfrm>
            <a:off x="9142325" y="3533697"/>
            <a:ext cx="1902196" cy="363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A599C4-B296-5B47-BE1F-F15582009D14}"/>
              </a:ext>
            </a:extLst>
          </p:cNvPr>
          <p:cNvSpPr/>
          <p:nvPr/>
        </p:nvSpPr>
        <p:spPr>
          <a:xfrm>
            <a:off x="11027427" y="3533697"/>
            <a:ext cx="1902196" cy="363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63CF0C-A503-B32A-8411-6C9C20E556B1}"/>
              </a:ext>
            </a:extLst>
          </p:cNvPr>
          <p:cNvSpPr txBox="1"/>
          <p:nvPr/>
        </p:nvSpPr>
        <p:spPr>
          <a:xfrm>
            <a:off x="3658538" y="3546322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SSP </a:t>
            </a:r>
            <a:r>
              <a:rPr lang="ko-KR" altLang="en-US" dirty="0"/>
              <a:t>시나리오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05F4CD-60B6-9E9A-8E25-368771F638F0}"/>
              </a:ext>
            </a:extLst>
          </p:cNvPr>
          <p:cNvSpPr txBox="1"/>
          <p:nvPr/>
        </p:nvSpPr>
        <p:spPr>
          <a:xfrm>
            <a:off x="3880556" y="4012620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SSP 1-2.6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5D33BA-067E-48A4-4AE6-2DBED14A58D1}"/>
              </a:ext>
            </a:extLst>
          </p:cNvPr>
          <p:cNvSpPr txBox="1"/>
          <p:nvPr/>
        </p:nvSpPr>
        <p:spPr>
          <a:xfrm>
            <a:off x="3880556" y="4422511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SSP 2-4.5</a:t>
            </a:r>
            <a:endParaRPr lang="ko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FC93BB-67D0-AFD0-3BEB-601AF03AC9FC}"/>
              </a:ext>
            </a:extLst>
          </p:cNvPr>
          <p:cNvSpPr txBox="1"/>
          <p:nvPr/>
        </p:nvSpPr>
        <p:spPr>
          <a:xfrm>
            <a:off x="3880556" y="4832402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SSP 3-7.0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BD0A82-EDA7-3160-DE70-C0D7B1DBB866}"/>
              </a:ext>
            </a:extLst>
          </p:cNvPr>
          <p:cNvSpPr txBox="1"/>
          <p:nvPr/>
        </p:nvSpPr>
        <p:spPr>
          <a:xfrm>
            <a:off x="3858831" y="5242292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SSP 5-8.5</a:t>
            </a:r>
            <a:endParaRPr lang="ko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E2AC829-25DA-D0AA-987F-EE2F84E44299}"/>
              </a:ext>
            </a:extLst>
          </p:cNvPr>
          <p:cNvSpPr/>
          <p:nvPr/>
        </p:nvSpPr>
        <p:spPr>
          <a:xfrm>
            <a:off x="3595345" y="4123856"/>
            <a:ext cx="184666" cy="184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576315D-EFEA-B970-9CC2-FAA64EFC60D1}"/>
              </a:ext>
            </a:extLst>
          </p:cNvPr>
          <p:cNvSpPr/>
          <p:nvPr/>
        </p:nvSpPr>
        <p:spPr>
          <a:xfrm>
            <a:off x="3595345" y="4530206"/>
            <a:ext cx="184666" cy="184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9DFA05-75F0-0674-2105-1EA4A1F1FBA5}"/>
              </a:ext>
            </a:extLst>
          </p:cNvPr>
          <p:cNvSpPr/>
          <p:nvPr/>
        </p:nvSpPr>
        <p:spPr>
          <a:xfrm>
            <a:off x="3595345" y="4877992"/>
            <a:ext cx="184666" cy="184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A1AC6CC-F8D4-DA9B-D419-923BA6F897B5}"/>
              </a:ext>
            </a:extLst>
          </p:cNvPr>
          <p:cNvSpPr/>
          <p:nvPr/>
        </p:nvSpPr>
        <p:spPr>
          <a:xfrm>
            <a:off x="3595345" y="5270860"/>
            <a:ext cx="184666" cy="184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2CE578-AE5A-D87D-84F8-4F94F1B3BC72}"/>
              </a:ext>
            </a:extLst>
          </p:cNvPr>
          <p:cNvSpPr txBox="1"/>
          <p:nvPr/>
        </p:nvSpPr>
        <p:spPr>
          <a:xfrm>
            <a:off x="5768211" y="3546322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기후요소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83A391-7853-AEA1-67B1-9D0A584DD8AA}"/>
              </a:ext>
            </a:extLst>
          </p:cNvPr>
          <p:cNvSpPr txBox="1"/>
          <p:nvPr/>
        </p:nvSpPr>
        <p:spPr>
          <a:xfrm>
            <a:off x="5798670" y="401262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기본요소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0A4FDE-3F60-5225-AACA-967B6C2ABBF9}"/>
              </a:ext>
            </a:extLst>
          </p:cNvPr>
          <p:cNvSpPr txBox="1"/>
          <p:nvPr/>
        </p:nvSpPr>
        <p:spPr>
          <a:xfrm>
            <a:off x="5798670" y="4422511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극한기후지수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C7269F-622F-487B-EA65-56DBC9F5D421}"/>
              </a:ext>
            </a:extLst>
          </p:cNvPr>
          <p:cNvSpPr txBox="1"/>
          <p:nvPr/>
        </p:nvSpPr>
        <p:spPr>
          <a:xfrm>
            <a:off x="5798670" y="483240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영향정보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F85BAF5-7425-BB3C-54D6-DAD6E077934F}"/>
              </a:ext>
            </a:extLst>
          </p:cNvPr>
          <p:cNvSpPr/>
          <p:nvPr/>
        </p:nvSpPr>
        <p:spPr>
          <a:xfrm>
            <a:off x="5513459" y="4123856"/>
            <a:ext cx="184666" cy="184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F969F44-C5C7-D7F1-2A88-6FED4E8145D9}"/>
              </a:ext>
            </a:extLst>
          </p:cNvPr>
          <p:cNvSpPr/>
          <p:nvPr/>
        </p:nvSpPr>
        <p:spPr>
          <a:xfrm>
            <a:off x="5513459" y="4530206"/>
            <a:ext cx="184666" cy="184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17F7B24-9394-2405-3E41-A9F19FA6B5EA}"/>
              </a:ext>
            </a:extLst>
          </p:cNvPr>
          <p:cNvSpPr/>
          <p:nvPr/>
        </p:nvSpPr>
        <p:spPr>
          <a:xfrm>
            <a:off x="5513459" y="4877992"/>
            <a:ext cx="184666" cy="184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62351E-8910-2962-6766-A0E133F80C2C}"/>
              </a:ext>
            </a:extLst>
          </p:cNvPr>
          <p:cNvSpPr txBox="1"/>
          <p:nvPr/>
        </p:nvSpPr>
        <p:spPr>
          <a:xfrm>
            <a:off x="7666017" y="3546322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기본요소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15F342-21AC-31B4-8154-F429AEECE8C1}"/>
              </a:ext>
            </a:extLst>
          </p:cNvPr>
          <p:cNvSpPr txBox="1"/>
          <p:nvPr/>
        </p:nvSpPr>
        <p:spPr>
          <a:xfrm>
            <a:off x="7696476" y="401262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평균기온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07922A-7528-D389-7AF0-67F254049C5A}"/>
              </a:ext>
            </a:extLst>
          </p:cNvPr>
          <p:cNvSpPr txBox="1"/>
          <p:nvPr/>
        </p:nvSpPr>
        <p:spPr>
          <a:xfrm>
            <a:off x="7696476" y="435901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최고기온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0E0872-5CB4-212F-485F-1BA6760C9A4F}"/>
              </a:ext>
            </a:extLst>
          </p:cNvPr>
          <p:cNvSpPr txBox="1"/>
          <p:nvPr/>
        </p:nvSpPr>
        <p:spPr>
          <a:xfrm>
            <a:off x="7696476" y="476890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최저기온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4CCFED-DB51-94AD-972E-E73CCB2F9BC6}"/>
              </a:ext>
            </a:extLst>
          </p:cNvPr>
          <p:cNvSpPr txBox="1"/>
          <p:nvPr/>
        </p:nvSpPr>
        <p:spPr>
          <a:xfrm>
            <a:off x="7674751" y="5178792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평균속도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989138E-8C68-CDB5-6A07-64260D2501FF}"/>
              </a:ext>
            </a:extLst>
          </p:cNvPr>
          <p:cNvSpPr/>
          <p:nvPr/>
        </p:nvSpPr>
        <p:spPr>
          <a:xfrm>
            <a:off x="7411265" y="4123856"/>
            <a:ext cx="184666" cy="184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85D1D38-8421-8A28-EC53-81B53695C63C}"/>
              </a:ext>
            </a:extLst>
          </p:cNvPr>
          <p:cNvSpPr/>
          <p:nvPr/>
        </p:nvSpPr>
        <p:spPr>
          <a:xfrm>
            <a:off x="7411265" y="4466706"/>
            <a:ext cx="184666" cy="184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E7DF297-C46D-93A1-4737-4CB0B0F54F28}"/>
              </a:ext>
            </a:extLst>
          </p:cNvPr>
          <p:cNvSpPr/>
          <p:nvPr/>
        </p:nvSpPr>
        <p:spPr>
          <a:xfrm>
            <a:off x="7411265" y="4814492"/>
            <a:ext cx="184666" cy="184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181BCC9-C1CB-49DC-F2D2-4C3D0A8E3347}"/>
              </a:ext>
            </a:extLst>
          </p:cNvPr>
          <p:cNvSpPr/>
          <p:nvPr/>
        </p:nvSpPr>
        <p:spPr>
          <a:xfrm>
            <a:off x="7411265" y="5207360"/>
            <a:ext cx="184666" cy="184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5E78D3-E1EE-C81C-8B5A-534A549EB132}"/>
              </a:ext>
            </a:extLst>
          </p:cNvPr>
          <p:cNvSpPr txBox="1"/>
          <p:nvPr/>
        </p:nvSpPr>
        <p:spPr>
          <a:xfrm>
            <a:off x="9340879" y="354632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극한기수지수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108BD7D-5F26-88D6-E3D0-F83B4F7408A4}"/>
              </a:ext>
            </a:extLst>
          </p:cNvPr>
          <p:cNvSpPr txBox="1"/>
          <p:nvPr/>
        </p:nvSpPr>
        <p:spPr>
          <a:xfrm>
            <a:off x="9602169" y="4012620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SSP 1-2.6</a:t>
            </a:r>
            <a:endParaRPr lang="ko-KR" altLang="en-US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9A46300-50BE-D7E5-5D25-C675963323ED}"/>
              </a:ext>
            </a:extLst>
          </p:cNvPr>
          <p:cNvSpPr txBox="1"/>
          <p:nvPr/>
        </p:nvSpPr>
        <p:spPr>
          <a:xfrm>
            <a:off x="9602169" y="4422511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SSP 2-4.5</a:t>
            </a:r>
            <a:endParaRPr lang="ko-KR" alt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A674CC-D4BE-AE91-BD6C-4F4C544C2DC5}"/>
              </a:ext>
            </a:extLst>
          </p:cNvPr>
          <p:cNvSpPr txBox="1"/>
          <p:nvPr/>
        </p:nvSpPr>
        <p:spPr>
          <a:xfrm>
            <a:off x="9602169" y="4832402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SSP 3-7.0</a:t>
            </a:r>
            <a:endParaRPr lang="ko-KR" altLang="en-US" sz="1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179AED-63AB-ADFD-1CE1-0EFD00EA3588}"/>
              </a:ext>
            </a:extLst>
          </p:cNvPr>
          <p:cNvSpPr txBox="1"/>
          <p:nvPr/>
        </p:nvSpPr>
        <p:spPr>
          <a:xfrm>
            <a:off x="9580444" y="5242292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SSP 5-8.5</a:t>
            </a:r>
            <a:endParaRPr lang="ko-KR" altLang="en-US" sz="16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33A6749-4A62-1A74-FD4D-B1A19D085884}"/>
              </a:ext>
            </a:extLst>
          </p:cNvPr>
          <p:cNvSpPr/>
          <p:nvPr/>
        </p:nvSpPr>
        <p:spPr>
          <a:xfrm>
            <a:off x="9316958" y="4123856"/>
            <a:ext cx="184666" cy="184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2EFB60A-773D-E0EC-FA48-FC39E220B7EA}"/>
              </a:ext>
            </a:extLst>
          </p:cNvPr>
          <p:cNvSpPr/>
          <p:nvPr/>
        </p:nvSpPr>
        <p:spPr>
          <a:xfrm>
            <a:off x="9316958" y="4530206"/>
            <a:ext cx="184666" cy="184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64443B0-0613-F6D2-24B1-AB7DD4949BD7}"/>
              </a:ext>
            </a:extLst>
          </p:cNvPr>
          <p:cNvSpPr/>
          <p:nvPr/>
        </p:nvSpPr>
        <p:spPr>
          <a:xfrm>
            <a:off x="9316958" y="4877992"/>
            <a:ext cx="184666" cy="184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0925669-4D4E-DED2-4FB5-FCD294E54ED6}"/>
              </a:ext>
            </a:extLst>
          </p:cNvPr>
          <p:cNvSpPr/>
          <p:nvPr/>
        </p:nvSpPr>
        <p:spPr>
          <a:xfrm>
            <a:off x="9316958" y="5270860"/>
            <a:ext cx="184666" cy="184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5ADE947-4162-CB9F-B7A9-64A6FE9ED626}"/>
              </a:ext>
            </a:extLst>
          </p:cNvPr>
          <p:cNvSpPr txBox="1"/>
          <p:nvPr/>
        </p:nvSpPr>
        <p:spPr>
          <a:xfrm>
            <a:off x="11462612" y="3546322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영향정보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35D8A51-EE51-9376-EFDA-4BBB63CAE9D5}"/>
              </a:ext>
            </a:extLst>
          </p:cNvPr>
          <p:cNvSpPr txBox="1"/>
          <p:nvPr/>
        </p:nvSpPr>
        <p:spPr>
          <a:xfrm>
            <a:off x="11493071" y="4012620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SSP 1-2.6</a:t>
            </a:r>
            <a:endParaRPr lang="ko-KR" altLang="en-US" sz="16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C1D0648-BE4A-147A-4838-2319829F89FC}"/>
              </a:ext>
            </a:extLst>
          </p:cNvPr>
          <p:cNvSpPr txBox="1"/>
          <p:nvPr/>
        </p:nvSpPr>
        <p:spPr>
          <a:xfrm>
            <a:off x="11493071" y="4422511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SSP 2-4.5</a:t>
            </a:r>
            <a:endParaRPr lang="ko-KR" altLang="en-US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4FDE2C-672A-8D2F-8684-C07CBB07B386}"/>
              </a:ext>
            </a:extLst>
          </p:cNvPr>
          <p:cNvSpPr txBox="1"/>
          <p:nvPr/>
        </p:nvSpPr>
        <p:spPr>
          <a:xfrm>
            <a:off x="11493071" y="4832402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SSP 3-7.0</a:t>
            </a:r>
            <a:endParaRPr lang="ko-KR" altLang="en-US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7198BB1-6BDB-5E41-5527-2EA99DF367EF}"/>
              </a:ext>
            </a:extLst>
          </p:cNvPr>
          <p:cNvSpPr txBox="1"/>
          <p:nvPr/>
        </p:nvSpPr>
        <p:spPr>
          <a:xfrm>
            <a:off x="11471346" y="5242292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SSP 5-8.5</a:t>
            </a:r>
            <a:endParaRPr lang="ko-KR" altLang="en-US" sz="16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AEAD1C2-3B43-40C5-0A47-1E1DF20826A2}"/>
              </a:ext>
            </a:extLst>
          </p:cNvPr>
          <p:cNvSpPr/>
          <p:nvPr/>
        </p:nvSpPr>
        <p:spPr>
          <a:xfrm>
            <a:off x="11207860" y="4123856"/>
            <a:ext cx="184666" cy="184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EEB8659-3ACC-F3F6-5C22-3D4D4B03F865}"/>
              </a:ext>
            </a:extLst>
          </p:cNvPr>
          <p:cNvSpPr/>
          <p:nvPr/>
        </p:nvSpPr>
        <p:spPr>
          <a:xfrm>
            <a:off x="11207860" y="4530206"/>
            <a:ext cx="184666" cy="184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AFC44B5D-1B82-C54D-78E0-F512550CD484}"/>
              </a:ext>
            </a:extLst>
          </p:cNvPr>
          <p:cNvSpPr/>
          <p:nvPr/>
        </p:nvSpPr>
        <p:spPr>
          <a:xfrm>
            <a:off x="11207860" y="4877992"/>
            <a:ext cx="184666" cy="184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2A95F75-514E-45D7-6B8C-FFF044C99938}"/>
              </a:ext>
            </a:extLst>
          </p:cNvPr>
          <p:cNvSpPr/>
          <p:nvPr/>
        </p:nvSpPr>
        <p:spPr>
          <a:xfrm>
            <a:off x="11207860" y="5270860"/>
            <a:ext cx="184666" cy="184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9FB747F-A8B1-3905-C0E4-4520E6E94554}"/>
              </a:ext>
            </a:extLst>
          </p:cNvPr>
          <p:cNvSpPr/>
          <p:nvPr/>
        </p:nvSpPr>
        <p:spPr>
          <a:xfrm>
            <a:off x="8901457" y="4123856"/>
            <a:ext cx="106982" cy="22258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이등변 삼각형 78">
            <a:extLst>
              <a:ext uri="{FF2B5EF4-FFF2-40B4-BE49-F238E27FC236}">
                <a16:creationId xmlns:a16="http://schemas.microsoft.com/office/drawing/2014/main" id="{7150CC1E-5950-EE4C-5DC6-6D5E1C1061C9}"/>
              </a:ext>
            </a:extLst>
          </p:cNvPr>
          <p:cNvSpPr/>
          <p:nvPr/>
        </p:nvSpPr>
        <p:spPr>
          <a:xfrm rot="10800000">
            <a:off x="8901457" y="6419850"/>
            <a:ext cx="106982" cy="9222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이등변 삼각형 79">
            <a:extLst>
              <a:ext uri="{FF2B5EF4-FFF2-40B4-BE49-F238E27FC236}">
                <a16:creationId xmlns:a16="http://schemas.microsoft.com/office/drawing/2014/main" id="{53C9BC75-1F98-EFF8-ECD0-C06F06CCEBB8}"/>
              </a:ext>
            </a:extLst>
          </p:cNvPr>
          <p:cNvSpPr/>
          <p:nvPr/>
        </p:nvSpPr>
        <p:spPr>
          <a:xfrm>
            <a:off x="8901457" y="3994296"/>
            <a:ext cx="106982" cy="9222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AC22D407-EB86-38E2-40B4-42A17FAF1E65}"/>
              </a:ext>
            </a:extLst>
          </p:cNvPr>
          <p:cNvSpPr/>
          <p:nvPr/>
        </p:nvSpPr>
        <p:spPr>
          <a:xfrm>
            <a:off x="13146287" y="6220822"/>
            <a:ext cx="1120941" cy="4335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F8421B5C-E2C2-AA67-CB6D-2A962C123E4F}"/>
              </a:ext>
            </a:extLst>
          </p:cNvPr>
          <p:cNvSpPr/>
          <p:nvPr/>
        </p:nvSpPr>
        <p:spPr>
          <a:xfrm>
            <a:off x="13146287" y="5700611"/>
            <a:ext cx="1120941" cy="4335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초기화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820807B-09C8-DCEC-D1A1-1F65058F9376}"/>
              </a:ext>
            </a:extLst>
          </p:cNvPr>
          <p:cNvSpPr txBox="1"/>
          <p:nvPr/>
        </p:nvSpPr>
        <p:spPr>
          <a:xfrm>
            <a:off x="1893325" y="7393428"/>
            <a:ext cx="4006225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latin typeface="+mn-ea"/>
              </a:defRPr>
            </a:lvl1pPr>
          </a:lstStyle>
          <a:p>
            <a:r>
              <a:rPr lang="ko-KR" altLang="en-US" dirty="0"/>
              <a:t>첫 검색 결과는 경기도 전체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779BA2C-59FB-5794-49D1-FBEEA9A54A4A}"/>
              </a:ext>
            </a:extLst>
          </p:cNvPr>
          <p:cNvSpPr txBox="1"/>
          <p:nvPr/>
        </p:nvSpPr>
        <p:spPr>
          <a:xfrm>
            <a:off x="4198842" y="9750322"/>
            <a:ext cx="4947188" cy="83099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latin typeface="+mn-ea"/>
              </a:defRPr>
            </a:lvl1pPr>
          </a:lstStyle>
          <a:p>
            <a:r>
              <a:rPr lang="ko-KR" altLang="en-US" dirty="0"/>
              <a:t>지도상 시군</a:t>
            </a:r>
            <a:r>
              <a:rPr lang="en-US" altLang="ko-KR" dirty="0"/>
              <a:t>-</a:t>
            </a:r>
            <a:r>
              <a:rPr lang="ko-KR" altLang="en-US" dirty="0" err="1"/>
              <a:t>읍면동</a:t>
            </a:r>
            <a:r>
              <a:rPr lang="ko-KR" altLang="en-US" dirty="0"/>
              <a:t> 클릭으로 변경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è"/>
            </a:pPr>
            <a:r>
              <a:rPr lang="ko-KR" altLang="en-US" dirty="0">
                <a:solidFill>
                  <a:srgbClr val="FF0000"/>
                </a:solidFill>
              </a:rPr>
              <a:t>옆 그래프도 함께 변화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C9FD862-B9C4-5F1E-8EBC-E570BE00CED2}"/>
              </a:ext>
            </a:extLst>
          </p:cNvPr>
          <p:cNvSpPr txBox="1"/>
          <p:nvPr/>
        </p:nvSpPr>
        <p:spPr>
          <a:xfrm>
            <a:off x="11143174" y="7323739"/>
            <a:ext cx="3788217" cy="1200329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2400" b="1">
                <a:latin typeface="+mn-ea"/>
              </a:defRPr>
            </a:lvl1pPr>
          </a:lstStyle>
          <a:p>
            <a:r>
              <a:rPr lang="ko-KR" altLang="en-US" dirty="0"/>
              <a:t>그래프 샘플</a:t>
            </a:r>
            <a:r>
              <a:rPr lang="en-US" altLang="ko-KR" dirty="0"/>
              <a:t>: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기상청 기후변화 상황지도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*</a:t>
            </a:r>
            <a:r>
              <a:rPr lang="ko-KR" altLang="en-US" dirty="0">
                <a:solidFill>
                  <a:srgbClr val="FF0000"/>
                </a:solidFill>
              </a:rPr>
              <a:t>컬러링은 변경할 것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A58145-56E5-CD6A-ACFD-712DD4668626}"/>
              </a:ext>
            </a:extLst>
          </p:cNvPr>
          <p:cNvSpPr txBox="1"/>
          <p:nvPr/>
        </p:nvSpPr>
        <p:spPr>
          <a:xfrm>
            <a:off x="7687558" y="553886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상대습도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4CF59C-1B11-D55F-FC14-AEEB575D83D3}"/>
              </a:ext>
            </a:extLst>
          </p:cNvPr>
          <p:cNvSpPr/>
          <p:nvPr/>
        </p:nvSpPr>
        <p:spPr>
          <a:xfrm>
            <a:off x="7424072" y="5567433"/>
            <a:ext cx="184666" cy="184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E128A1-E559-5DDD-BD85-3A9A385C8DBB}"/>
              </a:ext>
            </a:extLst>
          </p:cNvPr>
          <p:cNvSpPr/>
          <p:nvPr/>
        </p:nvSpPr>
        <p:spPr>
          <a:xfrm>
            <a:off x="7436113" y="5928917"/>
            <a:ext cx="184666" cy="184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ABD1110A-88F6-1499-41B5-31245B60DE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7560" y="1510278"/>
            <a:ext cx="6853504" cy="4022599"/>
          </a:xfrm>
          <a:prstGeom prst="rect">
            <a:avLst/>
          </a:prstGeom>
        </p:spPr>
      </p:pic>
      <p:sp>
        <p:nvSpPr>
          <p:cNvPr id="86" name="화살표: 오른쪽 85">
            <a:extLst>
              <a:ext uri="{FF2B5EF4-FFF2-40B4-BE49-F238E27FC236}">
                <a16:creationId xmlns:a16="http://schemas.microsoft.com/office/drawing/2014/main" id="{5E381C38-FEB6-0BCF-3A52-37D7F63E53B4}"/>
              </a:ext>
            </a:extLst>
          </p:cNvPr>
          <p:cNvSpPr/>
          <p:nvPr/>
        </p:nvSpPr>
        <p:spPr>
          <a:xfrm rot="19251085">
            <a:off x="12956990" y="4082399"/>
            <a:ext cx="759091" cy="27734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576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07855-AB9B-1191-A9AD-2AAC044EA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94C16B4E-1417-52E6-AEA5-EE9CB0E8E824}"/>
              </a:ext>
            </a:extLst>
          </p:cNvPr>
          <p:cNvSpPr/>
          <p:nvPr/>
        </p:nvSpPr>
        <p:spPr>
          <a:xfrm>
            <a:off x="726217" y="293239"/>
            <a:ext cx="20221704" cy="719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포털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–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기후위기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-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기후위기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ko-KR" altLang="en-US" sz="2400" dirty="0" err="1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특성안내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 </a:t>
            </a:r>
            <a:r>
              <a:rPr lang="en-US" altLang="ko-KR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– </a:t>
            </a:r>
            <a:r>
              <a:rPr lang="ko-KR" altLang="en-US" sz="2400" dirty="0">
                <a:latin typeface="Noto Sans KR" panose="020B0200000000000000" pitchFamily="50" charset="-127"/>
                <a:ea typeface="Noto Sans KR" panose="020B0200000000000000" pitchFamily="50" charset="-127"/>
                <a:cs typeface="Nirmala UI Semilight" panose="020B0402040204020203" pitchFamily="34" charset="0"/>
              </a:rPr>
              <a:t>경기도 기후변화 시나리오</a:t>
            </a:r>
          </a:p>
        </p:txBody>
      </p:sp>
      <p:sp>
        <p:nvSpPr>
          <p:cNvPr id="70" name="말풍선: 모서리가 둥근 사각형 14">
            <a:extLst>
              <a:ext uri="{FF2B5EF4-FFF2-40B4-BE49-F238E27FC236}">
                <a16:creationId xmlns:a16="http://schemas.microsoft.com/office/drawing/2014/main" id="{A2126059-45E1-58F3-1062-99E74E91A598}"/>
              </a:ext>
            </a:extLst>
          </p:cNvPr>
          <p:cNvSpPr/>
          <p:nvPr/>
        </p:nvSpPr>
        <p:spPr>
          <a:xfrm>
            <a:off x="-3916188" y="721575"/>
            <a:ext cx="4642405" cy="1232644"/>
          </a:xfrm>
          <a:prstGeom prst="wedgeRoundRectCallout">
            <a:avLst>
              <a:gd name="adj1" fmla="val -21463"/>
              <a:gd name="adj2" fmla="val 96151"/>
              <a:gd name="adj3" fmla="val 16667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" panose="02000503000000020004" pitchFamily="2" charset="-127"/>
              </a:rPr>
              <a:t>요소 선택 항목에 맞춰서 지도 및 차트 변경</a:t>
            </a:r>
            <a:endParaRPr lang="en-US" altLang="ko-KR" dirty="0"/>
          </a:p>
        </p:txBody>
      </p:sp>
      <p:graphicFrame>
        <p:nvGraphicFramePr>
          <p:cNvPr id="145" name="표 144">
            <a:extLst>
              <a:ext uri="{FF2B5EF4-FFF2-40B4-BE49-F238E27FC236}">
                <a16:creationId xmlns:a16="http://schemas.microsoft.com/office/drawing/2014/main" id="{EAEEF6EA-19A1-8E43-EA94-584D1D3EF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438220"/>
              </p:ext>
            </p:extLst>
          </p:nvPr>
        </p:nvGraphicFramePr>
        <p:xfrm>
          <a:off x="2955130" y="1337897"/>
          <a:ext cx="16890208" cy="9900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370">
                  <a:extLst>
                    <a:ext uri="{9D8B030D-6E8A-4147-A177-3AD203B41FA5}">
                      <a16:colId xmlns:a16="http://schemas.microsoft.com/office/drawing/2014/main" val="2137149064"/>
                    </a:ext>
                  </a:extLst>
                </a:gridCol>
                <a:gridCol w="2503880">
                  <a:extLst>
                    <a:ext uri="{9D8B030D-6E8A-4147-A177-3AD203B41FA5}">
                      <a16:colId xmlns:a16="http://schemas.microsoft.com/office/drawing/2014/main" val="3355640171"/>
                    </a:ext>
                  </a:extLst>
                </a:gridCol>
                <a:gridCol w="1874820">
                  <a:extLst>
                    <a:ext uri="{9D8B030D-6E8A-4147-A177-3AD203B41FA5}">
                      <a16:colId xmlns:a16="http://schemas.microsoft.com/office/drawing/2014/main" val="3866302176"/>
                    </a:ext>
                  </a:extLst>
                </a:gridCol>
                <a:gridCol w="2784100">
                  <a:extLst>
                    <a:ext uri="{9D8B030D-6E8A-4147-A177-3AD203B41FA5}">
                      <a16:colId xmlns:a16="http://schemas.microsoft.com/office/drawing/2014/main" val="619096627"/>
                    </a:ext>
                  </a:extLst>
                </a:gridCol>
                <a:gridCol w="2359025">
                  <a:extLst>
                    <a:ext uri="{9D8B030D-6E8A-4147-A177-3AD203B41FA5}">
                      <a16:colId xmlns:a16="http://schemas.microsoft.com/office/drawing/2014/main" val="4291414162"/>
                    </a:ext>
                  </a:extLst>
                </a:gridCol>
                <a:gridCol w="2524125">
                  <a:extLst>
                    <a:ext uri="{9D8B030D-6E8A-4147-A177-3AD203B41FA5}">
                      <a16:colId xmlns:a16="http://schemas.microsoft.com/office/drawing/2014/main" val="2448371319"/>
                    </a:ext>
                  </a:extLst>
                </a:gridCol>
                <a:gridCol w="2528888">
                  <a:extLst>
                    <a:ext uri="{9D8B030D-6E8A-4147-A177-3AD203B41FA5}">
                      <a16:colId xmlns:a16="http://schemas.microsoft.com/office/drawing/2014/main" val="2476357064"/>
                    </a:ext>
                  </a:extLst>
                </a:gridCol>
              </a:tblGrid>
              <a:tr h="858934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dirty="0"/>
                        <a:t>SSP </a:t>
                      </a:r>
                      <a:r>
                        <a:rPr lang="ko-KR" altLang="en-US" sz="2400" dirty="0"/>
                        <a:t>시나리오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기후요소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기본요소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극한기후지수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영향정보</a:t>
                      </a:r>
                      <a:endParaRPr lang="en-US" altLang="ko-KR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농업</a:t>
                      </a:r>
                      <a:r>
                        <a:rPr lang="en-US" altLang="ko-KR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영향정보</a:t>
                      </a:r>
                      <a:endParaRPr lang="en-US" altLang="ko-KR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산림</a:t>
                      </a:r>
                      <a:r>
                        <a:rPr lang="en-US" altLang="ko-KR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영향정보</a:t>
                      </a:r>
                      <a:endParaRPr lang="en-US" altLang="ko-KR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보건</a:t>
                      </a:r>
                      <a:r>
                        <a:rPr lang="en-US" altLang="ko-KR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495063"/>
                  </a:ext>
                </a:extLst>
              </a:tr>
              <a:tr h="5332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/>
                        <a:t>SSP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/>
                        <a:t>1-2.6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기본요소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평균기온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열대야일수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생육온도일수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(5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℃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최저기온지수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/>
                        <a:t>열지수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001497"/>
                  </a:ext>
                </a:extLst>
              </a:tr>
              <a:tr h="5332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/>
                        <a:t>SSP 2-4.5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극한기후지수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최고기온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폭염일수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16740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생육온도일수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(10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℃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건조지수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불쾌지수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877570"/>
                  </a:ext>
                </a:extLst>
              </a:tr>
              <a:tr h="5332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/>
                        <a:t>SSP 3-7.0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영향정보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최저기온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여름지수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16740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생육온도일수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(15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℃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/>
                        <a:t>유효강우지수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체감온도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여름철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351280"/>
                  </a:ext>
                </a:extLst>
              </a:tr>
              <a:tr h="510392">
                <a:tc>
                  <a:txBody>
                    <a:bodyPr/>
                    <a:lstStyle/>
                    <a:p>
                      <a:pPr marL="0" marR="0" lvl="0" indent="0" algn="ctr" defTabSz="216740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SSP 5-8.5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강수량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여름일수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16740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유효적산온도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(5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℃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/>
                        <a:t>유효강우지수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봄</a:t>
                      </a:r>
                      <a:r>
                        <a:rPr lang="en-US" altLang="ko-KR" sz="18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체감온도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겨울철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189017"/>
                  </a:ext>
                </a:extLst>
              </a:tr>
              <a:tr h="5332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상대습도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식물성장가능기간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16740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유효적산온도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(10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℃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/>
                        <a:t>유효강우지수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여름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열사병발생위험지수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827461"/>
                  </a:ext>
                </a:extLst>
              </a:tr>
              <a:tr h="5332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일사량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일교차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16740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유효적산온도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(15</a:t>
                      </a: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℃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/>
                        <a:t>유효강우지수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가을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열체감지수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227575"/>
                  </a:ext>
                </a:extLst>
              </a:tr>
              <a:tr h="5332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해수면온도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온난일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식물기간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/>
                        <a:t>유효강우지수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겨울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/>
                        <a:t>NET</a:t>
                      </a:r>
                      <a:r>
                        <a:rPr lang="ko-KR" altLang="en-US" sz="1800" dirty="0"/>
                        <a:t> 평균온도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201417"/>
                  </a:ext>
                </a:extLst>
              </a:tr>
              <a:tr h="5332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평균풍속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서리일수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작물기간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16740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NET</a:t>
                      </a:r>
                      <a:r>
                        <a:rPr lang="ko-KR" altLang="en-US" sz="1800" dirty="0"/>
                        <a:t> 평균온도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172210"/>
                  </a:ext>
                </a:extLst>
              </a:tr>
              <a:tr h="5332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최대풍속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결빙일수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난방도일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2167402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NET</a:t>
                      </a:r>
                      <a:r>
                        <a:rPr lang="ko-KR" altLang="en-US" sz="1800" dirty="0"/>
                        <a:t> 평균온도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277268"/>
                  </a:ext>
                </a:extLst>
              </a:tr>
              <a:tr h="5332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/>
                        <a:t>표층염분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한파일수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냉방도일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/>
                        <a:t>온열지수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평균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074238"/>
                  </a:ext>
                </a:extLst>
              </a:tr>
              <a:tr h="5332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해빙면적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한랭일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/>
                        <a:t>온열지수</a:t>
                      </a:r>
                      <a:r>
                        <a:rPr lang="en-US" altLang="ko-KR" sz="1800" dirty="0"/>
                        <a:t>(</a:t>
                      </a:r>
                      <a:r>
                        <a:rPr lang="ko-KR" altLang="en-US" sz="1800" dirty="0"/>
                        <a:t>최고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309662"/>
                  </a:ext>
                </a:extLst>
              </a:tr>
              <a:tr h="5332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해수면고도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강수강도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504346"/>
                  </a:ext>
                </a:extLst>
              </a:tr>
              <a:tr h="5332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해면기압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호우일수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1380266"/>
                  </a:ext>
                </a:extLst>
              </a:tr>
              <a:tr h="5332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현지기압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/>
                        <a:t>최대무강수지속기간</a:t>
                      </a: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31450"/>
                  </a:ext>
                </a:extLst>
              </a:tr>
              <a:tr h="5332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적설량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 err="1"/>
                        <a:t>일최다</a:t>
                      </a:r>
                      <a:r>
                        <a:rPr lang="ko-KR" altLang="en-US" sz="1800" dirty="0"/>
                        <a:t> 강수량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42645"/>
                  </a:ext>
                </a:extLst>
              </a:tr>
              <a:tr h="5332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 err="1"/>
                        <a:t>일최고</a:t>
                      </a:r>
                      <a:r>
                        <a:rPr lang="ko-KR" altLang="en-US" sz="1800" dirty="0"/>
                        <a:t> 기온 연 최대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756562"/>
                  </a:ext>
                </a:extLst>
              </a:tr>
              <a:tr h="53321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dirty="0"/>
                        <a:t>일최저기온 </a:t>
                      </a:r>
                      <a:r>
                        <a:rPr lang="ko-KR" altLang="en-US" sz="1800" dirty="0" err="1"/>
                        <a:t>연최대</a:t>
                      </a:r>
                      <a:r>
                        <a:rPr lang="ko-KR" altLang="en-US" sz="1800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2935306"/>
                  </a:ext>
                </a:extLst>
              </a:tr>
            </a:tbl>
          </a:graphicData>
        </a:graphic>
      </p:graphicFrame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208D28F6-FCAF-CF5B-CCE0-0FE75D8112F4}"/>
              </a:ext>
            </a:extLst>
          </p:cNvPr>
          <p:cNvSpPr/>
          <p:nvPr/>
        </p:nvSpPr>
        <p:spPr>
          <a:xfrm>
            <a:off x="3436143" y="2400299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F45D0BFA-81FC-0481-2A5F-EB2CB2135ADE}"/>
              </a:ext>
            </a:extLst>
          </p:cNvPr>
          <p:cNvSpPr/>
          <p:nvPr/>
        </p:nvSpPr>
        <p:spPr>
          <a:xfrm>
            <a:off x="3431377" y="2938462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B3103801-C77D-5439-1668-9AAAF712F278}"/>
              </a:ext>
            </a:extLst>
          </p:cNvPr>
          <p:cNvSpPr/>
          <p:nvPr/>
        </p:nvSpPr>
        <p:spPr>
          <a:xfrm>
            <a:off x="3431378" y="3452813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FF28D96D-EEE0-3815-5491-165344917F91}"/>
              </a:ext>
            </a:extLst>
          </p:cNvPr>
          <p:cNvSpPr/>
          <p:nvPr/>
        </p:nvSpPr>
        <p:spPr>
          <a:xfrm>
            <a:off x="3431377" y="3952889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06C23927-EAF2-BCE5-D908-37500F99FD1E}"/>
              </a:ext>
            </a:extLst>
          </p:cNvPr>
          <p:cNvSpPr/>
          <p:nvPr/>
        </p:nvSpPr>
        <p:spPr>
          <a:xfrm>
            <a:off x="5665057" y="2314574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F70FBB6A-DECC-C3F6-6BA2-9A60B8C29BC3}"/>
              </a:ext>
            </a:extLst>
          </p:cNvPr>
          <p:cNvSpPr/>
          <p:nvPr/>
        </p:nvSpPr>
        <p:spPr>
          <a:xfrm>
            <a:off x="5660291" y="2852737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B336508-0046-89BC-F1BA-D4A8795A0CF3}"/>
              </a:ext>
            </a:extLst>
          </p:cNvPr>
          <p:cNvSpPr/>
          <p:nvPr/>
        </p:nvSpPr>
        <p:spPr>
          <a:xfrm>
            <a:off x="5660292" y="3367088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5AEA3301-B53A-FCF9-EEA0-14BCD9B7E829}"/>
              </a:ext>
            </a:extLst>
          </p:cNvPr>
          <p:cNvSpPr/>
          <p:nvPr/>
        </p:nvSpPr>
        <p:spPr>
          <a:xfrm>
            <a:off x="5660291" y="3867164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AA9BE47-F255-A29C-F1A3-EC5D54D1889E}"/>
              </a:ext>
            </a:extLst>
          </p:cNvPr>
          <p:cNvSpPr/>
          <p:nvPr/>
        </p:nvSpPr>
        <p:spPr>
          <a:xfrm>
            <a:off x="7910635" y="2400299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84FB6798-EE37-5CE3-03D1-327207FE654F}"/>
              </a:ext>
            </a:extLst>
          </p:cNvPr>
          <p:cNvSpPr/>
          <p:nvPr/>
        </p:nvSpPr>
        <p:spPr>
          <a:xfrm>
            <a:off x="7905869" y="2938462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36C1DDE2-7C9D-49D9-6E4D-9882DBAE3982}"/>
              </a:ext>
            </a:extLst>
          </p:cNvPr>
          <p:cNvSpPr/>
          <p:nvPr/>
        </p:nvSpPr>
        <p:spPr>
          <a:xfrm>
            <a:off x="7905870" y="3452813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9D4ADAB0-D592-4105-033F-2C3F318F966E}"/>
              </a:ext>
            </a:extLst>
          </p:cNvPr>
          <p:cNvSpPr/>
          <p:nvPr/>
        </p:nvSpPr>
        <p:spPr>
          <a:xfrm>
            <a:off x="7905869" y="3952889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F69BB8BD-78E0-AE73-02F7-8E977986FA42}"/>
              </a:ext>
            </a:extLst>
          </p:cNvPr>
          <p:cNvSpPr/>
          <p:nvPr/>
        </p:nvSpPr>
        <p:spPr>
          <a:xfrm>
            <a:off x="7910635" y="4505327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B795950E-7E7F-9592-507D-9DA9612BAB58}"/>
              </a:ext>
            </a:extLst>
          </p:cNvPr>
          <p:cNvSpPr/>
          <p:nvPr/>
        </p:nvSpPr>
        <p:spPr>
          <a:xfrm>
            <a:off x="7905869" y="5043490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4A050C0B-F085-A9B7-D97F-CA9D6B25268A}"/>
              </a:ext>
            </a:extLst>
          </p:cNvPr>
          <p:cNvSpPr/>
          <p:nvPr/>
        </p:nvSpPr>
        <p:spPr>
          <a:xfrm>
            <a:off x="7905870" y="5557841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30A794AD-83E5-AAD7-C985-9851072E4806}"/>
              </a:ext>
            </a:extLst>
          </p:cNvPr>
          <p:cNvSpPr/>
          <p:nvPr/>
        </p:nvSpPr>
        <p:spPr>
          <a:xfrm>
            <a:off x="7905869" y="6057917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78C445D9-1A49-DD6F-DDC5-DE0D28EC4A98}"/>
              </a:ext>
            </a:extLst>
          </p:cNvPr>
          <p:cNvSpPr/>
          <p:nvPr/>
        </p:nvSpPr>
        <p:spPr>
          <a:xfrm>
            <a:off x="3450431" y="2400299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3014E121-199A-04B9-81A6-33A6393CFB3F}"/>
              </a:ext>
            </a:extLst>
          </p:cNvPr>
          <p:cNvSpPr/>
          <p:nvPr/>
        </p:nvSpPr>
        <p:spPr>
          <a:xfrm>
            <a:off x="3445665" y="2938462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4808E745-363D-A5F8-AE08-73EB73F89A98}"/>
              </a:ext>
            </a:extLst>
          </p:cNvPr>
          <p:cNvSpPr/>
          <p:nvPr/>
        </p:nvSpPr>
        <p:spPr>
          <a:xfrm>
            <a:off x="3445666" y="3452813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DED34898-593B-5965-9088-B6F36A9AAD8E}"/>
              </a:ext>
            </a:extLst>
          </p:cNvPr>
          <p:cNvSpPr/>
          <p:nvPr/>
        </p:nvSpPr>
        <p:spPr>
          <a:xfrm>
            <a:off x="3445665" y="3952889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27287470-956E-B2EA-5ECE-E5CE5D6914A6}"/>
              </a:ext>
            </a:extLst>
          </p:cNvPr>
          <p:cNvSpPr/>
          <p:nvPr/>
        </p:nvSpPr>
        <p:spPr>
          <a:xfrm>
            <a:off x="7905869" y="6612276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8139575A-CC76-893F-DF3F-8D594A573C7C}"/>
              </a:ext>
            </a:extLst>
          </p:cNvPr>
          <p:cNvSpPr/>
          <p:nvPr/>
        </p:nvSpPr>
        <p:spPr>
          <a:xfrm>
            <a:off x="7901103" y="7150439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91007632-20C5-926C-F024-C6D00E19E21C}"/>
              </a:ext>
            </a:extLst>
          </p:cNvPr>
          <p:cNvSpPr/>
          <p:nvPr/>
        </p:nvSpPr>
        <p:spPr>
          <a:xfrm>
            <a:off x="7901104" y="7664790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320BE386-39C5-7C7A-B0F6-5F4F4AEBC565}"/>
              </a:ext>
            </a:extLst>
          </p:cNvPr>
          <p:cNvSpPr/>
          <p:nvPr/>
        </p:nvSpPr>
        <p:spPr>
          <a:xfrm>
            <a:off x="7901103" y="8164866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DE9B87D9-842C-D9CC-F2F1-11E8388C578B}"/>
              </a:ext>
            </a:extLst>
          </p:cNvPr>
          <p:cNvSpPr/>
          <p:nvPr/>
        </p:nvSpPr>
        <p:spPr>
          <a:xfrm>
            <a:off x="7905869" y="8709674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C1115FD7-AFDC-2AEE-8D1B-8D320B53B310}"/>
              </a:ext>
            </a:extLst>
          </p:cNvPr>
          <p:cNvSpPr/>
          <p:nvPr/>
        </p:nvSpPr>
        <p:spPr>
          <a:xfrm>
            <a:off x="7901103" y="9247837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4F0F86C9-04A6-D6EB-2B4C-3E46B8A9E845}"/>
              </a:ext>
            </a:extLst>
          </p:cNvPr>
          <p:cNvSpPr/>
          <p:nvPr/>
        </p:nvSpPr>
        <p:spPr>
          <a:xfrm>
            <a:off x="7901104" y="9762188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4236B46E-9704-0766-1401-CF106DAD0E47}"/>
              </a:ext>
            </a:extLst>
          </p:cNvPr>
          <p:cNvSpPr/>
          <p:nvPr/>
        </p:nvSpPr>
        <p:spPr>
          <a:xfrm>
            <a:off x="9803606" y="2400299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BFE3901-1487-5D1D-B271-3D2628E8109F}"/>
              </a:ext>
            </a:extLst>
          </p:cNvPr>
          <p:cNvSpPr/>
          <p:nvPr/>
        </p:nvSpPr>
        <p:spPr>
          <a:xfrm>
            <a:off x="9798840" y="2938462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DBBFD196-FCC3-1352-A4BD-A98BC3FD8F27}"/>
              </a:ext>
            </a:extLst>
          </p:cNvPr>
          <p:cNvSpPr/>
          <p:nvPr/>
        </p:nvSpPr>
        <p:spPr>
          <a:xfrm>
            <a:off x="9798841" y="3452813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95AA8C6B-2F9A-793D-D5A9-74AAB7F7E9FF}"/>
              </a:ext>
            </a:extLst>
          </p:cNvPr>
          <p:cNvSpPr/>
          <p:nvPr/>
        </p:nvSpPr>
        <p:spPr>
          <a:xfrm>
            <a:off x="9798840" y="3952889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E6977824-673A-E2B4-F365-C3E03664B841}"/>
              </a:ext>
            </a:extLst>
          </p:cNvPr>
          <p:cNvSpPr/>
          <p:nvPr/>
        </p:nvSpPr>
        <p:spPr>
          <a:xfrm>
            <a:off x="9803606" y="4484491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EA02E1BA-34F9-FD3D-9FEC-F52226C9E21D}"/>
              </a:ext>
            </a:extLst>
          </p:cNvPr>
          <p:cNvSpPr/>
          <p:nvPr/>
        </p:nvSpPr>
        <p:spPr>
          <a:xfrm>
            <a:off x="9798840" y="5022654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A737B488-2769-E2F1-F192-17A01D551FA9}"/>
              </a:ext>
            </a:extLst>
          </p:cNvPr>
          <p:cNvSpPr/>
          <p:nvPr/>
        </p:nvSpPr>
        <p:spPr>
          <a:xfrm>
            <a:off x="9798841" y="5537005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BFCE1ABF-ABFB-139D-69D8-7FFD0DD18156}"/>
              </a:ext>
            </a:extLst>
          </p:cNvPr>
          <p:cNvSpPr/>
          <p:nvPr/>
        </p:nvSpPr>
        <p:spPr>
          <a:xfrm>
            <a:off x="9798840" y="6037081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C50FB611-5AAA-AA28-317C-7213B3F27654}"/>
              </a:ext>
            </a:extLst>
          </p:cNvPr>
          <p:cNvSpPr/>
          <p:nvPr/>
        </p:nvSpPr>
        <p:spPr>
          <a:xfrm>
            <a:off x="9786931" y="6634305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445E28A8-B826-891C-04E2-C3CE8B80C228}"/>
              </a:ext>
            </a:extLst>
          </p:cNvPr>
          <p:cNvSpPr/>
          <p:nvPr/>
        </p:nvSpPr>
        <p:spPr>
          <a:xfrm>
            <a:off x="9782165" y="7172468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D25D31F0-6142-982E-568F-F7FFF67AC937}"/>
              </a:ext>
            </a:extLst>
          </p:cNvPr>
          <p:cNvSpPr/>
          <p:nvPr/>
        </p:nvSpPr>
        <p:spPr>
          <a:xfrm>
            <a:off x="9782166" y="7686819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E4AA21A0-81BC-BE35-5CF5-446C0B2D5803}"/>
              </a:ext>
            </a:extLst>
          </p:cNvPr>
          <p:cNvSpPr/>
          <p:nvPr/>
        </p:nvSpPr>
        <p:spPr>
          <a:xfrm>
            <a:off x="9782165" y="8186895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8F99D037-12F2-4169-05CE-68C0F06FF60F}"/>
              </a:ext>
            </a:extLst>
          </p:cNvPr>
          <p:cNvSpPr/>
          <p:nvPr/>
        </p:nvSpPr>
        <p:spPr>
          <a:xfrm>
            <a:off x="9786931" y="8740526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9F24A987-789B-691E-52D3-107AF76CD19B}"/>
              </a:ext>
            </a:extLst>
          </p:cNvPr>
          <p:cNvSpPr/>
          <p:nvPr/>
        </p:nvSpPr>
        <p:spPr>
          <a:xfrm>
            <a:off x="9782165" y="9278689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734DB3C3-9B12-1669-4F4F-DE021FE848CB}"/>
              </a:ext>
            </a:extLst>
          </p:cNvPr>
          <p:cNvSpPr/>
          <p:nvPr/>
        </p:nvSpPr>
        <p:spPr>
          <a:xfrm>
            <a:off x="9782166" y="9793040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9CC5C24F-D274-4780-754C-F381347C7F20}"/>
              </a:ext>
            </a:extLst>
          </p:cNvPr>
          <p:cNvSpPr/>
          <p:nvPr/>
        </p:nvSpPr>
        <p:spPr>
          <a:xfrm>
            <a:off x="9782165" y="10293116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4D727BDB-01D8-2194-87EB-73A980E461E0}"/>
              </a:ext>
            </a:extLst>
          </p:cNvPr>
          <p:cNvSpPr/>
          <p:nvPr/>
        </p:nvSpPr>
        <p:spPr>
          <a:xfrm>
            <a:off x="9786931" y="10866281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FD8C8209-14ED-0906-E797-5730A28D9ACC}"/>
              </a:ext>
            </a:extLst>
          </p:cNvPr>
          <p:cNvSpPr/>
          <p:nvPr/>
        </p:nvSpPr>
        <p:spPr>
          <a:xfrm>
            <a:off x="12479650" y="2400299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A76206B1-E29A-4913-B745-84350CC039C6}"/>
              </a:ext>
            </a:extLst>
          </p:cNvPr>
          <p:cNvSpPr/>
          <p:nvPr/>
        </p:nvSpPr>
        <p:spPr>
          <a:xfrm>
            <a:off x="12474884" y="2938462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8108184F-7014-8827-BA28-CE213B99E1F8}"/>
              </a:ext>
            </a:extLst>
          </p:cNvPr>
          <p:cNvSpPr/>
          <p:nvPr/>
        </p:nvSpPr>
        <p:spPr>
          <a:xfrm>
            <a:off x="12474885" y="3452813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329DD9DE-3822-AC91-CE5D-2F9E1397A3C2}"/>
              </a:ext>
            </a:extLst>
          </p:cNvPr>
          <p:cNvSpPr/>
          <p:nvPr/>
        </p:nvSpPr>
        <p:spPr>
          <a:xfrm>
            <a:off x="12474884" y="3952889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A0B29464-4FBE-4174-579D-8D8B6B2ECD6F}"/>
              </a:ext>
            </a:extLst>
          </p:cNvPr>
          <p:cNvSpPr/>
          <p:nvPr/>
        </p:nvSpPr>
        <p:spPr>
          <a:xfrm>
            <a:off x="12477261" y="4484491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69481F6F-FF3B-A5B7-8B19-39B6EDD11D40}"/>
              </a:ext>
            </a:extLst>
          </p:cNvPr>
          <p:cNvSpPr/>
          <p:nvPr/>
        </p:nvSpPr>
        <p:spPr>
          <a:xfrm>
            <a:off x="12472495" y="5022654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DC6D3124-BB84-B87C-692E-3BC24DA11AB3}"/>
              </a:ext>
            </a:extLst>
          </p:cNvPr>
          <p:cNvSpPr/>
          <p:nvPr/>
        </p:nvSpPr>
        <p:spPr>
          <a:xfrm>
            <a:off x="12472496" y="5537005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8387D45B-8AD5-1827-06BA-8A76063A5EBF}"/>
              </a:ext>
            </a:extLst>
          </p:cNvPr>
          <p:cNvSpPr/>
          <p:nvPr/>
        </p:nvSpPr>
        <p:spPr>
          <a:xfrm>
            <a:off x="12472495" y="6037081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6CB6F38D-BC46-735D-A21F-8DE2D38836B1}"/>
              </a:ext>
            </a:extLst>
          </p:cNvPr>
          <p:cNvSpPr/>
          <p:nvPr/>
        </p:nvSpPr>
        <p:spPr>
          <a:xfrm>
            <a:off x="12484416" y="6575410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ED5ACCB6-FAB1-130F-769B-20BDF2C795A8}"/>
              </a:ext>
            </a:extLst>
          </p:cNvPr>
          <p:cNvSpPr/>
          <p:nvPr/>
        </p:nvSpPr>
        <p:spPr>
          <a:xfrm>
            <a:off x="12479650" y="7113573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FFB1E434-3249-1AAD-36F9-9195A31DEA18}"/>
              </a:ext>
            </a:extLst>
          </p:cNvPr>
          <p:cNvSpPr/>
          <p:nvPr/>
        </p:nvSpPr>
        <p:spPr>
          <a:xfrm>
            <a:off x="14865727" y="2400299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D0BFB0BD-7DEF-D314-A644-A8458EBD7B10}"/>
              </a:ext>
            </a:extLst>
          </p:cNvPr>
          <p:cNvSpPr/>
          <p:nvPr/>
        </p:nvSpPr>
        <p:spPr>
          <a:xfrm>
            <a:off x="14860961" y="2938462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8EF466C4-F043-0702-6C45-C61356466178}"/>
              </a:ext>
            </a:extLst>
          </p:cNvPr>
          <p:cNvSpPr/>
          <p:nvPr/>
        </p:nvSpPr>
        <p:spPr>
          <a:xfrm>
            <a:off x="14860962" y="3452813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2C6C99CD-4B30-292D-0C89-FCCEBA593CAC}"/>
              </a:ext>
            </a:extLst>
          </p:cNvPr>
          <p:cNvSpPr/>
          <p:nvPr/>
        </p:nvSpPr>
        <p:spPr>
          <a:xfrm>
            <a:off x="14860961" y="3952889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C4ABB419-2BCE-CABF-6C34-2E5A127BDE7B}"/>
              </a:ext>
            </a:extLst>
          </p:cNvPr>
          <p:cNvSpPr/>
          <p:nvPr/>
        </p:nvSpPr>
        <p:spPr>
          <a:xfrm>
            <a:off x="14858576" y="4476754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B05F454B-C7ED-2DED-8FD9-A3F5BAE9A381}"/>
              </a:ext>
            </a:extLst>
          </p:cNvPr>
          <p:cNvSpPr/>
          <p:nvPr/>
        </p:nvSpPr>
        <p:spPr>
          <a:xfrm>
            <a:off x="14853810" y="5014917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005608BE-C123-703C-A844-7247654C083E}"/>
              </a:ext>
            </a:extLst>
          </p:cNvPr>
          <p:cNvSpPr/>
          <p:nvPr/>
        </p:nvSpPr>
        <p:spPr>
          <a:xfrm>
            <a:off x="14853811" y="5529268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0" name="직사각형 229">
            <a:extLst>
              <a:ext uri="{FF2B5EF4-FFF2-40B4-BE49-F238E27FC236}">
                <a16:creationId xmlns:a16="http://schemas.microsoft.com/office/drawing/2014/main" id="{CDC83EB9-8EBE-7C5D-210B-229DF822A000}"/>
              </a:ext>
            </a:extLst>
          </p:cNvPr>
          <p:cNvSpPr/>
          <p:nvPr/>
        </p:nvSpPr>
        <p:spPr>
          <a:xfrm>
            <a:off x="17378643" y="2417933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303DA15F-31FD-F575-0306-2418DCBA187C}"/>
              </a:ext>
            </a:extLst>
          </p:cNvPr>
          <p:cNvSpPr/>
          <p:nvPr/>
        </p:nvSpPr>
        <p:spPr>
          <a:xfrm>
            <a:off x="17373877" y="2956096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2CD73C69-A7F4-D51B-86E0-1B2B0A2E32C2}"/>
              </a:ext>
            </a:extLst>
          </p:cNvPr>
          <p:cNvSpPr/>
          <p:nvPr/>
        </p:nvSpPr>
        <p:spPr>
          <a:xfrm>
            <a:off x="17373878" y="3470447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044A9C3A-D541-6037-3B6E-B7B728A8F588}"/>
              </a:ext>
            </a:extLst>
          </p:cNvPr>
          <p:cNvSpPr/>
          <p:nvPr/>
        </p:nvSpPr>
        <p:spPr>
          <a:xfrm>
            <a:off x="17373877" y="3970523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622617C9-1481-B254-B100-BB9529EB3F4C}"/>
              </a:ext>
            </a:extLst>
          </p:cNvPr>
          <p:cNvSpPr/>
          <p:nvPr/>
        </p:nvSpPr>
        <p:spPr>
          <a:xfrm>
            <a:off x="17375067" y="4494388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직사각형 234">
            <a:extLst>
              <a:ext uri="{FF2B5EF4-FFF2-40B4-BE49-F238E27FC236}">
                <a16:creationId xmlns:a16="http://schemas.microsoft.com/office/drawing/2014/main" id="{43FBB141-C35B-8052-C5B4-3A51E86A9A78}"/>
              </a:ext>
            </a:extLst>
          </p:cNvPr>
          <p:cNvSpPr/>
          <p:nvPr/>
        </p:nvSpPr>
        <p:spPr>
          <a:xfrm>
            <a:off x="17370301" y="5032551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6" name="직사각형 235">
            <a:extLst>
              <a:ext uri="{FF2B5EF4-FFF2-40B4-BE49-F238E27FC236}">
                <a16:creationId xmlns:a16="http://schemas.microsoft.com/office/drawing/2014/main" id="{56AEA29D-359B-8B94-C54D-03FCD54B4D67}"/>
              </a:ext>
            </a:extLst>
          </p:cNvPr>
          <p:cNvSpPr/>
          <p:nvPr/>
        </p:nvSpPr>
        <p:spPr>
          <a:xfrm>
            <a:off x="17370302" y="5546902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4E336283-A9D5-E196-6A05-74240CEE48D4}"/>
              </a:ext>
            </a:extLst>
          </p:cNvPr>
          <p:cNvSpPr/>
          <p:nvPr/>
        </p:nvSpPr>
        <p:spPr>
          <a:xfrm>
            <a:off x="17370301" y="6046978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BA104D48-ECEC-2EF6-F07E-E42CF047FC52}"/>
              </a:ext>
            </a:extLst>
          </p:cNvPr>
          <p:cNvSpPr/>
          <p:nvPr/>
        </p:nvSpPr>
        <p:spPr>
          <a:xfrm>
            <a:off x="17375067" y="6612276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A430AE4B-920E-0C5F-B114-084E2E9AC64A}"/>
              </a:ext>
            </a:extLst>
          </p:cNvPr>
          <p:cNvSpPr/>
          <p:nvPr/>
        </p:nvSpPr>
        <p:spPr>
          <a:xfrm>
            <a:off x="17370301" y="7150439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0735B305-5254-23CD-B0CD-7135F722638D}"/>
              </a:ext>
            </a:extLst>
          </p:cNvPr>
          <p:cNvSpPr/>
          <p:nvPr/>
        </p:nvSpPr>
        <p:spPr>
          <a:xfrm>
            <a:off x="17370302" y="7664790"/>
            <a:ext cx="157163" cy="1714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2" name="사각형: 둥근 모서리 241">
            <a:extLst>
              <a:ext uri="{FF2B5EF4-FFF2-40B4-BE49-F238E27FC236}">
                <a16:creationId xmlns:a16="http://schemas.microsoft.com/office/drawing/2014/main" id="{C3E1B57B-F8B0-6E3D-A97B-7447DB744EB2}"/>
              </a:ext>
            </a:extLst>
          </p:cNvPr>
          <p:cNvSpPr/>
          <p:nvPr/>
        </p:nvSpPr>
        <p:spPr>
          <a:xfrm>
            <a:off x="9438107" y="2351908"/>
            <a:ext cx="106982" cy="22258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3" name="이등변 삼각형 242">
            <a:extLst>
              <a:ext uri="{FF2B5EF4-FFF2-40B4-BE49-F238E27FC236}">
                <a16:creationId xmlns:a16="http://schemas.microsoft.com/office/drawing/2014/main" id="{C6BA1562-D9A9-453E-9EB7-1A4906E0BFB8}"/>
              </a:ext>
            </a:extLst>
          </p:cNvPr>
          <p:cNvSpPr/>
          <p:nvPr/>
        </p:nvSpPr>
        <p:spPr>
          <a:xfrm rot="10800000">
            <a:off x="9438107" y="4647902"/>
            <a:ext cx="106982" cy="9222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이등변 삼각형 243">
            <a:extLst>
              <a:ext uri="{FF2B5EF4-FFF2-40B4-BE49-F238E27FC236}">
                <a16:creationId xmlns:a16="http://schemas.microsoft.com/office/drawing/2014/main" id="{00D12D35-2AE7-108D-14A8-D0912D90128C}"/>
              </a:ext>
            </a:extLst>
          </p:cNvPr>
          <p:cNvSpPr/>
          <p:nvPr/>
        </p:nvSpPr>
        <p:spPr>
          <a:xfrm>
            <a:off x="9438107" y="2222348"/>
            <a:ext cx="106982" cy="9222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사각형: 둥근 모서리 250">
            <a:extLst>
              <a:ext uri="{FF2B5EF4-FFF2-40B4-BE49-F238E27FC236}">
                <a16:creationId xmlns:a16="http://schemas.microsoft.com/office/drawing/2014/main" id="{118CF5E1-0407-AC35-60D3-213938B1DDFF}"/>
              </a:ext>
            </a:extLst>
          </p:cNvPr>
          <p:cNvSpPr/>
          <p:nvPr/>
        </p:nvSpPr>
        <p:spPr>
          <a:xfrm>
            <a:off x="12243765" y="2357512"/>
            <a:ext cx="106982" cy="22258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이등변 삼각형 251">
            <a:extLst>
              <a:ext uri="{FF2B5EF4-FFF2-40B4-BE49-F238E27FC236}">
                <a16:creationId xmlns:a16="http://schemas.microsoft.com/office/drawing/2014/main" id="{2FCF2842-060E-843C-527F-9EA71A6DF8F9}"/>
              </a:ext>
            </a:extLst>
          </p:cNvPr>
          <p:cNvSpPr/>
          <p:nvPr/>
        </p:nvSpPr>
        <p:spPr>
          <a:xfrm rot="10800000">
            <a:off x="12243765" y="4653506"/>
            <a:ext cx="106982" cy="9222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이등변 삼각형 252">
            <a:extLst>
              <a:ext uri="{FF2B5EF4-FFF2-40B4-BE49-F238E27FC236}">
                <a16:creationId xmlns:a16="http://schemas.microsoft.com/office/drawing/2014/main" id="{392AB626-085A-7A0E-9F90-E4C7911B7CAE}"/>
              </a:ext>
            </a:extLst>
          </p:cNvPr>
          <p:cNvSpPr/>
          <p:nvPr/>
        </p:nvSpPr>
        <p:spPr>
          <a:xfrm>
            <a:off x="12243765" y="2227952"/>
            <a:ext cx="106982" cy="9222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4" name="사각형: 둥근 모서리 253">
            <a:extLst>
              <a:ext uri="{FF2B5EF4-FFF2-40B4-BE49-F238E27FC236}">
                <a16:creationId xmlns:a16="http://schemas.microsoft.com/office/drawing/2014/main" id="{0F7A6F1C-8CA5-ACD0-1CBD-177541E108BE}"/>
              </a:ext>
            </a:extLst>
          </p:cNvPr>
          <p:cNvSpPr/>
          <p:nvPr/>
        </p:nvSpPr>
        <p:spPr>
          <a:xfrm>
            <a:off x="14641722" y="2351908"/>
            <a:ext cx="106982" cy="22258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5" name="이등변 삼각형 254">
            <a:extLst>
              <a:ext uri="{FF2B5EF4-FFF2-40B4-BE49-F238E27FC236}">
                <a16:creationId xmlns:a16="http://schemas.microsoft.com/office/drawing/2014/main" id="{33D247FC-1604-EDD1-1BCB-231B1EE65026}"/>
              </a:ext>
            </a:extLst>
          </p:cNvPr>
          <p:cNvSpPr/>
          <p:nvPr/>
        </p:nvSpPr>
        <p:spPr>
          <a:xfrm rot="10800000">
            <a:off x="14641722" y="4647902"/>
            <a:ext cx="106982" cy="9222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6" name="이등변 삼각형 255">
            <a:extLst>
              <a:ext uri="{FF2B5EF4-FFF2-40B4-BE49-F238E27FC236}">
                <a16:creationId xmlns:a16="http://schemas.microsoft.com/office/drawing/2014/main" id="{0B26E444-D80C-ECEC-EDB3-F6D7B8C12C6B}"/>
              </a:ext>
            </a:extLst>
          </p:cNvPr>
          <p:cNvSpPr/>
          <p:nvPr/>
        </p:nvSpPr>
        <p:spPr>
          <a:xfrm>
            <a:off x="14641722" y="2222348"/>
            <a:ext cx="106982" cy="9222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7" name="사각형: 둥근 모서리 256">
            <a:extLst>
              <a:ext uri="{FF2B5EF4-FFF2-40B4-BE49-F238E27FC236}">
                <a16:creationId xmlns:a16="http://schemas.microsoft.com/office/drawing/2014/main" id="{D35C2BC5-0A74-BF25-9C6C-6EDEE07EB583}"/>
              </a:ext>
            </a:extLst>
          </p:cNvPr>
          <p:cNvSpPr/>
          <p:nvPr/>
        </p:nvSpPr>
        <p:spPr>
          <a:xfrm>
            <a:off x="17140055" y="2357512"/>
            <a:ext cx="106982" cy="22258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이등변 삼각형 257">
            <a:extLst>
              <a:ext uri="{FF2B5EF4-FFF2-40B4-BE49-F238E27FC236}">
                <a16:creationId xmlns:a16="http://schemas.microsoft.com/office/drawing/2014/main" id="{75236379-0282-3EDC-0986-62E4EF0A3BF0}"/>
              </a:ext>
            </a:extLst>
          </p:cNvPr>
          <p:cNvSpPr/>
          <p:nvPr/>
        </p:nvSpPr>
        <p:spPr>
          <a:xfrm rot="10800000">
            <a:off x="17140055" y="4653506"/>
            <a:ext cx="106982" cy="9222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이등변 삼각형 258">
            <a:extLst>
              <a:ext uri="{FF2B5EF4-FFF2-40B4-BE49-F238E27FC236}">
                <a16:creationId xmlns:a16="http://schemas.microsoft.com/office/drawing/2014/main" id="{BCCF658B-77A6-E63B-5FFB-A92447BFB4FE}"/>
              </a:ext>
            </a:extLst>
          </p:cNvPr>
          <p:cNvSpPr/>
          <p:nvPr/>
        </p:nvSpPr>
        <p:spPr>
          <a:xfrm>
            <a:off x="17140055" y="2227952"/>
            <a:ext cx="106982" cy="9222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사각형: 둥근 모서리 259">
            <a:extLst>
              <a:ext uri="{FF2B5EF4-FFF2-40B4-BE49-F238E27FC236}">
                <a16:creationId xmlns:a16="http://schemas.microsoft.com/office/drawing/2014/main" id="{D26A5953-839B-62F1-F6FC-303D62D9C0F3}"/>
              </a:ext>
            </a:extLst>
          </p:cNvPr>
          <p:cNvSpPr/>
          <p:nvPr/>
        </p:nvSpPr>
        <p:spPr>
          <a:xfrm>
            <a:off x="19649400" y="2357512"/>
            <a:ext cx="106982" cy="22258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1" name="이등변 삼각형 260">
            <a:extLst>
              <a:ext uri="{FF2B5EF4-FFF2-40B4-BE49-F238E27FC236}">
                <a16:creationId xmlns:a16="http://schemas.microsoft.com/office/drawing/2014/main" id="{9BC99720-EE4D-232F-585E-E92B9F5BB679}"/>
              </a:ext>
            </a:extLst>
          </p:cNvPr>
          <p:cNvSpPr/>
          <p:nvPr/>
        </p:nvSpPr>
        <p:spPr>
          <a:xfrm rot="10800000">
            <a:off x="19649400" y="4653506"/>
            <a:ext cx="106982" cy="9222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이등변 삼각형 261">
            <a:extLst>
              <a:ext uri="{FF2B5EF4-FFF2-40B4-BE49-F238E27FC236}">
                <a16:creationId xmlns:a16="http://schemas.microsoft.com/office/drawing/2014/main" id="{91520F03-786F-3994-6C0D-EF575D586565}"/>
              </a:ext>
            </a:extLst>
          </p:cNvPr>
          <p:cNvSpPr/>
          <p:nvPr/>
        </p:nvSpPr>
        <p:spPr>
          <a:xfrm>
            <a:off x="19649400" y="2227952"/>
            <a:ext cx="106982" cy="9222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77710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4454</TotalTime>
  <Words>2943</Words>
  <Application>Microsoft Office PowerPoint</Application>
  <PresentationFormat>사용자 지정</PresentationFormat>
  <Paragraphs>364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8" baseType="lpstr">
      <vt:lpstr>KoPub돋움체 Bold</vt:lpstr>
      <vt:lpstr>NBG</vt:lpstr>
      <vt:lpstr>Noto Sans KR</vt:lpstr>
      <vt:lpstr>경기천년제목 Bold</vt:lpstr>
      <vt:lpstr>경기천년제목 Light</vt:lpstr>
      <vt:lpstr>나눔스퀘어 ExtraBold</vt:lpstr>
      <vt:lpstr>맑은 고딕</vt:lpstr>
      <vt:lpstr>Arial</vt:lpstr>
      <vt:lpstr>Calibri</vt:lpstr>
      <vt:lpstr>Calibri Light</vt:lpstr>
      <vt:lpstr>Wingdings</vt:lpstr>
      <vt:lpstr>디자인 사용자 지정</vt:lpstr>
      <vt:lpstr>Office 2013 - 2022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pt1</dc:creator>
  <cp:lastModifiedBy>이 성희</cp:lastModifiedBy>
  <cp:revision>217</cp:revision>
  <dcterms:created xsi:type="dcterms:W3CDTF">2023-12-12T09:29:53Z</dcterms:created>
  <dcterms:modified xsi:type="dcterms:W3CDTF">2025-04-14T07:51:22Z</dcterms:modified>
</cp:coreProperties>
</file>