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A400D-B317-FFE8-82FB-D601BF3CD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43CEA-8B04-DEB9-FA57-B6FDDF519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696C9-0D1E-C988-3195-A5318CCC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5E70C-C106-AEA2-BB15-B15FA62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96A8C-F75D-0A48-FFF8-A35848D0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2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6DF5F-87AA-3D0E-C140-C93EB3FF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2B8CAB-4082-7378-746A-47800B074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28B16-C8ED-F032-5602-DB93976A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2E24D-F2A4-5A28-6D07-8F66B2FA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C68F7-7E8E-66B5-675C-658E4AB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5B19C3-D87D-03EB-50C1-1B6200B09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4B70C-9DE0-9CE6-6884-89CB81E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E955B-599B-6FBE-713C-706A3412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3D6F-AAF9-98CA-8E82-83B32882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58A5A-3CD9-35C5-95E3-777B0D20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75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29CE-2784-C349-8B14-36118BC6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56C34-E735-D3E0-4E90-33F35E47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CAA18-67BE-F156-17BC-574C4698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99296-42F9-BE35-CBF2-81A46AC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CDEB-BDED-2C63-FCFD-4846D029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4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58212-C211-4EE6-FC43-C0FAFB34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96347-6545-BD39-785B-641A8B40F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0C69E-EF5B-ABC6-093C-C96F627F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235F6-BA8F-72C1-218B-8C73B546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8D141-177B-A43C-D15D-A403E3B3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49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CD95C-430F-1E41-773A-1A3EF7DA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40C40-0D76-12EE-85E0-756BE3056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88BBF-8780-A4A9-E2CA-BF06B2C7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49F88-6CFB-3C35-375E-52BB73AA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B9E8-98DC-2FB0-D31A-9FC7BD4E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B3AC8B-A32C-4F8A-87A5-4831DF6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89680-0522-9478-C0FE-302A77EF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4038F-B961-145B-6DB4-92AA568B3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9AE8C7-AFF2-7853-2386-2655DC1D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7AC58-0663-2182-5C7A-96E2B5B50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65F93-3279-BB65-E930-7D4B1215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C3AEDB-10AD-54A1-6C38-C5E29C88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6AE8D2-4FDA-BD9B-E080-98CF1F25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11DBD-DD76-D525-23DE-E19C0463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8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D3BA8-0AF2-F2A3-7B01-9F505537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D2B4CE-F2B4-9558-745C-2D6A38FE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016C7-AFFA-AEC7-F27D-43B2EAC7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8A167-AEE7-79D8-68A1-CF011D00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9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220898-0432-375D-CB5C-19F9E8FE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588A4B-09A5-B083-A329-9B8EE68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76094-109F-1F9B-C24A-1352EE93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6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B8223-F5D7-B7CC-6E86-078D4B93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CE8DE-C50E-0FFA-E31A-0DB6A28FC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36D24-67C0-842E-BAE5-8ADC845C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5ED06-9C6F-D7DD-17FC-9D51E0B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F40E8-516A-193E-661A-454CDDD5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9CF61-6763-CB0F-6557-1B08661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9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B845-FA01-26F1-D3BF-E6AC35B1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AA522D-F5F0-D436-15F9-3872A16B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2CC74-5819-8F17-3BF1-0ACAE747B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F7E1-A152-798A-C62E-9419632E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B4B04-7628-5384-0C0E-E5FB8A08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2CAD54-2188-91B0-6E17-738384C8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46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C0133D-BECD-EFED-C306-850E3987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4CAAC-BAB8-FB4F-1B01-E59396E3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92116-AC64-743A-E4E4-09AF0DE4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D06A0-FA01-4C3E-99FD-33CA498A463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4977C-E388-5C2C-8286-2680C0DEC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DACC9-69A4-4A80-F4BE-AF7A542A6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101E5-5935-47D7-9BA0-A93C92CAC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3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E3D283-5BC7-E7BB-18E8-01040F0D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2" y="895350"/>
            <a:ext cx="5319888" cy="4152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C7D1CA-25D8-890D-9953-DC39C613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944" y="895350"/>
            <a:ext cx="5316579" cy="4152692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73503D1-4C2F-97EB-92B2-9D40A54B0A5D}"/>
              </a:ext>
            </a:extLst>
          </p:cNvPr>
          <p:cNvSpPr/>
          <p:nvPr/>
        </p:nvSpPr>
        <p:spPr>
          <a:xfrm>
            <a:off x="5680536" y="2729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794CA063-F2D7-863C-3D99-9B3706E829A1}"/>
              </a:ext>
            </a:extLst>
          </p:cNvPr>
          <p:cNvSpPr/>
          <p:nvPr/>
        </p:nvSpPr>
        <p:spPr>
          <a:xfrm>
            <a:off x="2089150" y="5405097"/>
            <a:ext cx="7486650" cy="775473"/>
          </a:xfrm>
          <a:prstGeom prst="wedgeRectCallout">
            <a:avLst>
              <a:gd name="adj1" fmla="val 4580"/>
              <a:gd name="adj2" fmla="val -16037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tx1"/>
                </a:solidFill>
              </a:rPr>
              <a:t>오른쪽의 파일로 교체 부탁드립니다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>
                <a:solidFill>
                  <a:schemeClr val="tx1"/>
                </a:solidFill>
              </a:rPr>
              <a:t>오른쪽의 파일에는 옥상형과 지상형이 </a:t>
            </a:r>
            <a:r>
              <a:rPr lang="ko-KR" altLang="en-US" sz="2000" dirty="0" err="1">
                <a:solidFill>
                  <a:schemeClr val="tx1"/>
                </a:solidFill>
              </a:rPr>
              <a:t>나뉘어있습니다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51F711-B044-5C91-EB43-C3D692B3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608238"/>
            <a:ext cx="7507856" cy="3313012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B33379C-41CB-8B2B-307F-F3090DA9BE2C}"/>
              </a:ext>
            </a:extLst>
          </p:cNvPr>
          <p:cNvSpPr/>
          <p:nvPr/>
        </p:nvSpPr>
        <p:spPr>
          <a:xfrm>
            <a:off x="793750" y="246877"/>
            <a:ext cx="7486650" cy="775473"/>
          </a:xfrm>
          <a:prstGeom prst="wedgeRectCallout">
            <a:avLst>
              <a:gd name="adj1" fmla="val 16285"/>
              <a:gd name="adj2" fmla="val -6047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 화면은 그대로 해주세요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수정필요 없음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9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F066C2-A351-E87B-51DC-41683BB8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56" y="2235200"/>
            <a:ext cx="6515869" cy="402590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462F170-2250-FD99-EFAC-5BBFAF914552}"/>
              </a:ext>
            </a:extLst>
          </p:cNvPr>
          <p:cNvSpPr/>
          <p:nvPr/>
        </p:nvSpPr>
        <p:spPr>
          <a:xfrm>
            <a:off x="1974850" y="1186677"/>
            <a:ext cx="7486650" cy="775473"/>
          </a:xfrm>
          <a:prstGeom prst="wedgeRectCallout">
            <a:avLst>
              <a:gd name="adj1" fmla="val 33927"/>
              <a:gd name="adj2" fmla="val 31702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현재 숫자에서 </a:t>
            </a:r>
            <a:r>
              <a:rPr lang="en-US" altLang="ko-KR" sz="1100" dirty="0">
                <a:solidFill>
                  <a:schemeClr val="tx1"/>
                </a:solidFill>
              </a:rPr>
              <a:t>1000</a:t>
            </a:r>
            <a:r>
              <a:rPr lang="ko-KR" altLang="en-US" sz="1100" dirty="0">
                <a:solidFill>
                  <a:schemeClr val="tx1"/>
                </a:solidFill>
              </a:rPr>
              <a:t>을 나누어야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13,381,842,281 GWh  &gt;&gt;  13,381,842 GWh </a:t>
            </a:r>
            <a:r>
              <a:rPr lang="ko-KR" altLang="en-US" sz="1100" dirty="0">
                <a:solidFill>
                  <a:schemeClr val="tx1"/>
                </a:solidFill>
              </a:rPr>
              <a:t>로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수정해주세요</a:t>
            </a:r>
            <a:r>
              <a:rPr lang="en-US" altLang="ko-KR" sz="1100" dirty="0">
                <a:solidFill>
                  <a:schemeClr val="tx1"/>
                </a:solidFill>
              </a:rPr>
              <a:t>.   (</a:t>
            </a:r>
            <a:r>
              <a:rPr lang="ko-KR" altLang="en-US" sz="1100" dirty="0">
                <a:solidFill>
                  <a:schemeClr val="tx1"/>
                </a:solidFill>
              </a:rPr>
              <a:t>이론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기술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모두 마찬가지</a:t>
            </a:r>
          </a:p>
        </p:txBody>
      </p:sp>
    </p:spTree>
    <p:extLst>
      <p:ext uri="{BB962C8B-B14F-4D97-AF65-F5344CB8AC3E}">
        <p14:creationId xmlns:p14="http://schemas.microsoft.com/office/powerpoint/2010/main" val="286843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AEDA2-56EA-DF79-45C5-1C8E819D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0CD019-A6F9-FCD8-944F-8290E230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88" y="1536700"/>
            <a:ext cx="5312965" cy="449580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0AC1E985-A224-0FD0-F9EA-312AEA06D759}"/>
              </a:ext>
            </a:extLst>
          </p:cNvPr>
          <p:cNvSpPr/>
          <p:nvPr/>
        </p:nvSpPr>
        <p:spPr>
          <a:xfrm>
            <a:off x="7023100" y="4152127"/>
            <a:ext cx="2787650" cy="775473"/>
          </a:xfrm>
          <a:prstGeom prst="wedgeRectCallout">
            <a:avLst>
              <a:gd name="adj1" fmla="val -167207"/>
              <a:gd name="adj2" fmla="val 3124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옥상형과 지상형 구분해주세요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보이는 것처럼 꼭 수정이 될 필요는 없고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Bar</a:t>
            </a:r>
            <a:r>
              <a:rPr lang="ko-KR" altLang="en-US" sz="1100" dirty="0">
                <a:solidFill>
                  <a:schemeClr val="tx1"/>
                </a:solidFill>
              </a:rPr>
              <a:t>를 색깔로 구분되던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박스로 구분되던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어떤식으로든</a:t>
            </a:r>
            <a:r>
              <a:rPr lang="ko-KR" altLang="en-US" sz="1100" dirty="0">
                <a:solidFill>
                  <a:schemeClr val="tx1"/>
                </a:solidFill>
              </a:rPr>
              <a:t> 구분이 </a:t>
            </a:r>
            <a:r>
              <a:rPr lang="ko-KR" altLang="en-US" sz="1100" dirty="0" err="1">
                <a:solidFill>
                  <a:schemeClr val="tx1"/>
                </a:solidFill>
              </a:rPr>
              <a:t>되야합니다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E2B835-DBC7-F0A2-E832-019D425DED4F}"/>
              </a:ext>
            </a:extLst>
          </p:cNvPr>
          <p:cNvSpPr/>
          <p:nvPr/>
        </p:nvSpPr>
        <p:spPr>
          <a:xfrm>
            <a:off x="2178050" y="4705350"/>
            <a:ext cx="1168400" cy="2222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옥상형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A5BB0D-1354-84D6-1835-B839F6381CD0}"/>
              </a:ext>
            </a:extLst>
          </p:cNvPr>
          <p:cNvSpPr/>
          <p:nvPr/>
        </p:nvSpPr>
        <p:spPr>
          <a:xfrm>
            <a:off x="3346450" y="4705350"/>
            <a:ext cx="1301750" cy="2222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지상형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C42E2A-9FD2-F19D-46D3-674D62DA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351" y="330019"/>
            <a:ext cx="2648661" cy="1644831"/>
          </a:xfrm>
          <a:prstGeom prst="rect">
            <a:avLst/>
          </a:prstGeom>
        </p:spPr>
      </p:pic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FF89EE8B-6D49-A5B2-C8AC-F2C6FAC16A65}"/>
              </a:ext>
            </a:extLst>
          </p:cNvPr>
          <p:cNvSpPr/>
          <p:nvPr/>
        </p:nvSpPr>
        <p:spPr>
          <a:xfrm>
            <a:off x="5181600" y="526277"/>
            <a:ext cx="2787650" cy="775473"/>
          </a:xfrm>
          <a:prstGeom prst="wedgeRectCallout">
            <a:avLst>
              <a:gd name="adj1" fmla="val -2515"/>
              <a:gd name="adj2" fmla="val 4054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디폴트로 선택할 수 있는 데이터가 전부 펼쳐져 있으면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오른쪽그림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6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29B292-3885-237A-963E-D0049915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584200"/>
            <a:ext cx="6800873" cy="3737289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D845DFB-7793-74FF-7C27-03D10C49154B}"/>
              </a:ext>
            </a:extLst>
          </p:cNvPr>
          <p:cNvSpPr/>
          <p:nvPr/>
        </p:nvSpPr>
        <p:spPr>
          <a:xfrm>
            <a:off x="8693150" y="1339077"/>
            <a:ext cx="2787650" cy="775473"/>
          </a:xfrm>
          <a:prstGeom prst="wedgeRectCallout">
            <a:avLst>
              <a:gd name="adj1" fmla="val -102515"/>
              <a:gd name="adj2" fmla="val -1133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옥상형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지상형으로 나뉘어야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72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92FF9B-A156-9C4B-EE56-B5E1C3C8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98" y="368300"/>
            <a:ext cx="3351583" cy="5740400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8DC0C22-3465-C246-D842-359A92C7C3E6}"/>
              </a:ext>
            </a:extLst>
          </p:cNvPr>
          <p:cNvSpPr/>
          <p:nvPr/>
        </p:nvSpPr>
        <p:spPr>
          <a:xfrm>
            <a:off x="584010" y="711374"/>
            <a:ext cx="4229289" cy="775473"/>
          </a:xfrm>
          <a:prstGeom prst="wedgeRectCallout">
            <a:avLst>
              <a:gd name="adj1" fmla="val 53499"/>
              <a:gd name="adj2" fmla="val -8339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옥상형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지상형으로 나뉘어야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C440976-3325-077E-4B35-07B5027558B5}"/>
              </a:ext>
            </a:extLst>
          </p:cNvPr>
          <p:cNvSpPr/>
          <p:nvPr/>
        </p:nvSpPr>
        <p:spPr>
          <a:xfrm>
            <a:off x="288735" y="2387774"/>
            <a:ext cx="4229289" cy="775473"/>
          </a:xfrm>
          <a:prstGeom prst="wedgeRectCallout">
            <a:avLst>
              <a:gd name="adj1" fmla="val 75570"/>
              <a:gd name="adj2" fmla="val -12516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범례를 수정해주세요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범례에 표시된 숫자에 </a:t>
            </a:r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ko-KR" altLang="en-US" sz="1100" dirty="0" err="1">
                <a:solidFill>
                  <a:schemeClr val="tx1"/>
                </a:solidFill>
              </a:rPr>
              <a:t>곱해야하고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단위는 </a:t>
            </a:r>
            <a:r>
              <a:rPr lang="en-US" altLang="ko-KR" sz="1100" dirty="0">
                <a:solidFill>
                  <a:schemeClr val="tx1"/>
                </a:solidFill>
              </a:rPr>
              <a:t>kWh/m</a:t>
            </a:r>
            <a:r>
              <a:rPr lang="en-US" altLang="ko-KR" sz="1100" baseline="30000" dirty="0">
                <a:solidFill>
                  <a:schemeClr val="tx1"/>
                </a:solidFill>
              </a:rPr>
              <a:t>2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으로 표시해주세요 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기술 시장 모두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5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118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3</cp:revision>
  <dcterms:created xsi:type="dcterms:W3CDTF">2025-07-10T01:27:58Z</dcterms:created>
  <dcterms:modified xsi:type="dcterms:W3CDTF">2025-07-10T02:09:47Z</dcterms:modified>
</cp:coreProperties>
</file>