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2" r:id="rId4"/>
    <p:sldId id="274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576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BDB17-F3E4-CAB0-A5B3-CB8FD997D8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09B7306-BC99-E5F7-8AA5-7C8A752005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12AA0E-A7E7-DAF3-1156-B622736F4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2E967-869F-4D8C-B5EF-27CDA7C7363A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8F64F9-AB4C-3BB8-70FF-F4BC7B1E3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EAE113-2ED5-ADD3-788C-6282BF029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311E-9DAA-40E9-B08D-443589764C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196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999C4-F23C-C068-113F-2554AF9B3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DB497E-0788-6206-A112-6E4CCFC8A1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56DB77-BA0D-8517-CF2F-1D84F573E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2E967-869F-4D8C-B5EF-27CDA7C7363A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341FB5-5C9B-E42A-2D85-EC28FE718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E80C4-0DB9-4F0A-B697-256F5A994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311E-9DAA-40E9-B08D-443589764C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282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F53AC1D-81C9-C710-C96B-52D13916EB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7DB5CA-FBEE-2183-22E4-01FE534BD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5680AB-7991-BC2E-2741-2B7B2F28F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2E967-869F-4D8C-B5EF-27CDA7C7363A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71EBAD-B12A-0515-6774-35B666ACD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A44B95-1063-9188-FD3C-CB224919E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311E-9DAA-40E9-B08D-443589764C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189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BAE45-8C4B-3EC3-5416-1544203E4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913F63-FBA6-969B-0354-B1468E6EB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7796FE-858D-CA59-BD8A-C3809BC92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2E967-869F-4D8C-B5EF-27CDA7C7363A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03A818-2FF8-FEE7-F2BC-32B55AD62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E6AFBB-F588-0539-99A9-1D9AADD31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311E-9DAA-40E9-B08D-443589764C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966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45931-82F1-E5D4-378E-23865D8B3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357DBC-5E23-4A9B-1E5A-2C9493AFA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C77D79-7D76-CF0D-AA0B-5D2D5908B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2E967-869F-4D8C-B5EF-27CDA7C7363A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9C5F81-5A04-67F7-4B63-D248AE710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1E0F23-7FD7-EF89-9440-D62E9E77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311E-9DAA-40E9-B08D-443589764C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39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DAA37E-0212-6A16-360B-F5EB2AF53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C4ABFC-9834-9130-95CF-71B68F7DC9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11FF26-63A3-1CD2-9D8E-025CF073E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C2355D-D9FE-D12E-A9F5-D5FC14555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2E967-869F-4D8C-B5EF-27CDA7C7363A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67A1F0-EA7E-F0E8-8486-F72C97EBA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3AF772-AD93-A3EA-473E-0CBBB16CA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311E-9DAA-40E9-B08D-443589764C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154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D4041E-A377-AC88-22D6-5AEFAC6B4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BCE6AE-1723-A5D1-7C72-AB239741B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6B0369-4E66-6C4F-218D-44BCF2207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5F51441-A6FD-736C-6AED-F2957F56C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B0FB67-42C6-534F-C88F-73AC6C927F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0B09B9-B52B-B781-4D3C-471C35544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2E967-869F-4D8C-B5EF-27CDA7C7363A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6007FE-FE1C-E2CB-2C6C-B2693DE10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F2B43AC-1186-55BE-791F-79F1D6918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311E-9DAA-40E9-B08D-443589764C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344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B7C29C-6E3A-6FC9-AB11-D88AD67F8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9606F6-68DE-682A-5A98-FF1B34EEA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2E967-869F-4D8C-B5EF-27CDA7C7363A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422523-FC05-F2C9-9689-D67304EFD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9A9B86-5E3C-AE41-B28D-348553EEE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311E-9DAA-40E9-B08D-443589764C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651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270924C-847D-1897-2A8A-80AA42B32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2E967-869F-4D8C-B5EF-27CDA7C7363A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94919F-EE21-D868-BDED-40E054C26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1109A3-0A61-1E4E-FFF3-1CBECAC3F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311E-9DAA-40E9-B08D-443589764C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915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F7C2F2-F29A-57E7-C82F-366344094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AA1C20-3992-BDBE-45E5-DAA039BB7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BA653D-9F2C-9890-2998-5EB27260D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4B1B9F-CFF7-DC1C-2F2C-662679653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2E967-869F-4D8C-B5EF-27CDA7C7363A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A811DA-ACE3-5474-DCB5-C87596FAE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C5341A-BBA4-9721-126F-00915A920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311E-9DAA-40E9-B08D-443589764C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584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7CE2D9-BC8E-558E-0A8E-ABAFBD53E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ADCB765-3296-79BD-D06D-BE57100AA4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E1C4F3-1155-1342-4FF0-AA6D101B8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343579-8B39-B13C-D6BC-F8040D88A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2E967-869F-4D8C-B5EF-27CDA7C7363A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700232-3C63-B884-DEF0-EAA70B980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CF40D8-0C07-4015-7787-B380BE44A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311E-9DAA-40E9-B08D-443589764C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671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D84FDA9-2032-3240-F59B-69CF9EF9F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7C3D3C-B006-ADC2-F3B9-842723A06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A316DE-E4D3-08F5-CC81-17A9564C8D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82E967-869F-4D8C-B5EF-27CDA7C7363A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89FB19-26B0-3826-CDD5-CB4688E338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6A39C0-513B-75FF-AA53-268FD19CB1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E3311E-9DAA-40E9-B08D-443589764C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964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B4B8970-4DE1-581A-5C1F-D19BA8B94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45" y="335280"/>
            <a:ext cx="8401080" cy="652272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518EB5F-489A-1057-50AF-C93E4B99BEBA}"/>
              </a:ext>
            </a:extLst>
          </p:cNvPr>
          <p:cNvSpPr/>
          <p:nvPr/>
        </p:nvSpPr>
        <p:spPr>
          <a:xfrm>
            <a:off x="2284114" y="3429000"/>
            <a:ext cx="2767946" cy="3675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highlight>
                  <a:srgbClr val="FFFF00"/>
                </a:highlight>
              </a:rPr>
              <a:t>이 위치에 적어주세요</a:t>
            </a:r>
            <a:r>
              <a:rPr lang="en-US" altLang="ko-KR" sz="1200" dirty="0">
                <a:solidFill>
                  <a:schemeClr val="tx1"/>
                </a:solidFill>
                <a:highlight>
                  <a:srgbClr val="FFFF00"/>
                </a:highlight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5EC360B-1922-C2C2-4056-6C8ECB276590}"/>
              </a:ext>
            </a:extLst>
          </p:cNvPr>
          <p:cNvSpPr/>
          <p:nvPr/>
        </p:nvSpPr>
        <p:spPr>
          <a:xfrm>
            <a:off x="8847940" y="4209642"/>
            <a:ext cx="3191660" cy="3675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경기도 전체 에너지소비에서 차지하는 비중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4E95473B-F094-8D98-4D44-9982F6EC9D7E}"/>
              </a:ext>
            </a:extLst>
          </p:cNvPr>
          <p:cNvCxnSpPr>
            <a:cxnSpLocks/>
            <a:stCxn id="6" idx="0"/>
            <a:endCxn id="7" idx="0"/>
          </p:cNvCxnSpPr>
          <p:nvPr/>
        </p:nvCxnSpPr>
        <p:spPr>
          <a:xfrm rot="16200000" flipH="1">
            <a:off x="6665607" y="431480"/>
            <a:ext cx="780642" cy="6775683"/>
          </a:xfrm>
          <a:prstGeom prst="bentConnector3">
            <a:avLst>
              <a:gd name="adj1" fmla="val -2928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94EB06-AB42-FFD4-60F3-C6C33D5F12E3}"/>
              </a:ext>
            </a:extLst>
          </p:cNvPr>
          <p:cNvSpPr/>
          <p:nvPr/>
        </p:nvSpPr>
        <p:spPr>
          <a:xfrm>
            <a:off x="7855825" y="3510478"/>
            <a:ext cx="409898" cy="286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91ABFF-87E3-20C8-5294-8632F4C6C065}"/>
              </a:ext>
            </a:extLst>
          </p:cNvPr>
          <p:cNvSpPr/>
          <p:nvPr/>
        </p:nvSpPr>
        <p:spPr>
          <a:xfrm>
            <a:off x="7245258" y="3510478"/>
            <a:ext cx="351951" cy="286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1F6A17AD-406F-C3D3-6978-0DBDF6D9A50A}"/>
              </a:ext>
            </a:extLst>
          </p:cNvPr>
          <p:cNvCxnSpPr>
            <a:cxnSpLocks/>
            <a:stCxn id="10" idx="2"/>
            <a:endCxn id="7" idx="1"/>
          </p:cNvCxnSpPr>
          <p:nvPr/>
        </p:nvCxnSpPr>
        <p:spPr>
          <a:xfrm rot="16200000" flipH="1">
            <a:off x="7836154" y="3381633"/>
            <a:ext cx="596866" cy="142670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92C7F5AC-8123-2B37-6D46-2A0E524EE9EA}"/>
              </a:ext>
            </a:extLst>
          </p:cNvPr>
          <p:cNvCxnSpPr>
            <a:cxnSpLocks/>
            <a:stCxn id="9" idx="2"/>
            <a:endCxn id="7" idx="1"/>
          </p:cNvCxnSpPr>
          <p:nvPr/>
        </p:nvCxnSpPr>
        <p:spPr>
          <a:xfrm rot="16200000" flipH="1">
            <a:off x="8155924" y="3701403"/>
            <a:ext cx="596866" cy="7871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819EDFA-122F-70EE-22BC-1607481506E7}"/>
              </a:ext>
            </a:extLst>
          </p:cNvPr>
          <p:cNvSpPr/>
          <p:nvPr/>
        </p:nvSpPr>
        <p:spPr>
          <a:xfrm>
            <a:off x="2091540" y="151503"/>
            <a:ext cx="7672220" cy="3675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기존에는 탭 </a:t>
            </a:r>
            <a:r>
              <a:rPr lang="ko-KR" altLang="en-US" sz="1200" dirty="0" err="1">
                <a:solidFill>
                  <a:schemeClr val="tx1"/>
                </a:solidFill>
              </a:rPr>
              <a:t>누를때마다</a:t>
            </a:r>
            <a:r>
              <a:rPr lang="ko-KR" altLang="en-US" sz="1200" dirty="0">
                <a:solidFill>
                  <a:schemeClr val="tx1"/>
                </a:solidFill>
              </a:rPr>
              <a:t> 표출문구를 다르게 드렸었는데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똑같이 </a:t>
            </a:r>
            <a:r>
              <a:rPr lang="ko-KR" altLang="en-US" sz="1200" dirty="0" err="1">
                <a:solidFill>
                  <a:schemeClr val="tx1"/>
                </a:solidFill>
              </a:rPr>
              <a:t>하려구요</a:t>
            </a:r>
            <a:r>
              <a:rPr lang="en-US" altLang="ko-KR" sz="1200" dirty="0">
                <a:solidFill>
                  <a:schemeClr val="tx1"/>
                </a:solidFill>
              </a:rPr>
              <a:t>. </a:t>
            </a:r>
            <a:r>
              <a:rPr lang="ko-KR" altLang="en-US" sz="1200" dirty="0">
                <a:solidFill>
                  <a:schemeClr val="tx1"/>
                </a:solidFill>
              </a:rPr>
              <a:t>아래와 같이 수정 부탁드립니다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6309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36B8668-13BE-660F-6949-7D2CB78DB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467" y="1115950"/>
            <a:ext cx="6836813" cy="511720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F68B3DA-542B-C2E2-BC67-DBAD48882697}"/>
              </a:ext>
            </a:extLst>
          </p:cNvPr>
          <p:cNvSpPr/>
          <p:nvPr/>
        </p:nvSpPr>
        <p:spPr>
          <a:xfrm>
            <a:off x="2106780" y="370737"/>
            <a:ext cx="7672220" cy="3675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기존에는 탭 </a:t>
            </a:r>
            <a:r>
              <a:rPr lang="ko-KR" altLang="en-US" sz="1200" dirty="0" err="1">
                <a:solidFill>
                  <a:schemeClr val="tx1"/>
                </a:solidFill>
              </a:rPr>
              <a:t>누를때마다</a:t>
            </a:r>
            <a:r>
              <a:rPr lang="ko-KR" altLang="en-US" sz="1200" dirty="0">
                <a:solidFill>
                  <a:schemeClr val="tx1"/>
                </a:solidFill>
              </a:rPr>
              <a:t> 표출문구를 다르게 드렸었는데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똑같이 </a:t>
            </a:r>
            <a:r>
              <a:rPr lang="ko-KR" altLang="en-US" sz="1200" dirty="0" err="1">
                <a:solidFill>
                  <a:schemeClr val="tx1"/>
                </a:solidFill>
              </a:rPr>
              <a:t>하려구요</a:t>
            </a:r>
            <a:r>
              <a:rPr lang="en-US" altLang="ko-KR" sz="1200" dirty="0">
                <a:solidFill>
                  <a:schemeClr val="tx1"/>
                </a:solidFill>
              </a:rPr>
              <a:t>. </a:t>
            </a:r>
            <a:r>
              <a:rPr lang="ko-KR" altLang="en-US" sz="1200" dirty="0">
                <a:solidFill>
                  <a:schemeClr val="tx1"/>
                </a:solidFill>
              </a:rPr>
              <a:t>아래와 같이 수정 부탁드립니다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66F0D84-8489-418B-4758-63F8FAFFFEC5}"/>
              </a:ext>
            </a:extLst>
          </p:cNvPr>
          <p:cNvSpPr/>
          <p:nvPr/>
        </p:nvSpPr>
        <p:spPr>
          <a:xfrm>
            <a:off x="1938674" y="3389107"/>
            <a:ext cx="2767946" cy="3675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highlight>
                  <a:srgbClr val="FFFF00"/>
                </a:highlight>
              </a:rPr>
              <a:t>이 위치에 적어주세요</a:t>
            </a:r>
            <a:r>
              <a:rPr lang="en-US" altLang="ko-KR" sz="1200" dirty="0">
                <a:solidFill>
                  <a:schemeClr val="tx1"/>
                </a:solidFill>
                <a:highlight>
                  <a:srgbClr val="FFFF00"/>
                </a:highlight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08126FA-3182-311C-46A3-C196BE4107F1}"/>
              </a:ext>
            </a:extLst>
          </p:cNvPr>
          <p:cNvSpPr/>
          <p:nvPr/>
        </p:nvSpPr>
        <p:spPr>
          <a:xfrm>
            <a:off x="8654900" y="4118949"/>
            <a:ext cx="3110846" cy="3675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국가 전체 에너지소비에서 차지하는 비중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1BDA4F89-F7FA-4B6C-C35F-8926E66F63D6}"/>
              </a:ext>
            </a:extLst>
          </p:cNvPr>
          <p:cNvCxnSpPr>
            <a:cxnSpLocks/>
            <a:stCxn id="9" idx="0"/>
            <a:endCxn id="10" idx="0"/>
          </p:cNvCxnSpPr>
          <p:nvPr/>
        </p:nvCxnSpPr>
        <p:spPr>
          <a:xfrm rot="16200000" flipH="1">
            <a:off x="6401564" y="310190"/>
            <a:ext cx="729842" cy="6887676"/>
          </a:xfrm>
          <a:prstGeom prst="bentConnector3">
            <a:avLst>
              <a:gd name="adj1" fmla="val -3132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F99C45B-D178-2015-10DE-740502236F22}"/>
              </a:ext>
            </a:extLst>
          </p:cNvPr>
          <p:cNvSpPr/>
          <p:nvPr/>
        </p:nvSpPr>
        <p:spPr>
          <a:xfrm>
            <a:off x="6437114" y="3456091"/>
            <a:ext cx="409898" cy="286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E31FF6A-C664-80F4-8C5A-22EFD39F2589}"/>
              </a:ext>
            </a:extLst>
          </p:cNvPr>
          <p:cNvSpPr/>
          <p:nvPr/>
        </p:nvSpPr>
        <p:spPr>
          <a:xfrm>
            <a:off x="6034827" y="3456091"/>
            <a:ext cx="351951" cy="286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360511EC-9B9B-14E0-2F1A-A7719AEEB1FC}"/>
              </a:ext>
            </a:extLst>
          </p:cNvPr>
          <p:cNvCxnSpPr>
            <a:cxnSpLocks/>
            <a:stCxn id="13" idx="2"/>
            <a:endCxn id="10" idx="1"/>
          </p:cNvCxnSpPr>
          <p:nvPr/>
        </p:nvCxnSpPr>
        <p:spPr>
          <a:xfrm rot="16200000" flipH="1">
            <a:off x="7152571" y="2800397"/>
            <a:ext cx="560560" cy="244409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CA4191EF-54DE-3C7C-21C9-5D6B27DCEC75}"/>
              </a:ext>
            </a:extLst>
          </p:cNvPr>
          <p:cNvCxnSpPr>
            <a:cxnSpLocks/>
            <a:stCxn id="12" idx="2"/>
            <a:endCxn id="10" idx="1"/>
          </p:cNvCxnSpPr>
          <p:nvPr/>
        </p:nvCxnSpPr>
        <p:spPr>
          <a:xfrm rot="16200000" flipH="1">
            <a:off x="7368201" y="3016027"/>
            <a:ext cx="560560" cy="201283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DFAF3CC-0133-A00C-AD46-C36C4838AF0C}"/>
              </a:ext>
            </a:extLst>
          </p:cNvPr>
          <p:cNvSpPr/>
          <p:nvPr/>
        </p:nvSpPr>
        <p:spPr>
          <a:xfrm>
            <a:off x="6897348" y="3456091"/>
            <a:ext cx="409898" cy="286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646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72316A1-C906-6450-0D98-A7745F251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70" y="2579369"/>
            <a:ext cx="7388467" cy="399301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8B61106-D3B1-9401-BCF0-F710FAF1EEF5}"/>
              </a:ext>
            </a:extLst>
          </p:cNvPr>
          <p:cNvSpPr/>
          <p:nvPr/>
        </p:nvSpPr>
        <p:spPr>
          <a:xfrm>
            <a:off x="1796434" y="3541507"/>
            <a:ext cx="2767946" cy="3675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highlight>
                  <a:srgbClr val="FFFF00"/>
                </a:highlight>
              </a:rPr>
              <a:t>이 위치에 적어주세요</a:t>
            </a:r>
            <a:r>
              <a:rPr lang="en-US" altLang="ko-KR" sz="1200" dirty="0">
                <a:solidFill>
                  <a:schemeClr val="tx1"/>
                </a:solidFill>
                <a:highlight>
                  <a:srgbClr val="FFFF00"/>
                </a:highlight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CC891FE-BA5F-C416-332D-A9E2F001BA64}"/>
              </a:ext>
            </a:extLst>
          </p:cNvPr>
          <p:cNvSpPr/>
          <p:nvPr/>
        </p:nvSpPr>
        <p:spPr>
          <a:xfrm>
            <a:off x="8512660" y="4271349"/>
            <a:ext cx="3110846" cy="3675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국가 전체 발전량에서 차지하는 비중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CB598C4A-CB4F-1EAE-E528-915024E4041A}"/>
              </a:ext>
            </a:extLst>
          </p:cNvPr>
          <p:cNvCxnSpPr>
            <a:cxnSpLocks/>
            <a:stCxn id="6" idx="0"/>
            <a:endCxn id="7" idx="0"/>
          </p:cNvCxnSpPr>
          <p:nvPr/>
        </p:nvCxnSpPr>
        <p:spPr>
          <a:xfrm rot="16200000" flipH="1">
            <a:off x="6259324" y="462590"/>
            <a:ext cx="729842" cy="6887676"/>
          </a:xfrm>
          <a:prstGeom prst="bentConnector3">
            <a:avLst>
              <a:gd name="adj1" fmla="val -3132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96B74768-26F4-8888-DF16-93F89DC97BF5}"/>
              </a:ext>
            </a:extLst>
          </p:cNvPr>
          <p:cNvSpPr/>
          <p:nvPr/>
        </p:nvSpPr>
        <p:spPr>
          <a:xfrm>
            <a:off x="7190345" y="3535157"/>
            <a:ext cx="409898" cy="286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36BDD0B-C6F5-AED7-5962-95AC289EF204}"/>
              </a:ext>
            </a:extLst>
          </p:cNvPr>
          <p:cNvSpPr/>
          <p:nvPr/>
        </p:nvSpPr>
        <p:spPr>
          <a:xfrm>
            <a:off x="6788058" y="3535157"/>
            <a:ext cx="351951" cy="286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51913A88-BBC5-B12A-AABE-9423BE75E042}"/>
              </a:ext>
            </a:extLst>
          </p:cNvPr>
          <p:cNvCxnSpPr>
            <a:cxnSpLocks/>
            <a:stCxn id="10" idx="2"/>
            <a:endCxn id="7" idx="1"/>
          </p:cNvCxnSpPr>
          <p:nvPr/>
        </p:nvCxnSpPr>
        <p:spPr>
          <a:xfrm rot="16200000" flipH="1">
            <a:off x="7421400" y="3363866"/>
            <a:ext cx="633894" cy="154862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B2A097AD-0360-E9AD-42E9-67E5A9E50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69" y="1103212"/>
            <a:ext cx="6992225" cy="1202605"/>
          </a:xfrm>
          <a:prstGeom prst="rect">
            <a:avLst/>
          </a:prstGeom>
        </p:spPr>
      </p:pic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9C6C9A93-96F2-2384-5BFE-76801BA9827F}"/>
              </a:ext>
            </a:extLst>
          </p:cNvPr>
          <p:cNvCxnSpPr>
            <a:cxnSpLocks/>
            <a:stCxn id="2" idx="2"/>
            <a:endCxn id="7" idx="1"/>
          </p:cNvCxnSpPr>
          <p:nvPr/>
        </p:nvCxnSpPr>
        <p:spPr>
          <a:xfrm rot="16200000" flipH="1">
            <a:off x="7637030" y="3579496"/>
            <a:ext cx="633894" cy="11173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DC60E08-28AE-3CC4-7090-D5A9E78E8CC6}"/>
              </a:ext>
            </a:extLst>
          </p:cNvPr>
          <p:cNvSpPr/>
          <p:nvPr/>
        </p:nvSpPr>
        <p:spPr>
          <a:xfrm>
            <a:off x="2106780" y="370737"/>
            <a:ext cx="7672220" cy="3675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기존에는 탭 </a:t>
            </a:r>
            <a:r>
              <a:rPr lang="ko-KR" altLang="en-US" sz="1200" dirty="0" err="1">
                <a:solidFill>
                  <a:schemeClr val="tx1"/>
                </a:solidFill>
              </a:rPr>
              <a:t>누를때마다</a:t>
            </a:r>
            <a:r>
              <a:rPr lang="ko-KR" altLang="en-US" sz="1200" dirty="0">
                <a:solidFill>
                  <a:schemeClr val="tx1"/>
                </a:solidFill>
              </a:rPr>
              <a:t> 표출문구를 다르게 드렸었는데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똑같이 </a:t>
            </a:r>
            <a:r>
              <a:rPr lang="ko-KR" altLang="en-US" sz="1200" dirty="0" err="1">
                <a:solidFill>
                  <a:schemeClr val="tx1"/>
                </a:solidFill>
              </a:rPr>
              <a:t>하려구요</a:t>
            </a:r>
            <a:r>
              <a:rPr lang="en-US" altLang="ko-KR" sz="1200" dirty="0">
                <a:solidFill>
                  <a:schemeClr val="tx1"/>
                </a:solidFill>
              </a:rPr>
              <a:t>. </a:t>
            </a:r>
            <a:r>
              <a:rPr lang="ko-KR" altLang="en-US" sz="1200" dirty="0">
                <a:solidFill>
                  <a:schemeClr val="tx1"/>
                </a:solidFill>
              </a:rPr>
              <a:t>아래와 같이 수정 부탁드립니다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3461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17AA2858-5890-9E25-62A1-0BC1F0254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60" y="848360"/>
            <a:ext cx="6578499" cy="427736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67E95CE-FB90-6D56-A141-842B80CF6FC2}"/>
              </a:ext>
            </a:extLst>
          </p:cNvPr>
          <p:cNvSpPr/>
          <p:nvPr/>
        </p:nvSpPr>
        <p:spPr>
          <a:xfrm>
            <a:off x="1903114" y="2407148"/>
            <a:ext cx="2767946" cy="3675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highlight>
                  <a:srgbClr val="FFFF00"/>
                </a:highlight>
              </a:rPr>
              <a:t>이 위치에 적어주세요</a:t>
            </a:r>
            <a:r>
              <a:rPr lang="en-US" altLang="ko-KR" sz="1200" dirty="0">
                <a:solidFill>
                  <a:schemeClr val="tx1"/>
                </a:solidFill>
                <a:highlight>
                  <a:srgbClr val="FFFF00"/>
                </a:highlight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828A95-F077-B954-D56B-2BB3F60B1723}"/>
              </a:ext>
            </a:extLst>
          </p:cNvPr>
          <p:cNvSpPr/>
          <p:nvPr/>
        </p:nvSpPr>
        <p:spPr>
          <a:xfrm>
            <a:off x="8006080" y="3392509"/>
            <a:ext cx="3617426" cy="3675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국가 </a:t>
            </a:r>
            <a:r>
              <a:rPr lang="ko-KR" altLang="en-US" sz="1200">
                <a:solidFill>
                  <a:schemeClr val="tx1"/>
                </a:solidFill>
              </a:rPr>
              <a:t>전체 신재생에너지 발전에서 차지하는 비중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1B0D69C6-67CA-6D27-5EE0-745FD3C9B7A6}"/>
              </a:ext>
            </a:extLst>
          </p:cNvPr>
          <p:cNvCxnSpPr>
            <a:cxnSpLocks/>
            <a:stCxn id="6" idx="0"/>
            <a:endCxn id="7" idx="0"/>
          </p:cNvCxnSpPr>
          <p:nvPr/>
        </p:nvCxnSpPr>
        <p:spPr>
          <a:xfrm rot="16200000" flipH="1">
            <a:off x="6058259" y="-364025"/>
            <a:ext cx="985361" cy="6527706"/>
          </a:xfrm>
          <a:prstGeom prst="bentConnector3">
            <a:avLst>
              <a:gd name="adj1" fmla="val -232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91D34A6-1445-B0D3-5D31-74AD9825EC84}"/>
              </a:ext>
            </a:extLst>
          </p:cNvPr>
          <p:cNvSpPr/>
          <p:nvPr/>
        </p:nvSpPr>
        <p:spPr>
          <a:xfrm>
            <a:off x="6096325" y="2417306"/>
            <a:ext cx="409898" cy="286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93FB5E2-D0F4-656D-9108-45ABC41BC109}"/>
              </a:ext>
            </a:extLst>
          </p:cNvPr>
          <p:cNvSpPr/>
          <p:nvPr/>
        </p:nvSpPr>
        <p:spPr>
          <a:xfrm>
            <a:off x="5694038" y="2417306"/>
            <a:ext cx="351951" cy="286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5C93B7AF-FBB2-309D-8E49-A9CAD03DC231}"/>
              </a:ext>
            </a:extLst>
          </p:cNvPr>
          <p:cNvCxnSpPr>
            <a:cxnSpLocks/>
            <a:stCxn id="10" idx="2"/>
            <a:endCxn id="7" idx="1"/>
          </p:cNvCxnSpPr>
          <p:nvPr/>
        </p:nvCxnSpPr>
        <p:spPr>
          <a:xfrm rot="16200000" flipH="1">
            <a:off x="6501595" y="2071800"/>
            <a:ext cx="872905" cy="21360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08336BF6-6B00-C1D3-F01E-3510B14049FF}"/>
              </a:ext>
            </a:extLst>
          </p:cNvPr>
          <p:cNvCxnSpPr>
            <a:cxnSpLocks/>
            <a:stCxn id="9" idx="2"/>
            <a:endCxn id="7" idx="1"/>
          </p:cNvCxnSpPr>
          <p:nvPr/>
        </p:nvCxnSpPr>
        <p:spPr>
          <a:xfrm rot="16200000" flipH="1">
            <a:off x="6717225" y="2287430"/>
            <a:ext cx="872905" cy="170480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E2B8295-2636-3DD0-5E1B-744D83B96D58}"/>
              </a:ext>
            </a:extLst>
          </p:cNvPr>
          <p:cNvSpPr/>
          <p:nvPr/>
        </p:nvSpPr>
        <p:spPr>
          <a:xfrm>
            <a:off x="2106780" y="370737"/>
            <a:ext cx="7672220" cy="3675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기존에는 탭 </a:t>
            </a:r>
            <a:r>
              <a:rPr lang="ko-KR" altLang="en-US" sz="1200" dirty="0" err="1">
                <a:solidFill>
                  <a:schemeClr val="tx1"/>
                </a:solidFill>
              </a:rPr>
              <a:t>누를때마다</a:t>
            </a:r>
            <a:r>
              <a:rPr lang="ko-KR" altLang="en-US" sz="1200" dirty="0">
                <a:solidFill>
                  <a:schemeClr val="tx1"/>
                </a:solidFill>
              </a:rPr>
              <a:t> 표출문구를 다르게 드렸었는데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똑같이 </a:t>
            </a:r>
            <a:r>
              <a:rPr lang="ko-KR" altLang="en-US" sz="1200" dirty="0" err="1">
                <a:solidFill>
                  <a:schemeClr val="tx1"/>
                </a:solidFill>
              </a:rPr>
              <a:t>하려구요</a:t>
            </a:r>
            <a:r>
              <a:rPr lang="en-US" altLang="ko-KR" sz="1200" dirty="0">
                <a:solidFill>
                  <a:schemeClr val="tx1"/>
                </a:solidFill>
              </a:rPr>
              <a:t>. </a:t>
            </a:r>
            <a:r>
              <a:rPr lang="ko-KR" altLang="en-US" sz="1200" dirty="0">
                <a:solidFill>
                  <a:schemeClr val="tx1"/>
                </a:solidFill>
              </a:rPr>
              <a:t>아래와 같이 수정 부탁드립니다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3A8ED8F-B05A-2229-32C9-680A3B6C9313}"/>
              </a:ext>
            </a:extLst>
          </p:cNvPr>
          <p:cNvSpPr/>
          <p:nvPr/>
        </p:nvSpPr>
        <p:spPr>
          <a:xfrm>
            <a:off x="2029996" y="5235790"/>
            <a:ext cx="9349670" cy="3675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퍼센트 ２개씩 </a:t>
            </a:r>
            <a:r>
              <a:rPr lang="ko-KR" alt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표출중이에요</a:t>
            </a:r>
            <a:r>
              <a:rPr lang="en-US" altLang="ko-KR" sz="2800" dirty="0">
                <a:solidFill>
                  <a:schemeClr val="tx1"/>
                </a:solidFill>
                <a:highlight>
                  <a:srgbClr val="FFFF00"/>
                </a:highlight>
              </a:rPr>
              <a:t>. </a:t>
            </a:r>
            <a:r>
              <a:rPr lang="ko-KR" alt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수정 부탁드립니다</a:t>
            </a:r>
            <a:r>
              <a:rPr lang="en-US" altLang="ko-KR" sz="2800" dirty="0">
                <a:solidFill>
                  <a:schemeClr val="tx1"/>
                </a:solidFill>
                <a:highlight>
                  <a:srgbClr val="FFFF00"/>
                </a:highlight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2331354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105</Words>
  <Application>Microsoft Office PowerPoint</Application>
  <PresentationFormat>와이드스크린</PresentationFormat>
  <Paragraphs>13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Seungho Jeon</dc:creator>
  <cp:lastModifiedBy>Seungho Jeon</cp:lastModifiedBy>
  <cp:revision>2</cp:revision>
  <dcterms:created xsi:type="dcterms:W3CDTF">2025-07-25T01:57:01Z</dcterms:created>
  <dcterms:modified xsi:type="dcterms:W3CDTF">2025-07-25T02:17:24Z</dcterms:modified>
</cp:coreProperties>
</file>