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96" r:id="rId2"/>
    <p:sldId id="282" r:id="rId3"/>
    <p:sldId id="280" r:id="rId4"/>
    <p:sldId id="297" r:id="rId5"/>
    <p:sldId id="284" r:id="rId6"/>
    <p:sldId id="286" r:id="rId7"/>
    <p:sldId id="287" r:id="rId8"/>
    <p:sldId id="288" r:id="rId9"/>
    <p:sldId id="290" r:id="rId10"/>
    <p:sldId id="292" r:id="rId11"/>
    <p:sldId id="291" r:id="rId12"/>
    <p:sldId id="293" r:id="rId13"/>
    <p:sldId id="294" r:id="rId14"/>
    <p:sldId id="295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662" autoAdjust="0"/>
  </p:normalViewPr>
  <p:slideViewPr>
    <p:cSldViewPr snapToGrid="0">
      <p:cViewPr>
        <p:scale>
          <a:sx n="125" d="100"/>
          <a:sy n="125" d="100"/>
        </p:scale>
        <p:origin x="267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112843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Ⅰ-7-1 (</a:t>
            </a:r>
            <a:r>
              <a:rPr lang="ko-KR" altLang="en-US" sz="1200" dirty="0"/>
              <a:t>부문별 석탄소비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Ⅰ-7-2 (</a:t>
            </a:r>
            <a:r>
              <a:rPr lang="ko-KR" altLang="en-US" sz="1200" dirty="0"/>
              <a:t>부문별 석유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Ⅰ-7-3 (</a:t>
            </a:r>
            <a:r>
              <a:rPr lang="ko-KR" altLang="en-US" sz="1200" dirty="0"/>
              <a:t>부문별 도시가스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Ⅰ-7-4 (</a:t>
            </a:r>
            <a:r>
              <a:rPr lang="ko-KR" altLang="en-US" sz="1200" dirty="0"/>
              <a:t>부문별 전력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Ⅰ-7-5 (</a:t>
            </a:r>
            <a:r>
              <a:rPr lang="ko-KR" altLang="en-US" sz="1200" dirty="0"/>
              <a:t>부문별 열에너지 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</TotalTime>
  <Words>1596</Words>
  <Application>Microsoft Office PowerPoint</Application>
  <PresentationFormat>A4 용지(210x297mm)</PresentationFormat>
  <Paragraphs>228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337</cp:revision>
  <dcterms:created xsi:type="dcterms:W3CDTF">2021-05-17T05:54:11Z</dcterms:created>
  <dcterms:modified xsi:type="dcterms:W3CDTF">2025-01-24T05:06:35Z</dcterms:modified>
</cp:coreProperties>
</file>