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4"/>
  </p:notesMasterIdLst>
  <p:sldIdLst>
    <p:sldId id="315" r:id="rId3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6B238"/>
    <a:srgbClr val="E9EEF2"/>
    <a:srgbClr val="FF0000"/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764" y="90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EB1736E9-4C4A-74D7-3BC4-5669E7371D61}"/>
              </a:ext>
            </a:extLst>
          </p:cNvPr>
          <p:cNvSpPr/>
          <p:nvPr/>
        </p:nvSpPr>
        <p:spPr>
          <a:xfrm>
            <a:off x="590036" y="2603609"/>
            <a:ext cx="20221704" cy="69764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전력공급 관련 화면을 구성하기 위해서는 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시군별로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에너지원별로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발전량 데이터가 정리되어야 하는데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데이터 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전처리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작업이 아래와 같이 필요합니다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전력발전 데이터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=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신재생발전 데이터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태양광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풍력 등등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+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신재생 외 발전 데이터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석탄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가스 원자력 등등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로 구분해서 접근해야 합니다</a:t>
            </a:r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 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신재생 데이터는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KEA(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한국에너지공단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에서 매년 제공하는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‘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신재생에너지보급통계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’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활용해야 합니다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제공되는 데이터 자체가 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시군별로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에너지원별로 잘 정리가 되어 있어서 불러들여서 활용하는데 큰 문제가 없는 데이터 입니다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신재생 외 발전 데이터는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KEPCO(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한국전력공사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에서 매년 제공하는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‘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한국전력통계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’ (3.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소별 발전실적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sheet)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를 활용해야 합니다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해당 데이터를 사용하기에는 아래와 같이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가지 문제가 있어서 전처리를 했습니다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2-1. (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지역구분 문제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행정구역별로 정리가 되어 있지 않고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발전소별로 정리되어 있습니다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따라서 발전소가 위치한 시도와 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시군구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정보가 필요합니다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이는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‘3_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소별발전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_byGCAM-EML.xlsx’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에 정리 해놓고 사용했습니다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 2-2. (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연료구분 문제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발전소별로 사용하는 에너지원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유연탄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원자력 등등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정보가 있긴 하지만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깔끔하게 정리가 되 있는 형태가 아닙니다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따라서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‘mapping_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발전소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연료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.xlsx’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파일에 정리 해놓고 사용했습니다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혹시 제가 미처 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전달드리지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못하는 내용이 있을 수도 있을 것 같아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제가 쓰고 있는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R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스크립트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개도 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함꼐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보내드립니다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allData_KEA_renewable.R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스크립트에서는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번 내용을 처리하구요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2800" baseline="-250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elec_byPlant.R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스크립트에서는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번 내용을 처리하고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1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번 내용에서 정리된 신재생에너지 데이터를 활용해서 최종적인 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data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형태를 만들어 냅니다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28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sz="2800" b="1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finalData_wReGen.csv</a:t>
            </a:r>
            <a:r>
              <a:rPr lang="ko-KR" altLang="en-US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파일이 제가 전력공급 관련 화면 구성을 하기 위해 최종적으로 활용할 데이터 입니다</a:t>
            </a:r>
            <a:r>
              <a:rPr lang="en-US" altLang="ko-KR" sz="28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16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86661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3862</TotalTime>
  <Words>284</Words>
  <Application>Microsoft Office PowerPoint</Application>
  <PresentationFormat>사용자 지정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Malgun Gothic Semilight</vt:lpstr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162</cp:revision>
  <dcterms:created xsi:type="dcterms:W3CDTF">2023-12-12T09:29:53Z</dcterms:created>
  <dcterms:modified xsi:type="dcterms:W3CDTF">2025-02-26T07:18:32Z</dcterms:modified>
</cp:coreProperties>
</file>