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8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8DA7-26C5-53B1-C782-60EBEDA6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1790F-53AA-AAD1-9F0B-F726F2C0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7E20-49F8-AACB-107A-7D8A24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60D7D-7348-F5CF-A296-0234E43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22BF-313C-0B07-098B-C4D6282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CA51-2F1D-8D28-5D6B-9B66647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31528-C832-9C1F-6C56-CED25494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608A7-30DA-6B94-603E-D91C0A7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2A2E-083F-7D70-F4D7-2269D212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54847-C11F-9A20-0BD3-A17592B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2D10E-473A-307A-6DEA-492321EA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7441A-08E7-373C-FAEC-2D775A8C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C1B92-32A9-50BE-A0E6-AEAA4E9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99DE-2905-7DF8-6D7D-7AD36ED9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AF14-E375-0DB8-2F11-161F835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8B7D-42A5-7BDA-49C7-95D8112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9C12E-B3AA-9735-D992-DC56114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31AB-E245-671B-986E-D1EAE94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60D6-BBEF-C461-84B3-C7C4B1D8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56AB4-573D-C912-15FC-303921B8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F3A54-2990-4281-AD59-54AF0ED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B9E6-06A4-EE8B-A934-201F53F7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A9258-1F1C-EBC3-5200-964062D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8B2F1-D593-C1C5-3685-CE037B3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083A3-C211-ED74-5AB5-8BAF5AD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F9C8-9324-6F39-A81E-BE62E92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A98E-8E13-048C-DF54-5D04E7559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44B05-07CE-6152-BFB4-30D60BCE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74D4D-36E9-A888-D007-F56C4810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BF173-C681-472A-86E7-63C45906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83D0D-5A96-9034-2EDF-17DEC5AA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1CE1F-AE70-79DA-4655-9DCF8951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B46CF-33A3-3665-DB5D-6BC5960A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BA28B-E885-3267-83B7-B218F6CE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339DC-A4A2-9E7E-C4A3-4A05140E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1A8E7-BCDC-DDC8-547F-EC7C14D34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31BEC-FC6B-06FB-311E-875F1772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3306-F893-4BFD-B3E8-045DF922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E06C0-AA30-50A2-9553-3180088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3094-E4A9-A27E-9222-4080559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B9425-EB97-3C68-5089-434C22F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C2030-8DCD-7BA7-2BCF-5EFC57EF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D4E6A-B816-EC6D-3F66-6764589E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4D305-2DFE-BDC9-B33A-11544124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7541F-91A5-6B15-ADAA-5C2EA9E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EF418-F60C-17A4-3B79-3641F800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A09B-50AD-CF1E-E417-2ADDA45D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373F-6A21-07ED-D440-7E83EFCD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7FFB8-712E-D1E8-2D6F-D9C3017F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27895-D7A3-2861-E7AD-CC023AE7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05A39-F566-A3C7-5A29-B3823515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B7398-A188-D492-9D3D-FD61AF90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F310-D7C6-D0A5-8FD7-9BA423FE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4C49B-18A7-B8D7-76AB-0B402B440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8039C-2D40-4C0E-1AF1-37420452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6F3F-7119-B960-68EA-D81646F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742B7-E1BC-60F1-F414-48FD7BF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61B80-CFFC-ADAF-2D82-D5DBE0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3A8D17-F142-28DE-6D50-A3558CF7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EA61B-E58C-5E98-BED5-B0F4D7AA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EE23-7D4A-9D9F-E1DC-C1B66DFE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AEFA3-B464-4FBA-A485-BD49C1D386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FF6B-6573-E939-0180-64ABCF5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7DC3B-1391-FB89-AF6B-DE46ED6D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2DF1D8-CA39-1802-1F32-0824AE1C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4"/>
          <a:stretch/>
        </p:blipFill>
        <p:spPr>
          <a:xfrm>
            <a:off x="723900" y="95641"/>
            <a:ext cx="8369299" cy="666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5343524" y="169862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6835778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8032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83040-FA58-D016-5947-06C14BDA83CD}"/>
              </a:ext>
            </a:extLst>
          </p:cNvPr>
          <p:cNvSpPr/>
          <p:nvPr/>
        </p:nvSpPr>
        <p:spPr>
          <a:xfrm>
            <a:off x="4375150" y="1511300"/>
            <a:ext cx="56261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06C11-0788-A7B0-7C06-B96F407ED9E0}"/>
              </a:ext>
            </a:extLst>
          </p:cNvPr>
          <p:cNvSpPr/>
          <p:nvPr/>
        </p:nvSpPr>
        <p:spPr>
          <a:xfrm>
            <a:off x="9486900" y="660400"/>
            <a:ext cx="47752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DB6B2F-4375-CB3C-EDF9-11AA33438DC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10001250" y="1371600"/>
            <a:ext cx="187325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1FB6BDD-C49B-E43D-CF15-1068B96667E5}"/>
              </a:ext>
            </a:extLst>
          </p:cNvPr>
          <p:cNvSpPr/>
          <p:nvPr/>
        </p:nvSpPr>
        <p:spPr>
          <a:xfrm>
            <a:off x="12859352" y="-36155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4575183" y="1698625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15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431C49-BFBA-A4A0-979C-2A9831D7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6"/>
          <a:stretch/>
        </p:blipFill>
        <p:spPr>
          <a:xfrm>
            <a:off x="3519127" y="2085974"/>
            <a:ext cx="5390283" cy="3274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E4005F-E756-2F10-EC03-28FBA8733F67}"/>
              </a:ext>
            </a:extLst>
          </p:cNvPr>
          <p:cNvSpPr/>
          <p:nvPr/>
        </p:nvSpPr>
        <p:spPr>
          <a:xfrm>
            <a:off x="4537074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1AE2C-5A00-B0B5-43B0-8DBFAF9D2405}"/>
              </a:ext>
            </a:extLst>
          </p:cNvPr>
          <p:cNvSpPr/>
          <p:nvPr/>
        </p:nvSpPr>
        <p:spPr>
          <a:xfrm>
            <a:off x="606742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D08BF-7CF9-20FB-9638-BD8CB42F16D8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619E7-A746-ED94-9CD3-C7F742B70A50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D4A63F-A28C-D62F-548B-B0E7342DAD1E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8E181-58FE-25A0-587E-86B4724B6333}"/>
              </a:ext>
            </a:extLst>
          </p:cNvPr>
          <p:cNvSpPr/>
          <p:nvPr/>
        </p:nvSpPr>
        <p:spPr>
          <a:xfrm>
            <a:off x="4559661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2014349"/>
            <a:ext cx="5124753" cy="3180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B28717-3608-9E80-A341-EF5AB7E25B9C}"/>
              </a:ext>
            </a:extLst>
          </p:cNvPr>
          <p:cNvSpPr/>
          <p:nvPr/>
        </p:nvSpPr>
        <p:spPr>
          <a:xfrm>
            <a:off x="6007162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D26B53-C218-BBF8-BF2E-278FED559F69}"/>
              </a:ext>
            </a:extLst>
          </p:cNvPr>
          <p:cNvSpPr/>
          <p:nvPr/>
        </p:nvSpPr>
        <p:spPr>
          <a:xfrm>
            <a:off x="756626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B27FE6-8F7A-1DB0-AD2F-386BB89B5F05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73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808678" y="1541318"/>
            <a:ext cx="5513299" cy="3775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CFD51A-6E67-8DB2-1F0F-1478EE3A4E66}"/>
              </a:ext>
            </a:extLst>
          </p:cNvPr>
          <p:cNvSpPr/>
          <p:nvPr/>
        </p:nvSpPr>
        <p:spPr>
          <a:xfrm>
            <a:off x="3648074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21BF3-06C0-9E97-816C-C23D6352711C}"/>
              </a:ext>
            </a:extLst>
          </p:cNvPr>
          <p:cNvSpPr/>
          <p:nvPr/>
        </p:nvSpPr>
        <p:spPr>
          <a:xfrm>
            <a:off x="5514978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29BA1-D67D-66AB-CAA9-2C649B72EEA0}"/>
              </a:ext>
            </a:extLst>
          </p:cNvPr>
          <p:cNvSpPr/>
          <p:nvPr/>
        </p:nvSpPr>
        <p:spPr>
          <a:xfrm>
            <a:off x="7394936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0D0778-FB7C-03F3-830A-D354DBAE6029}"/>
              </a:ext>
            </a:extLst>
          </p:cNvPr>
          <p:cNvSpPr/>
          <p:nvPr/>
        </p:nvSpPr>
        <p:spPr>
          <a:xfrm>
            <a:off x="3651611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17553-7392-240D-C127-E4BF5BE0BBC6}"/>
              </a:ext>
            </a:extLst>
          </p:cNvPr>
          <p:cNvSpPr/>
          <p:nvPr/>
        </p:nvSpPr>
        <p:spPr>
          <a:xfrm>
            <a:off x="7379002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E7EA2-9C66-52D9-7EA7-D6152A3CDAE1}"/>
              </a:ext>
            </a:extLst>
          </p:cNvPr>
          <p:cNvSpPr/>
          <p:nvPr/>
        </p:nvSpPr>
        <p:spPr>
          <a:xfrm>
            <a:off x="2746233" y="1147618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465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960FBE-C488-43FA-5475-4CC7173E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585655"/>
            <a:ext cx="7630590" cy="36866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452BD7-BE13-2F44-EE23-8F078548CC67}"/>
              </a:ext>
            </a:extLst>
          </p:cNvPr>
          <p:cNvSpPr/>
          <p:nvPr/>
        </p:nvSpPr>
        <p:spPr>
          <a:xfrm>
            <a:off x="2251065" y="2508250"/>
            <a:ext cx="3051185" cy="22669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A6F7E5-FDD1-1BFA-5CD8-F44762D1093D}"/>
              </a:ext>
            </a:extLst>
          </p:cNvPr>
          <p:cNvSpPr/>
          <p:nvPr/>
        </p:nvSpPr>
        <p:spPr>
          <a:xfrm>
            <a:off x="1755765" y="234949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경기도의 시군에 대한 내용임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시군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화성시 전체에 대한 내용임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화성시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읍면동에</a:t>
            </a:r>
            <a:r>
              <a:rPr lang="ko-KR" altLang="en-US" dirty="0">
                <a:solidFill>
                  <a:srgbClr val="FF0000"/>
                </a:solidFill>
              </a:rPr>
              <a:t> 대한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따라서 여기서는 특정 시의 세부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지도는 표출되지 않아야 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7A46A1-370E-E73B-051C-A44AAA1AC20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302250" y="1352550"/>
            <a:ext cx="1039808" cy="2289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C5B43A1-6702-2AD9-9AE7-14278219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1833" y="-273050"/>
            <a:ext cx="2288633" cy="225351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A3F634-7B70-1A36-6A3A-568B1AC9752E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-203200" y="793750"/>
            <a:ext cx="1958965" cy="5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15" y="1980467"/>
            <a:ext cx="1369685" cy="18541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CE1C19-9CC4-95BB-F5AB-04D6B74AE66F}"/>
              </a:ext>
            </a:extLst>
          </p:cNvPr>
          <p:cNvSpPr/>
          <p:nvPr/>
        </p:nvSpPr>
        <p:spPr>
          <a:xfrm>
            <a:off x="-2764057" y="3339238"/>
            <a:ext cx="4440457" cy="41496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2796563" y="1902558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5A9F42-0EB9-EC87-B082-D0959C6709B0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1676400" y="2829658"/>
            <a:ext cx="1120163" cy="7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901DC59-7961-2654-A032-D725424E060F}"/>
              </a:ext>
            </a:extLst>
          </p:cNvPr>
          <p:cNvSpPr/>
          <p:nvPr/>
        </p:nvSpPr>
        <p:spPr>
          <a:xfrm>
            <a:off x="10013950" y="-7302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5D1D3E-599D-2710-94CC-3919DA18EEF3}"/>
              </a:ext>
            </a:extLst>
          </p:cNvPr>
          <p:cNvSpPr/>
          <p:nvPr/>
        </p:nvSpPr>
        <p:spPr>
          <a:xfrm>
            <a:off x="-1663098" y="3860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56E981E-3B5D-EF78-B6C2-BD7D386586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59" r="57337" b="56484"/>
          <a:stretch/>
        </p:blipFill>
        <p:spPr>
          <a:xfrm>
            <a:off x="10158945" y="2578635"/>
            <a:ext cx="2033055" cy="2639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16EC431-2205-21B6-FD82-839198DB74CF}"/>
              </a:ext>
            </a:extLst>
          </p:cNvPr>
          <p:cNvSpPr/>
          <p:nvPr/>
        </p:nvSpPr>
        <p:spPr>
          <a:xfrm>
            <a:off x="15569672" y="168779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5DF7E-010B-0718-5334-B07A3ED638B5}"/>
              </a:ext>
            </a:extLst>
          </p:cNvPr>
          <p:cNvSpPr/>
          <p:nvPr/>
        </p:nvSpPr>
        <p:spPr>
          <a:xfrm>
            <a:off x="12544415" y="2829657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17</a:t>
            </a:r>
            <a:r>
              <a:rPr lang="ko-KR" altLang="en-US" dirty="0">
                <a:solidFill>
                  <a:srgbClr val="FF0000"/>
                </a:solidFill>
              </a:rPr>
              <a:t>개 시도 줄 세워 놓고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경기도를 표시했듯이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시군 현황에서도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>
                <a:solidFill>
                  <a:srgbClr val="FF0000"/>
                </a:solidFill>
              </a:rPr>
              <a:t>개 시군을 </a:t>
            </a:r>
            <a:r>
              <a:rPr lang="ko-KR" altLang="en-US" dirty="0" err="1">
                <a:solidFill>
                  <a:srgbClr val="FF0000"/>
                </a:solidFill>
              </a:rPr>
              <a:t>줄세워놓고</a:t>
            </a:r>
            <a:r>
              <a:rPr lang="ko-KR" altLang="en-US" dirty="0">
                <a:solidFill>
                  <a:srgbClr val="FF0000"/>
                </a:solidFill>
              </a:rPr>
              <a:t> 해당 시군을 표시 해놓는 것이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2846119" y="1980467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94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8</cp:revision>
  <dcterms:created xsi:type="dcterms:W3CDTF">2025-01-15T01:46:12Z</dcterms:created>
  <dcterms:modified xsi:type="dcterms:W3CDTF">2025-01-17T06:29:16Z</dcterms:modified>
</cp:coreProperties>
</file>